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3192" y="-21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299162" cy="450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eaLnBrk="0">
              <a:lnSpc>
                <a:spcPct val="109000"/>
              </a:lnSpc>
            </a:pPr>
            <a:r>
              <a:rPr lang="en-US" sz="1200" b="1" dirty="0" smtClean="0"/>
              <a:t>Book Launch </a:t>
            </a:r>
            <a:r>
              <a:rPr lang="en-US" sz="1200" b="1" dirty="0" err="1" smtClean="0"/>
              <a:t>Programme</a:t>
            </a:r>
            <a:r>
              <a:rPr lang="en-US" sz="1200" b="1" dirty="0" smtClean="0"/>
              <a:t> </a:t>
            </a:r>
            <a:r>
              <a:rPr lang="en-IN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cs typeface="Arial" panose="020B0604020202020204"/>
                <a:sym typeface="+mn-ea"/>
              </a:rPr>
              <a:t>October 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06,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600000">
            <a:off x="387019" y="1567282"/>
            <a:ext cx="3525512" cy="23534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600000">
            <a:off x="390068" y="4108421"/>
            <a:ext cx="3521531" cy="2225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600000">
            <a:off x="4048594" y="1536700"/>
            <a:ext cx="3466230" cy="23812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600000">
            <a:off x="4141394" y="4083021"/>
            <a:ext cx="3334078" cy="2225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1600000">
            <a:off x="458394" y="6534121"/>
            <a:ext cx="3334078" cy="2225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1600000">
            <a:off x="4115994" y="6508721"/>
            <a:ext cx="3334078" cy="2225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10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51</cp:revision>
  <dcterms:created xsi:type="dcterms:W3CDTF">2024-10-21T14:04:00Z</dcterms:created>
  <dcterms:modified xsi:type="dcterms:W3CDTF">2026-10-29T10:55:55Z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2024-10-23T04:34:48Z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DB741761D14746429BB7026E287DEB3E_13</vt:lpwstr>
  </property>
  <property fmtid="{D5CDD505-2E9C-101B-9397-08002B2CF9AE}" pid="6" name="KSOProductBuildVer">
    <vt:lpwstr>1033-12.1.0.26372</vt:lpwstr>
  </property>
</Properties>
</file>