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772400" cy="100584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 autoAdjust="0"/>
    <p:restoredTop sz="94660"/>
  </p:normalViewPr>
  <p:slideViewPr>
    <p:cSldViewPr snapToGrid="0">
      <p:cViewPr>
        <p:scale>
          <a:sx n="75" d="100"/>
          <a:sy n="75" d="100"/>
        </p:scale>
        <p:origin x="-3192" y="-210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2"/>
          <p:cNvSpPr/>
          <p:nvPr/>
        </p:nvSpPr>
        <p:spPr>
          <a:xfrm>
            <a:off x="888975" y="432729"/>
            <a:ext cx="6007734" cy="2152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x-none" altLang="x-none" sz="100" dirty="0"/>
          </a:p>
          <a:p>
            <a:pPr marL="12700" algn="l" rtl="0" eaLnBrk="0">
              <a:lnSpc>
                <a:spcPct val="77000"/>
              </a:lnSpc>
              <a:tabLst>
                <a:tab pos="1437005" algn="l"/>
                <a:tab pos="5994400" algn="l"/>
              </a:tabLst>
            </a:pPr>
            <a:r>
              <a:rPr sz="1500" u="sng" kern="0" spc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	</a:t>
            </a:r>
            <a:r>
              <a:rPr sz="1500" b="1" u="sng" kern="0" spc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Indian </a:t>
            </a:r>
            <a:r>
              <a:rPr sz="1500" b="1" u="sng" kern="0" spc="0" dirty="0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Statistical</a:t>
            </a:r>
            <a:r>
              <a:rPr sz="1500" b="1" u="sng" kern="0" spc="30" dirty="0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500" b="1" u="sng" kern="0" spc="0" dirty="0" err="1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Institute,Kolka</a:t>
            </a:r>
            <a:r>
              <a:rPr sz="1500" b="1" u="sng" kern="0" spc="-10" dirty="0" err="1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ta</a:t>
            </a:r>
            <a:r>
              <a:rPr sz="1500" b="1" u="sng" kern="0" spc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	</a:t>
            </a:r>
            <a:endParaRPr lang="x-none" altLang="x-none" sz="1500" dirty="0"/>
          </a:p>
        </p:txBody>
      </p:sp>
      <p:sp>
        <p:nvSpPr>
          <p:cNvPr id="14" name="textbox 14"/>
          <p:cNvSpPr/>
          <p:nvPr/>
        </p:nvSpPr>
        <p:spPr>
          <a:xfrm>
            <a:off x="876338" y="819291"/>
            <a:ext cx="6299162" cy="45070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ctr" eaLnBrk="0">
              <a:lnSpc>
                <a:spcPct val="109000"/>
              </a:lnSpc>
            </a:pPr>
            <a:r>
              <a:rPr lang="en-US" sz="1200" b="1" dirty="0" smtClean="0"/>
              <a:t>Valedictory </a:t>
            </a:r>
            <a:r>
              <a:rPr lang="en-US" sz="1200" b="1" dirty="0" err="1" smtClean="0"/>
              <a:t>Programme</a:t>
            </a:r>
            <a:r>
              <a:rPr lang="en-US" sz="1200" b="1" dirty="0" smtClean="0"/>
              <a:t> </a:t>
            </a:r>
            <a:r>
              <a:rPr lang="en-IN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cs typeface="Arial" panose="020B0604020202020204"/>
                <a:sym typeface="+mn-ea"/>
              </a:rPr>
              <a:t>October 26</a:t>
            </a:r>
            <a:r>
              <a:rPr lang="en-IN" alt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,</a:t>
            </a:r>
            <a:r>
              <a:rPr lang="en-US" sz="1200" b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lang="en-US" sz="1200" b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2026</a:t>
            </a:r>
            <a:endParaRPr lang="x-none" altLang="x-none" sz="1200" dirty="0"/>
          </a:p>
          <a:p>
            <a:pPr eaLnBrk="0">
              <a:lnSpc>
                <a:spcPct val="109000"/>
              </a:lnSpc>
            </a:pPr>
            <a:endParaRPr lang="x-none" altLang="x-none" sz="1200" dirty="0"/>
          </a:p>
        </p:txBody>
      </p:sp>
      <p:grpSp>
        <p:nvGrpSpPr>
          <p:cNvPr id="3" name="Group 2"/>
          <p:cNvGrpSpPr/>
          <p:nvPr/>
        </p:nvGrpSpPr>
        <p:grpSpPr>
          <a:xfrm rot="21600000">
            <a:off x="6324634" y="9429750"/>
            <a:ext cx="609589" cy="266748"/>
            <a:chOff x="0" y="0"/>
            <a:chExt cx="609589" cy="266748"/>
          </a:xfrm>
        </p:grpSpPr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609589" cy="266748"/>
            </a:xfrm>
            <a:prstGeom prst="rect">
              <a:avLst/>
            </a:prstGeom>
          </p:spPr>
        </p:pic>
        <p:sp>
          <p:nvSpPr>
            <p:cNvPr id="18" name="textbox 18"/>
            <p:cNvSpPr/>
            <p:nvPr/>
          </p:nvSpPr>
          <p:spPr>
            <a:xfrm>
              <a:off x="-12700" y="-12700"/>
              <a:ext cx="635000" cy="32575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lang="x-none" altLang="x-none" sz="800" dirty="0"/>
            </a:p>
            <a:p>
              <a:pPr marL="43815" algn="l" rtl="0" eaLnBrk="0">
                <a:lnSpc>
                  <a:spcPct val="79000"/>
                </a:lnSpc>
                <a:spcBef>
                  <a:spcPts val="5"/>
                </a:spcBef>
              </a:pPr>
              <a:r>
                <a:rPr sz="1000" kern="0" spc="-10" dirty="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1</a:t>
              </a:r>
              <a:endParaRPr lang="x-none" altLang="x-none" sz="1000" dirty="0"/>
            </a:p>
          </p:txBody>
        </p:sp>
      </p:grpSp>
      <p:sp>
        <p:nvSpPr>
          <p:cNvPr id="20" name="textbox 20"/>
          <p:cNvSpPr/>
          <p:nvPr/>
        </p:nvSpPr>
        <p:spPr>
          <a:xfrm>
            <a:off x="5295926" y="9493168"/>
            <a:ext cx="964564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x-none" altLang="x-none" sz="100" dirty="0"/>
          </a:p>
          <a:p>
            <a:pPr algn="r" rtl="0" eaLnBrk="0">
              <a:lnSpc>
                <a:spcPct val="88000"/>
              </a:lnSpc>
            </a:pP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LIBRARY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EVENTS</a:t>
            </a:r>
            <a:endParaRPr lang="x-none" altLang="x-none" sz="900" dirty="0"/>
          </a:p>
        </p:txBody>
      </p:sp>
      <p:sp>
        <p:nvSpPr>
          <p:cNvPr id="22" name="rect"/>
          <p:cNvSpPr/>
          <p:nvPr/>
        </p:nvSpPr>
        <p:spPr>
          <a:xfrm>
            <a:off x="812838" y="9436087"/>
            <a:ext cx="6102343" cy="12673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76338" y="742912"/>
            <a:ext cx="6000681" cy="12773"/>
          </a:xfrm>
          <a:prstGeom prst="rect">
            <a:avLst/>
          </a:prstGeom>
        </p:spPr>
      </p:pic>
      <p:pic>
        <p:nvPicPr>
          <p:cNvPr id="5" name="picture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600000">
            <a:off x="387019" y="1567282"/>
            <a:ext cx="3525513" cy="23534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1600000">
            <a:off x="468188" y="4171990"/>
            <a:ext cx="3481511" cy="22255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picture 6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1600000">
            <a:off x="4086694" y="1515279"/>
            <a:ext cx="3466230" cy="24090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6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21600000">
            <a:off x="495300" y="6654800"/>
            <a:ext cx="3479799" cy="22225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picture 6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21600000">
            <a:off x="4149268" y="4133890"/>
            <a:ext cx="3470732" cy="22255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6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21600000">
            <a:off x="4174773" y="6623090"/>
            <a:ext cx="3333870" cy="22255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387</TotalTime>
  <Words>9</Words>
  <Application>Microsoft Office PowerPoint</Application>
  <PresentationFormat>Custom</PresentationFormat>
  <Paragraphs>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pdfbuilder</dc:subject>
  <dc:creator>Kingsoft-PDF</dc:creator>
  <cp:lastModifiedBy>System Admin</cp:lastModifiedBy>
  <cp:revision>52</cp:revision>
  <dcterms:created xsi:type="dcterms:W3CDTF">2024-10-21T14:04:00Z</dcterms:created>
  <dcterms:modified xsi:type="dcterms:W3CDTF">2026-10-29T10:53:21Z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wqlLaW5nc29mdCBQREYgdG8gV1BTIDkw</vt:lpwstr>
  </property>
  <property fmtid="{D5CDD505-2E9C-101B-9397-08002B2CF9AE}" pid="3" name="Created">
    <vt:filetime>2024-10-23T04:34:48Z</vt:filetime>
  </property>
  <property fmtid="{D5CDD505-2E9C-101B-9397-08002B2CF9AE}" pid="4" name="UsrData">
    <vt:lpwstr>afe2ffa133ea4351aeccce25bec54212</vt:lpwstr>
  </property>
  <property fmtid="{D5CDD505-2E9C-101B-9397-08002B2CF9AE}" pid="5" name="ICV">
    <vt:lpwstr>DB741761D14746429BB7026E287DEB3E_13</vt:lpwstr>
  </property>
  <property fmtid="{D5CDD505-2E9C-101B-9397-08002B2CF9AE}" pid="6" name="KSOProductBuildVer">
    <vt:lpwstr>1033-12.1.0.26372</vt:lpwstr>
  </property>
</Properties>
</file>