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/Users/System Admin/Downloads/img del/DSC_9448.JPGDSC_9448"/>
          <p:cNvPicPr>
            <a:picLocks noChangeAspect="1"/>
          </p:cNvPicPr>
          <p:nvPr/>
        </p:nvPicPr>
        <p:blipFill>
          <a:blip r:embed="rId1"/>
          <a:srcRect l="2474" r="2474"/>
          <a:stretch>
            <a:fillRect/>
          </a:stretch>
        </p:blipFill>
        <p:spPr>
          <a:xfrm rot="21600000">
            <a:off x="2117725" y="6151880"/>
            <a:ext cx="3904615" cy="2638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76338" y="819291"/>
            <a:ext cx="6184075" cy="193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x-none" altLang="x-none" sz="100" dirty="0"/>
          </a:p>
          <a:p>
            <a:pPr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</a:t>
            </a:r>
            <a:r>
              <a:rPr lang="en-US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Role of AI in Effective Communication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” Special Lecture on 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December 29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2025</a:t>
            </a: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 descr="C:/Users/System Admin/Downloads/img del/DSC_9439.JPGDSC_9439"/>
          <p:cNvPicPr>
            <a:picLocks noChangeAspect="1"/>
          </p:cNvPicPr>
          <p:nvPr/>
        </p:nvPicPr>
        <p:blipFill>
          <a:blip r:embed="rId4"/>
          <a:srcRect l="1589" r="1589"/>
          <a:stretch>
            <a:fillRect/>
          </a:stretch>
        </p:blipFill>
        <p:spPr>
          <a:xfrm rot="21600000">
            <a:off x="876300" y="1434465"/>
            <a:ext cx="3173095" cy="20554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6" descr="C:/Users/System Admin/Downloads/img del/DSC_9444.JPGDSC_9444"/>
          <p:cNvPicPr>
            <a:picLocks noChangeAspect="1"/>
          </p:cNvPicPr>
          <p:nvPr/>
        </p:nvPicPr>
        <p:blipFill>
          <a:blip r:embed="rId5"/>
          <a:srcRect l="835" r="835"/>
          <a:stretch>
            <a:fillRect/>
          </a:stretch>
        </p:blipFill>
        <p:spPr>
          <a:xfrm rot="21600000">
            <a:off x="4291965" y="1409065"/>
            <a:ext cx="3035935" cy="21151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6" descr="C:/Users/System Admin/Downloads/img del/DSC_9436.JPGDSC_9436"/>
          <p:cNvPicPr>
            <a:picLocks noChangeAspect="1"/>
          </p:cNvPicPr>
          <p:nvPr/>
        </p:nvPicPr>
        <p:blipFill>
          <a:blip r:embed="rId6"/>
          <a:srcRect l="3293" r="3293"/>
          <a:stretch>
            <a:fillRect/>
          </a:stretch>
        </p:blipFill>
        <p:spPr>
          <a:xfrm rot="21600000">
            <a:off x="889000" y="3692525"/>
            <a:ext cx="3160395" cy="22567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6" descr="C:/Users/System Admin/Downloads/img del/DSC_9440.JPGDSC_9440"/>
          <p:cNvPicPr>
            <a:picLocks noChangeAspect="1"/>
          </p:cNvPicPr>
          <p:nvPr/>
        </p:nvPicPr>
        <p:blipFill>
          <a:blip r:embed="rId7"/>
          <a:srcRect l="5094" r="5094"/>
          <a:stretch>
            <a:fillRect/>
          </a:stretch>
        </p:blipFill>
        <p:spPr>
          <a:xfrm rot="21600000">
            <a:off x="4291965" y="3692525"/>
            <a:ext cx="3035935" cy="22561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WPS Presentation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SimSun</vt:lpstr>
      <vt:lpstr>Wingdings</vt:lpstr>
      <vt:lpstr>Times New Roman</vt:lpstr>
      <vt:lpstr>Arial</vt:lpstr>
      <vt:lpstr>SimHei</vt:lpstr>
      <vt:lpstr>Euphorigenic</vt:lpstr>
      <vt:lpstr>Microsoft YaHei</vt:lpstr>
      <vt:lpstr>Arial Unicode MS</vt:lpstr>
      <vt:lpstr>Calibri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Kingsoft-PDF</dc:creator>
  <dc:subject>pdfbuilder</dc:subject>
  <cp:lastModifiedBy>WPS_1728973174</cp:lastModifiedBy>
  <cp:revision>19</cp:revision>
  <dcterms:created xsi:type="dcterms:W3CDTF">2024-10-21T14:04:00Z</dcterms:created>
  <dcterms:modified xsi:type="dcterms:W3CDTF">2026-01-09T06:12:13Z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2024-10-22T06:34:48Z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C02FBCE0FCA4431EB1222F51E8A57077_13</vt:lpwstr>
  </property>
  <property fmtid="{D5CDD505-2E9C-101B-9397-08002B2CF9AE}" pid="6" name="KSOProductBuildVer">
    <vt:lpwstr>1033-12.2.0.23155</vt:lpwstr>
  </property>
</Properties>
</file>