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61958" y="1409778"/>
            <a:ext cx="3581368" cy="2389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41486" y="6245736"/>
            <a:ext cx="3583141" cy="2234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" b="778"/>
          <a:stretch/>
        </p:blipFill>
        <p:spPr>
          <a:xfrm rot="21600000">
            <a:off x="361959" y="6245736"/>
            <a:ext cx="3575071" cy="2234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41487" y="1409777"/>
            <a:ext cx="3565827" cy="2390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25947" y="4004735"/>
            <a:ext cx="3581366" cy="2072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1301339" y="831789"/>
            <a:ext cx="5023295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109000"/>
              </a:lnSpc>
              <a:tabLst/>
            </a:pPr>
            <a:r>
              <a:rPr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lang="en-US"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EBSCO Econlit </a:t>
            </a:r>
            <a:r>
              <a:rPr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Onsite </a:t>
            </a:r>
            <a:r>
              <a:rPr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Orientation </a:t>
            </a:r>
            <a:r>
              <a:rPr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i="1" u="sng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August </a:t>
            </a:r>
            <a:r>
              <a:rPr lang="en-US"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06</a:t>
            </a:r>
            <a:r>
              <a:rPr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lang="en-US"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</a:t>
            </a:r>
            <a:r>
              <a:rPr lang="en-US" sz="1200" b="1" i="1" u="sng" kern="0" spc="-3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61960" y="4004735"/>
            <a:ext cx="3575070" cy="20700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3</cp:revision>
  <dcterms:created xsi:type="dcterms:W3CDTF">2024-10-21T14:04:47Z</dcterms:created>
  <dcterms:modified xsi:type="dcterms:W3CDTF">2024-10-21T06:14:18Z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