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33810" y="3853341"/>
            <a:ext cx="3473503" cy="2329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79257" y="1354643"/>
            <a:ext cx="3553998" cy="2372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1018176" y="803037"/>
            <a:ext cx="5749331" cy="289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algn="r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 Lecture on “</a:t>
            </a:r>
            <a:r>
              <a:rPr lang="en-US" sz="1200" b="1" i="1" kern="0" spc="-20" dirty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Effective Library Services to the Users: Issues and Solutions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"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03173" y="3851840"/>
            <a:ext cx="3539281" cy="23247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522027" y="960358"/>
            <a:ext cx="1379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kern="0" spc="-20" dirty="0" smtClean="0">
                <a:latin typeface="Arial"/>
                <a:ea typeface="Arial"/>
                <a:cs typeface="Arial"/>
              </a:rPr>
              <a:t>August 01, </a:t>
            </a:r>
            <a:r>
              <a:rPr lang="en-US" sz="1200" b="1" kern="0" spc="-20" dirty="0">
                <a:latin typeface="Arial"/>
                <a:ea typeface="Arial"/>
                <a:cs typeface="Arial"/>
              </a:rPr>
              <a:t>2024</a:t>
            </a:r>
            <a:endParaRPr lang="en-IN" sz="1200" b="1" kern="0" spc="-20" dirty="0">
              <a:latin typeface="Arial"/>
              <a:ea typeface="Arial"/>
              <a:cs typeface="Arial"/>
            </a:endParaRPr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33810" y="1369347"/>
            <a:ext cx="3473503" cy="2372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769423" y="6319053"/>
            <a:ext cx="4860005" cy="2955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22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6</cp:revision>
  <dcterms:created xsi:type="dcterms:W3CDTF">2024-10-21T14:04:47Z</dcterms:created>
  <dcterms:modified xsi:type="dcterms:W3CDTF">2024-10-21T06:39:03Z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