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-1542" y="6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76338" y="819291"/>
            <a:ext cx="6299162" cy="450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ctr" eaLnBrk="0">
              <a:lnSpc>
                <a:spcPct val="109000"/>
              </a:lnSpc>
            </a:pPr>
            <a:r>
              <a:rPr lang="en-US" sz="1200" b="1" dirty="0"/>
              <a:t>Workshop on Advancing Research </a:t>
            </a:r>
            <a:r>
              <a:rPr lang="en-US" sz="1200" b="1" dirty="0" smtClean="0"/>
              <a:t>Excellence: From Publishing Integrity to AI-Powered Workflows 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on </a:t>
            </a: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June </a:t>
            </a: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11,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2026</a:t>
            </a:r>
            <a:endParaRPr lang="x-none" altLang="x-none" sz="1200" dirty="0"/>
          </a:p>
          <a:p>
            <a:pPr eaLnBrk="0">
              <a:lnSpc>
                <a:spcPct val="109000"/>
              </a:lnSpc>
            </a:pP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23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022537" y="6137928"/>
            <a:ext cx="3466229" cy="25996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386820" y="1567281"/>
            <a:ext cx="3635716" cy="24267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285920" y="2507016"/>
            <a:ext cx="3334080" cy="25005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606407" y="4730117"/>
            <a:ext cx="3196547" cy="23583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20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DELL</cp:lastModifiedBy>
  <cp:revision>44</cp:revision>
  <dcterms:created xsi:type="dcterms:W3CDTF">2024-10-21T14:04:00Z</dcterms:created>
  <dcterms:modified xsi:type="dcterms:W3CDTF">2026-06-24T11:27:27Z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2024-10-23T04:34:48Z</vt:filetime>
  </property>
  <property fmtid="{D5CDD505-2E9C-101B-9397-08002B2CF9AE}" pid="4" name="UsrData">
    <vt:lpwstr>afe2ffa133ea4351aeccce25bec54212</vt:lpwstr>
  </property>
  <property fmtid="{D5CDD505-2E9C-101B-9397-08002B2CF9AE}" pid="5" name="ICV">
    <vt:lpwstr>DB741761D14746429BB7026E287DEB3E_13</vt:lpwstr>
  </property>
  <property fmtid="{D5CDD505-2E9C-101B-9397-08002B2CF9AE}" pid="6" name="KSOProductBuildVer">
    <vt:lpwstr>1033-12.1.0.26372</vt:lpwstr>
  </property>
</Properties>
</file>