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33808" y="1458042"/>
            <a:ext cx="3489046" cy="2372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378119" y="6383822"/>
            <a:ext cx="3663366" cy="23462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33810" y="6361247"/>
            <a:ext cx="3473503" cy="23534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378118" y="1458042"/>
            <a:ext cx="3663368" cy="2372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33808" y="4067968"/>
            <a:ext cx="3460841" cy="20925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806"/>
              </a:lnSpc>
              <a:tabLst/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88975" y="813881"/>
            <a:ext cx="5023295" cy="289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495"/>
              </a:lnSpc>
              <a:tabLst/>
            </a:pPr>
            <a:endParaRPr lang="x-none" altLang="x-none" sz="100" dirty="0"/>
          </a:p>
          <a:p>
            <a:pPr algn="r" rtl="0" eaLnBrk="0">
              <a:lnSpc>
                <a:spcPct val="109000"/>
              </a:lnSpc>
              <a:tabLst/>
            </a:pPr>
            <a:r>
              <a:rPr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lang="en-US" sz="1200" b="1" i="1" kern="0" spc="-20" dirty="0" err="1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Indiastat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i="1" kern="0" spc="-20" dirty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Onsite </a:t>
            </a:r>
            <a:r>
              <a:rPr sz="1200" b="1" i="1" kern="0" spc="-20" dirty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 </a:t>
            </a:r>
            <a:r>
              <a:rPr sz="1200" b="1" i="1" kern="0" spc="-20" dirty="0" err="1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Programme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i="1" u="sng" kern="0" spc="-20" dirty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August </a:t>
            </a:r>
            <a:r>
              <a:rPr lang="en-US" sz="1200" b="1" i="1" u="sng" kern="0" spc="-3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22</a:t>
            </a:r>
            <a:r>
              <a:rPr sz="1200" b="1" i="1" u="sng" kern="0" spc="-3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lang="en-US" sz="1200" b="1" i="1" u="sng" kern="0" spc="-3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i="1" u="sng" kern="0" spc="-3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</a:t>
            </a:r>
            <a:r>
              <a:rPr lang="en-US" sz="1200" b="1" i="1" u="sng" kern="0" spc="-3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4</a:t>
            </a: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6"/>
                </a:spcBef>
                <a:tabLst/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711"/>
              </a:lnSpc>
              <a:tabLst/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361956" y="4056093"/>
            <a:ext cx="3679530" cy="20899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"/>
          <p:cNvSpPr/>
          <p:nvPr/>
        </p:nvSpPr>
        <p:spPr>
          <a:xfrm>
            <a:off x="4133811" y="6505597"/>
            <a:ext cx="3549655" cy="633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SimHei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System Admin</cp:lastModifiedBy>
  <cp:revision>4</cp:revision>
  <dcterms:created xsi:type="dcterms:W3CDTF">2024-10-21T14:04:47Z</dcterms:created>
  <dcterms:modified xsi:type="dcterms:W3CDTF">2024-10-21T06:21:20Z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2024-10-21T14:04:48Z</vt:filetime>
  </property>
  <property fmtid="{D5CDD505-2E9C-101B-9397-08002B2CF9AE}" pid="4" name="UsrData">
    <vt:lpwstr>afe2ffa133ea4351aeccce25bec54212</vt:lpwstr>
  </property>
</Properties>
</file>