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3895107" y="3853341"/>
            <a:ext cx="3528204" cy="23291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574601" y="1298251"/>
            <a:ext cx="3743212" cy="23724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806"/>
              </a:lnSpc>
              <a:tabLst/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1547533" y="816569"/>
            <a:ext cx="4771446" cy="251323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495"/>
              </a:lnSpc>
              <a:tabLst/>
            </a:pPr>
            <a:endParaRPr lang="x-none" altLang="x-none" sz="100" dirty="0"/>
          </a:p>
          <a:p>
            <a:pPr eaLnBrk="0">
              <a:lnSpc>
                <a:spcPct val="109000"/>
              </a:lnSpc>
            </a:pP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“</a:t>
            </a:r>
            <a:r>
              <a:rPr lang="en-US" sz="1200" b="1" i="1" kern="0" spc="-20" dirty="0" err="1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JGate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 e-Journal” User Orientation </a:t>
            </a:r>
            <a:r>
              <a:rPr lang="en-US" sz="1200" b="1" i="1" kern="0" spc="-20" dirty="0" err="1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Programme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 on 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August 01, 2024</a:t>
            </a: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6"/>
                </a:spcBef>
                <a:tabLst/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711"/>
              </a:lnSpc>
              <a:tabLst/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  <a:tabLst/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1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574601" y="3851840"/>
            <a:ext cx="3148074" cy="23247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rect"/>
          <p:cNvSpPr/>
          <p:nvPr/>
        </p:nvSpPr>
        <p:spPr>
          <a:xfrm>
            <a:off x="4133811" y="6505597"/>
            <a:ext cx="3549655" cy="6337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3" name="pictur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9" t="1847" r="831" b="2503"/>
          <a:stretch/>
        </p:blipFill>
        <p:spPr>
          <a:xfrm rot="21600000">
            <a:off x="4515054" y="1290426"/>
            <a:ext cx="2908257" cy="23693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1690623" y="6325655"/>
            <a:ext cx="4404438" cy="29555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15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SimHei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System Admin</cp:lastModifiedBy>
  <cp:revision>10</cp:revision>
  <dcterms:created xsi:type="dcterms:W3CDTF">2024-10-21T14:04:47Z</dcterms:created>
  <dcterms:modified xsi:type="dcterms:W3CDTF">2024-10-21T06:45:29Z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2024-10-21T14:04:48Z</vt:filetime>
  </property>
  <property fmtid="{D5CDD505-2E9C-101B-9397-08002B2CF9AE}" pid="4" name="UsrData">
    <vt:lpwstr>afe2ffa133ea4351aeccce25bec54212</vt:lpwstr>
  </property>
</Properties>
</file>