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72299" y="3963845"/>
            <a:ext cx="3313145" cy="22801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72299" y="1365430"/>
            <a:ext cx="3313145" cy="23820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32799" y="6479143"/>
            <a:ext cx="3554001" cy="23086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32802" y="1374954"/>
            <a:ext cx="3553998" cy="2372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64472" y="6467268"/>
            <a:ext cx="3320972" cy="23086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88975" y="813881"/>
            <a:ext cx="5023295" cy="289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x-none" altLang="x-none" sz="100" dirty="0"/>
          </a:p>
          <a:p>
            <a:pPr algn="r" rtl="0"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 Lecture on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“Knowledge Worlds"</a:t>
            </a:r>
            <a:r>
              <a:rPr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1200" b="1" i="1" u="sng" kern="0" spc="-20" dirty="0">
                <a:latin typeface="Arial" panose="020B0604020202020204"/>
                <a:ea typeface="Arial" panose="020B0604020202020204"/>
                <a:cs typeface="Arial" panose="020B0604020202020204"/>
              </a:rPr>
              <a:t>March </a:t>
            </a:r>
            <a:r>
              <a:rPr lang="en-US" sz="1200" b="1" i="1" u="sng" kern="0" spc="-30" dirty="0" smtClean="0">
                <a:latin typeface="Arial" panose="020B0604020202020204"/>
                <a:ea typeface="Arial" panose="020B0604020202020204"/>
                <a:cs typeface="Arial" panose="020B0604020202020204"/>
              </a:rPr>
              <a:t>13</a:t>
            </a:r>
            <a:r>
              <a:rPr sz="1200" b="1" i="1" u="sng" kern="0" spc="-30" dirty="0" smtClean="0"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lang="en-US" sz="1200" b="1" i="1" u="sng" kern="0" spc="-30" dirty="0" smtClean="0"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i="1" u="sng" kern="0" spc="-30" dirty="0" smtClean="0"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lang="en-US" sz="1200" b="1" i="1" u="sng" kern="0" spc="-30" dirty="0" smtClean="0"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32801" y="3966806"/>
            <a:ext cx="3554000" cy="22772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15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12</cp:revision>
  <dcterms:created xsi:type="dcterms:W3CDTF">2024-10-21T14:04:00Z</dcterms:created>
  <dcterms:modified xsi:type="dcterms:W3CDTF">2024-10-21T11:50:06Z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2024-10-21T19:34:48Z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F886542EFFEB47748B515C7FA2DDF87A_13</vt:lpwstr>
  </property>
  <property fmtid="{D5CDD505-2E9C-101B-9397-08002B2CF9AE}" pid="6" name="KSOProductBuildVer">
    <vt:lpwstr>1033-12.2.0.18607</vt:lpwstr>
  </property>
</Properties>
</file>