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204169" y="3863298"/>
            <a:ext cx="3418686" cy="2388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02754" y="1302845"/>
            <a:ext cx="3537462" cy="23678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806"/>
              </a:lnSpc>
              <a:tabLst/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493482" y="768386"/>
            <a:ext cx="6807128" cy="286813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495"/>
              </a:lnSpc>
              <a:tabLst/>
            </a:pPr>
            <a:endParaRPr lang="x-none" altLang="x-none" sz="100" dirty="0"/>
          </a:p>
          <a:p>
            <a:pPr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“</a:t>
            </a:r>
            <a:r>
              <a:rPr lang="en-US" sz="1200" b="1" i="1" dirty="0"/>
              <a:t>Application of AI in Management Library Eco System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”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Special Lecture on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September 08,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/>
                <a:ea typeface="Arial"/>
                <a:cs typeface="Arial"/>
              </a:rPr>
              <a:t>2025</a:t>
            </a: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  <a:tabLst/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6"/>
                </a:spcBef>
                <a:tabLst/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711"/>
              </a:lnSpc>
              <a:tabLst/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  <a:tabLst/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89849" y="1383250"/>
            <a:ext cx="3291605" cy="21971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rect"/>
          <p:cNvSpPr/>
          <p:nvPr/>
        </p:nvSpPr>
        <p:spPr>
          <a:xfrm>
            <a:off x="4133811" y="6505597"/>
            <a:ext cx="3549655" cy="6337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13650" y="3857542"/>
            <a:ext cx="3515670" cy="24126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6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846252" y="6454601"/>
            <a:ext cx="4331307" cy="2891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20</Words>
  <Application>Microsoft Office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SimHei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Piyali</cp:lastModifiedBy>
  <cp:revision>13</cp:revision>
  <dcterms:created xsi:type="dcterms:W3CDTF">2024-10-21T14:04:47Z</dcterms:created>
  <dcterms:modified xsi:type="dcterms:W3CDTF">2025-09-24T10:45:25Z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2024-10-21T14:04:48Z</vt:filetime>
  </property>
  <property fmtid="{D5CDD505-2E9C-101B-9397-08002B2CF9AE}" pid="4" name="UsrData">
    <vt:lpwstr>afe2ffa133ea4351aeccce25bec54212</vt:lpwstr>
  </property>
</Properties>
</file>