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04169" y="3857542"/>
            <a:ext cx="3418686" cy="2400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93484" y="1302845"/>
            <a:ext cx="3556002" cy="2367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lang="en-US" sz="1200" b="1" dirty="0"/>
              <a:t>Towards Community Friendly Library Services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” Special Lecture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April 25, 2025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89849" y="1302846"/>
            <a:ext cx="3291605" cy="2357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93483" y="3857542"/>
            <a:ext cx="3556004" cy="24126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716809" y="6454601"/>
            <a:ext cx="4215739" cy="264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11</cp:revision>
  <dcterms:created xsi:type="dcterms:W3CDTF">2024-10-21T14:04:47Z</dcterms:created>
  <dcterms:modified xsi:type="dcterms:W3CDTF">2025-04-30T07:16:19Z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