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365297" y="6435574"/>
            <a:ext cx="4406358" cy="28227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806"/>
              </a:lnSpc>
              <a:tabLst/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1190838" y="795115"/>
            <a:ext cx="6184075" cy="193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lang="x-none" altLang="x-none" sz="100" dirty="0"/>
          </a:p>
          <a:p>
            <a:pPr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“</a:t>
            </a:r>
            <a:r>
              <a:rPr lang="en-US" sz="1200" b="1" dirty="0" smtClean="0"/>
              <a:t>Oxford University Press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” User Orientation </a:t>
            </a:r>
            <a:r>
              <a:rPr lang="en-US" sz="1200" b="1" i="1" kern="0" spc="-20" dirty="0" err="1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Programme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 on 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April 29, 2025</a:t>
            </a: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6"/>
                </a:spcBef>
                <a:tabLst/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711"/>
              </a:lnSpc>
              <a:tabLst/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773997" y="3866852"/>
            <a:ext cx="3600916" cy="2366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"/>
          <p:cNvSpPr/>
          <p:nvPr/>
        </p:nvSpPr>
        <p:spPr>
          <a:xfrm>
            <a:off x="4133811" y="6505597"/>
            <a:ext cx="3549655" cy="633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693780" y="1229776"/>
            <a:ext cx="3279146" cy="2459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16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SimHei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14</cp:revision>
  <dcterms:created xsi:type="dcterms:W3CDTF">2024-10-21T14:04:47Z</dcterms:created>
  <dcterms:modified xsi:type="dcterms:W3CDTF">2025-04-30T07:32:13Z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2024-10-21T14:04:48Z</vt:filetime>
  </property>
  <property fmtid="{D5CDD505-2E9C-101B-9397-08002B2CF9AE}" pid="4" name="UsrData">
    <vt:lpwstr>afe2ffa133ea4351aeccce25bec54212</vt:lpwstr>
  </property>
</Properties>
</file>