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309511" y="3635509"/>
            <a:ext cx="3446604" cy="2297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222214" y="6103917"/>
            <a:ext cx="5533901" cy="317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812838" y="1220346"/>
            <a:ext cx="3467309" cy="22827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12838" y="742911"/>
            <a:ext cx="5988044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109000"/>
              </a:lnSpc>
              <a:tabLst/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 Lecture on “Open Education Resources in Open Learning Environment”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26072" y="938789"/>
            <a:ext cx="1150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kern="0" spc="-20" dirty="0">
                <a:latin typeface="Arial"/>
                <a:ea typeface="Arial"/>
                <a:cs typeface="Arial"/>
              </a:rPr>
              <a:t>July 03, 2024</a:t>
            </a:r>
            <a:endParaRPr lang="en-IN" sz="1200" b="1" kern="0" spc="-2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6</cp:revision>
  <dcterms:created xsi:type="dcterms:W3CDTF">2024-10-21T14:04:47Z</dcterms:created>
  <dcterms:modified xsi:type="dcterms:W3CDTF">2024-10-21T06:30:47Z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