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7772400" cy="100584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280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/>
          <p:nvPr/>
        </p:nvSpPr>
        <p:spPr>
          <a:xfrm>
            <a:off x="888975" y="432729"/>
            <a:ext cx="6007734" cy="215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x-none" altLang="x-none" sz="100" dirty="0"/>
          </a:p>
          <a:p>
            <a:pPr marL="12700" algn="l" rtl="0" eaLnBrk="0">
              <a:lnSpc>
                <a:spcPct val="77000"/>
              </a:lnSpc>
              <a:tabLst>
                <a:tab pos="1437005" algn="l"/>
                <a:tab pos="5994400" algn="l"/>
              </a:tabLst>
            </a:pPr>
            <a:r>
              <a:rPr sz="1500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Indian </a:t>
            </a:r>
            <a:r>
              <a:rPr sz="1500" b="1" u="sng" kern="0" spc="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Statistical</a:t>
            </a:r>
            <a:r>
              <a:rPr sz="1500" b="1" u="sng" kern="0" spc="30" dirty="0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 </a:t>
            </a:r>
            <a:r>
              <a:rPr sz="1500" b="1" u="sng" kern="0" spc="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Institute,Kolka</a:t>
            </a:r>
            <a:r>
              <a:rPr sz="1500" b="1" u="sng" kern="0" spc="-10" dirty="0" err="1" smtClean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ta</a:t>
            </a:r>
            <a:r>
              <a:rPr sz="1500" b="1" u="sng" kern="0" spc="0" dirty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	</a:t>
            </a:r>
            <a:endParaRPr lang="x-none" altLang="x-none" sz="1500" dirty="0"/>
          </a:p>
        </p:txBody>
      </p:sp>
      <p:sp>
        <p:nvSpPr>
          <p:cNvPr id="14" name="textbox 14"/>
          <p:cNvSpPr/>
          <p:nvPr/>
        </p:nvSpPr>
        <p:spPr>
          <a:xfrm>
            <a:off x="876300" y="819150"/>
            <a:ext cx="6450965" cy="5022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x-none" altLang="x-none" sz="100" dirty="0"/>
          </a:p>
          <a:p>
            <a:pPr algn="l" eaLnBrk="0">
              <a:lnSpc>
                <a:spcPct val="109000"/>
              </a:lnSpc>
            </a:pP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lang="en-US" alt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Buddhist Material Culture in Northeast India:  Archaeological Sites, Museums, and Southeast Asian Connections with Nalanda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  :  A 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Special Lecture on </a:t>
            </a:r>
            <a:r>
              <a:rPr lang="en-US" sz="1200" b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+mn-ea"/>
              </a:rPr>
              <a:t>February 09, 2026</a:t>
            </a:r>
            <a:r>
              <a:rPr lang="en-US" sz="1200" b="1" i="1" kern="0" spc="-20" dirty="0" smtClean="0">
                <a:solidFill>
                  <a:srgbClr val="0057BC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endParaRPr lang="en-US" sz="1200" b="1" i="1" kern="0" spc="-20" dirty="0" smtClean="0">
              <a:solidFill>
                <a:srgbClr val="0057BC">
                  <a:alpha val="100000"/>
                </a:srgbClr>
              </a:solidFill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eaLnBrk="0">
              <a:lnSpc>
                <a:spcPct val="109000"/>
              </a:lnSpc>
            </a:pPr>
            <a:endParaRPr lang="x-none" altLang="x-none" sz="1200" dirty="0"/>
          </a:p>
          <a:p>
            <a:pPr eaLnBrk="0">
              <a:lnSpc>
                <a:spcPct val="109000"/>
              </a:lnSpc>
            </a:pPr>
            <a:endParaRPr lang="x-none" altLang="x-none" sz="1200" dirty="0"/>
          </a:p>
        </p:txBody>
      </p:sp>
      <p:grpSp>
        <p:nvGrpSpPr>
          <p:cNvPr id="3" name="Group 2"/>
          <p:cNvGrpSpPr/>
          <p:nvPr/>
        </p:nvGrpSpPr>
        <p:grpSpPr>
          <a:xfrm rot="21600000">
            <a:off x="6324634" y="9429750"/>
            <a:ext cx="609589" cy="266748"/>
            <a:chOff x="0" y="0"/>
            <a:chExt cx="609589" cy="266748"/>
          </a:xfrm>
        </p:grpSpPr>
        <p:pic>
          <p:nvPicPr>
            <p:cNvPr id="16" name="picture 1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609589" cy="266748"/>
            </a:xfrm>
            <a:prstGeom prst="rect">
              <a:avLst/>
            </a:prstGeom>
          </p:spPr>
        </p:pic>
        <p:sp>
          <p:nvSpPr>
            <p:cNvPr id="18" name="textbox 18"/>
            <p:cNvSpPr/>
            <p:nvPr/>
          </p:nvSpPr>
          <p:spPr>
            <a:xfrm>
              <a:off x="-12700" y="-12700"/>
              <a:ext cx="635000" cy="3257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x-none" altLang="x-none" sz="800" dirty="0"/>
            </a:p>
            <a:p>
              <a:pPr marL="43815" algn="l" rtl="0" eaLnBrk="0">
                <a:lnSpc>
                  <a:spcPct val="79000"/>
                </a:lnSpc>
                <a:spcBef>
                  <a:spcPts val="5"/>
                </a:spcBef>
              </a:pPr>
              <a:r>
                <a:rPr sz="1000" kern="0" spc="-10" dirty="0">
                  <a:solidFill>
                    <a:srgbClr val="FFFFFF">
                      <a:alpha val="100000"/>
                    </a:srgbClr>
                  </a:solidFill>
                  <a:latin typeface="SimHei"/>
                  <a:ea typeface="SimHei"/>
                  <a:cs typeface="SimHei"/>
                </a:rPr>
                <a:t>1</a:t>
              </a:r>
              <a:endParaRPr lang="x-none" altLang="x-none" sz="1000" dirty="0"/>
            </a:p>
          </p:txBody>
        </p:sp>
      </p:grpSp>
      <p:sp>
        <p:nvSpPr>
          <p:cNvPr id="20" name="textbox 20"/>
          <p:cNvSpPr/>
          <p:nvPr/>
        </p:nvSpPr>
        <p:spPr>
          <a:xfrm>
            <a:off x="5295926" y="9493168"/>
            <a:ext cx="964564" cy="1473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x-none" altLang="x-none" sz="100" dirty="0"/>
          </a:p>
          <a:p>
            <a:pPr algn="r" rtl="0" eaLnBrk="0">
              <a:lnSpc>
                <a:spcPct val="88000"/>
              </a:lnSpc>
            </a:pP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LIBRARY</a:t>
            </a:r>
            <a:r>
              <a:rPr sz="900" b="1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900" b="1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EVENTS</a:t>
            </a:r>
            <a:endParaRPr lang="x-none" altLang="x-none" sz="900" dirty="0"/>
          </a:p>
        </p:txBody>
      </p:sp>
      <p:sp>
        <p:nvSpPr>
          <p:cNvPr id="22" name="rect"/>
          <p:cNvSpPr/>
          <p:nvPr/>
        </p:nvSpPr>
        <p:spPr>
          <a:xfrm>
            <a:off x="812838" y="9436087"/>
            <a:ext cx="6102343" cy="12673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76338" y="742912"/>
            <a:ext cx="6000681" cy="12773"/>
          </a:xfrm>
          <a:prstGeom prst="rect">
            <a:avLst/>
          </a:prstGeom>
        </p:spPr>
      </p:pic>
      <p:pic>
        <p:nvPicPr>
          <p:cNvPr id="17" name="picture 6" descr="C:/Users/System Admin/Downloads/projit/633365617_10239061095920870_8330246074297210288_n.jpg633365617_10239061095920870_8330246074297210288_n"/>
          <p:cNvPicPr>
            <a:picLocks noChangeAspect="1"/>
          </p:cNvPicPr>
          <p:nvPr/>
        </p:nvPicPr>
        <p:blipFill>
          <a:blip r:embed="rId3"/>
          <a:srcRect t="1471" b="1471"/>
          <a:stretch>
            <a:fillRect/>
          </a:stretch>
        </p:blipFill>
        <p:spPr>
          <a:xfrm rot="21600000">
            <a:off x="4154805" y="6480810"/>
            <a:ext cx="3173095" cy="20554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6" descr="C:/Users/System Admin/Downloads/projit/631073125_10239061097480909_4219459673518033432_n.jpg631073125_10239061097480909_4219459673518033432_n"/>
          <p:cNvPicPr>
            <a:picLocks noChangeAspect="1"/>
          </p:cNvPicPr>
          <p:nvPr/>
        </p:nvPicPr>
        <p:blipFill>
          <a:blip r:embed="rId4"/>
          <a:srcRect l="25883" r="1910"/>
          <a:stretch>
            <a:fillRect/>
          </a:stretch>
        </p:blipFill>
        <p:spPr>
          <a:xfrm rot="21600000">
            <a:off x="889000" y="4241800"/>
            <a:ext cx="3147695" cy="22390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6" descr="C:/Users/System Admin/Downloads/projit/629275496_10239061097440908_5444020097838835243_n.jpg629275496_10239061097440908_5444020097838835243_n"/>
          <p:cNvPicPr>
            <a:picLocks noChangeAspect="1"/>
          </p:cNvPicPr>
          <p:nvPr/>
        </p:nvPicPr>
        <p:blipFill>
          <a:blip r:embed="rId5"/>
          <a:srcRect t="4842" b="4842"/>
          <a:stretch>
            <a:fillRect/>
          </a:stretch>
        </p:blipFill>
        <p:spPr>
          <a:xfrm rot="21600000">
            <a:off x="876300" y="1560830"/>
            <a:ext cx="3160395" cy="22567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6" descr="C:/Users/System Admin/Downloads/projit/629811816_10239061098000922_2575007366167328806_n.jpg629811816_10239061098000922_2575007366167328806_n"/>
          <p:cNvPicPr>
            <a:picLocks noChangeAspect="1"/>
          </p:cNvPicPr>
          <p:nvPr/>
        </p:nvPicPr>
        <p:blipFill>
          <a:blip r:embed="rId6"/>
          <a:srcRect l="5080" r="5080"/>
          <a:stretch>
            <a:fillRect/>
          </a:stretch>
        </p:blipFill>
        <p:spPr>
          <a:xfrm rot="21600000">
            <a:off x="4291965" y="2773045"/>
            <a:ext cx="3035935" cy="22561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WPS Presentation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2" baseType="lpstr">
      <vt:lpstr>Arial</vt:lpstr>
      <vt:lpstr>SimSun</vt:lpstr>
      <vt:lpstr>Wingdings</vt:lpstr>
      <vt:lpstr>Times New Roman</vt:lpstr>
      <vt:lpstr>Arial</vt:lpstr>
      <vt:lpstr>SimHei</vt:lpstr>
      <vt:lpstr>Euphorigenic</vt:lpstr>
      <vt:lpstr>Microsoft YaHei</vt:lpstr>
      <vt:lpstr>Arial Unicode MS</vt:lpstr>
      <vt:lpstr>Calibri</vt:lpstr>
      <vt:lpstr>Office theme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Kingsoft-PDF</dc:creator>
  <dc:subject>pdfbuilder</dc:subject>
  <cp:lastModifiedBy>WPS_1728973174</cp:lastModifiedBy>
  <cp:revision>25</cp:revision>
  <dcterms:created xsi:type="dcterms:W3CDTF">2024-10-21T14:04:00Z</dcterms:created>
  <dcterms:modified xsi:type="dcterms:W3CDTF">2026-02-17T05:42:57Z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wqlLaW5nc29mdCBQREYgdG8gV1BTIDkw</vt:lpwstr>
  </property>
  <property fmtid="{D5CDD505-2E9C-101B-9397-08002B2CF9AE}" pid="3" name="Created">
    <vt:filetime>2024-10-22T17:34:48Z</vt:filetime>
  </property>
  <property fmtid="{D5CDD505-2E9C-101B-9397-08002B2CF9AE}" pid="4" name="UsrData">
    <vt:lpwstr>afe2ffa133ea4351aeccce25bec54212</vt:lpwstr>
  </property>
  <property fmtid="{D5CDD505-2E9C-101B-9397-08002B2CF9AE}" pid="5" name="ICV">
    <vt:lpwstr>65336C42ABD7489892F68E0BB9339F21_13</vt:lpwstr>
  </property>
  <property fmtid="{D5CDD505-2E9C-101B-9397-08002B2CF9AE}" pid="6" name="KSOProductBuildVer">
    <vt:lpwstr>1033-12.2.0.23196</vt:lpwstr>
  </property>
</Properties>
</file>