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184075" cy="193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x-none" altLang="x-none" sz="100" dirty="0"/>
          </a:p>
          <a:p>
            <a:pPr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lang="en-US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9th Multimedia Training Programme for School Students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 </a:t>
            </a:r>
            <a:endParaRPr lang="en-US" sz="1200" b="1" i="1" kern="0" spc="-20" dirty="0" smtClean="0">
              <a:solidFill>
                <a:srgbClr val="0057BC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Workshop on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February 19-27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, 2026</a:t>
            </a: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 descr="C:/Users/System Admin/Downloads/repro4.jpgrepro4"/>
          <p:cNvPicPr>
            <a:picLocks noChangeAspect="1"/>
          </p:cNvPicPr>
          <p:nvPr/>
        </p:nvPicPr>
        <p:blipFill>
          <a:blip r:embed="rId3"/>
          <a:srcRect t="1481" b="1481"/>
          <a:stretch>
            <a:fillRect/>
          </a:stretch>
        </p:blipFill>
        <p:spPr>
          <a:xfrm rot="21600000">
            <a:off x="4196080" y="4010025"/>
            <a:ext cx="3131820" cy="2105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6" descr="C:/Users/System Admin/Downloads/repro5.jpgrepro5"/>
          <p:cNvPicPr>
            <a:picLocks noChangeAspect="1"/>
          </p:cNvPicPr>
          <p:nvPr/>
        </p:nvPicPr>
        <p:blipFill>
          <a:blip r:embed="rId4"/>
          <a:srcRect t="1825" b="1825"/>
          <a:stretch>
            <a:fillRect/>
          </a:stretch>
        </p:blipFill>
        <p:spPr>
          <a:xfrm rot="21600000">
            <a:off x="636270" y="4011295"/>
            <a:ext cx="3345815" cy="21151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6" descr="C:/Users/System Admin/Downloads/repro.jpgrepro"/>
          <p:cNvPicPr>
            <a:picLocks noChangeAspect="1"/>
          </p:cNvPicPr>
          <p:nvPr/>
        </p:nvPicPr>
        <p:blipFill>
          <a:blip r:embed="rId5"/>
          <a:srcRect l="3264" r="3264"/>
          <a:stretch>
            <a:fillRect/>
          </a:stretch>
        </p:blipFill>
        <p:spPr>
          <a:xfrm rot="21600000">
            <a:off x="1613535" y="6331585"/>
            <a:ext cx="4710430" cy="28689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 descr="C:/Users/System Admin/Downloads/repro2.jpgrepro2"/>
          <p:cNvPicPr>
            <a:picLocks noChangeAspect="1"/>
          </p:cNvPicPr>
          <p:nvPr/>
        </p:nvPicPr>
        <p:blipFill>
          <a:blip r:embed="rId6"/>
          <a:srcRect l="5094" r="5094"/>
          <a:stretch>
            <a:fillRect/>
          </a:stretch>
        </p:blipFill>
        <p:spPr>
          <a:xfrm rot="21600000">
            <a:off x="4196080" y="1561465"/>
            <a:ext cx="3131820" cy="22561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 descr="C:/Users/System Admin/Downloads/repro6.jpgrepro6"/>
          <p:cNvPicPr>
            <a:picLocks noChangeAspect="1"/>
          </p:cNvPicPr>
          <p:nvPr/>
        </p:nvPicPr>
        <p:blipFill>
          <a:blip r:embed="rId7"/>
          <a:srcRect t="1481" b="1481"/>
          <a:stretch>
            <a:fillRect/>
          </a:stretch>
        </p:blipFill>
        <p:spPr>
          <a:xfrm rot="21600000">
            <a:off x="636905" y="1561465"/>
            <a:ext cx="3344545" cy="22567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WPS Presentation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SimSun</vt:lpstr>
      <vt:lpstr>Wingdings</vt:lpstr>
      <vt:lpstr>Times New Roman</vt:lpstr>
      <vt:lpstr>Arial</vt:lpstr>
      <vt:lpstr>SimHei</vt:lpstr>
      <vt:lpstr>Euphorigenic</vt:lpstr>
      <vt:lpstr>Microsoft YaHei</vt:lpstr>
      <vt:lpstr>Arial Unicode MS</vt:lpstr>
      <vt:lpstr>Calibri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Kingsoft-PDF</dc:creator>
  <dc:subject>pdfbuilder</dc:subject>
  <cp:lastModifiedBy>WPS_1728973174</cp:lastModifiedBy>
  <cp:revision>28</cp:revision>
  <dcterms:created xsi:type="dcterms:W3CDTF">2024-10-21T14:04:00Z</dcterms:created>
  <dcterms:modified xsi:type="dcterms:W3CDTF">2026-03-13T06:54:50Z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2024-10-22T17:34:48Z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583AE027B16F4731A9CC23368AB50578_13</vt:lpwstr>
  </property>
  <property fmtid="{D5CDD505-2E9C-101B-9397-08002B2CF9AE}" pid="6" name="KSOProductBuildVer">
    <vt:lpwstr>1033-12.2.0.23196</vt:lpwstr>
  </property>
</Properties>
</file>