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707627" y="1704095"/>
            <a:ext cx="3320974" cy="22201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806"/>
              </a:lnSpc>
              <a:tabLst/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1040138" y="804798"/>
            <a:ext cx="6876115" cy="3268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lang="x-none" altLang="x-none" sz="100" dirty="0"/>
          </a:p>
          <a:p>
            <a:pPr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Special Lecture on “</a:t>
            </a:r>
            <a:r>
              <a:rPr lang="en-US" sz="1200" b="1" i="1" kern="0" spc="-20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Role of Internship in Library Information Science Profession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”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6"/>
                </a:spcBef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11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67259" y="1704096"/>
            <a:ext cx="3221898" cy="2213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5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852551" y="6458767"/>
            <a:ext cx="4472083" cy="27688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540862" y="989193"/>
            <a:ext cx="1567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June 05, </a:t>
            </a:r>
            <a:r>
              <a:rPr lang="en-US" sz="1200" b="1" dirty="0"/>
              <a:t>2024</a:t>
            </a:r>
            <a:endParaRPr lang="en-IN" sz="1200" b="1" dirty="0"/>
          </a:p>
        </p:txBody>
      </p:sp>
      <p:pic>
        <p:nvPicPr>
          <p:cNvPr id="26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67259" y="4073381"/>
            <a:ext cx="3221897" cy="22300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687125" y="4077978"/>
            <a:ext cx="3338227" cy="22254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20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18</cp:revision>
  <dcterms:created xsi:type="dcterms:W3CDTF">2024-10-21T14:04:47Z</dcterms:created>
  <dcterms:modified xsi:type="dcterms:W3CDTF">2024-10-21T07:03:15Z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2024-10-21T14:04:48Z</vt:filetime>
  </property>
  <property fmtid="{D5CDD505-2E9C-101B-9397-08002B2CF9AE}" pid="4" name="UsrData">
    <vt:lpwstr>afe2ffa133ea4351aeccce25bec54212</vt:lpwstr>
  </property>
</Properties>
</file>