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0584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280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11" t="-830" r="340" b="-510"/>
          <a:stretch/>
        </p:blipFill>
        <p:spPr>
          <a:xfrm rot="21600000">
            <a:off x="4220125" y="1459269"/>
            <a:ext cx="3211817" cy="23597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71657" y="6350799"/>
            <a:ext cx="3515576" cy="23462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220125" y="6349373"/>
            <a:ext cx="3211818" cy="23358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32372" y="1458042"/>
            <a:ext cx="3554860" cy="23724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220125" y="4067968"/>
            <a:ext cx="3211818" cy="20925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2"/>
          <p:cNvSpPr/>
          <p:nvPr/>
        </p:nvSpPr>
        <p:spPr>
          <a:xfrm>
            <a:off x="888975" y="432729"/>
            <a:ext cx="6007734" cy="2152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x-none" altLang="x-none" sz="100" dirty="0"/>
          </a:p>
          <a:p>
            <a:pPr marL="12700" algn="l" rtl="0" eaLnBrk="0">
              <a:lnSpc>
                <a:spcPct val="77000"/>
              </a:lnSpc>
              <a:tabLst>
                <a:tab pos="1437005" algn="l"/>
                <a:tab pos="5994400" algn="l"/>
              </a:tabLst>
            </a:pPr>
            <a:r>
              <a:rPr sz="1500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Indian </a:t>
            </a:r>
            <a:r>
              <a:rPr sz="1500" b="1" u="sng" kern="0" spc="0" dirty="0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Statistical</a:t>
            </a:r>
            <a:r>
              <a:rPr sz="1500" b="1" u="sng" kern="0" spc="30" dirty="0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500" b="1" u="sng" kern="0" spc="0" dirty="0" err="1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Institute,Kolka</a:t>
            </a:r>
            <a:r>
              <a:rPr sz="1500" b="1" u="sng" kern="0" spc="-10" dirty="0" err="1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ta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endParaRPr lang="x-none" altLang="x-none" sz="1500" dirty="0"/>
          </a:p>
        </p:txBody>
      </p:sp>
      <p:sp>
        <p:nvSpPr>
          <p:cNvPr id="14" name="textbox 14"/>
          <p:cNvSpPr/>
          <p:nvPr/>
        </p:nvSpPr>
        <p:spPr>
          <a:xfrm>
            <a:off x="888975" y="813881"/>
            <a:ext cx="5023295" cy="2899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x-none" altLang="x-none" sz="100" dirty="0"/>
          </a:p>
          <a:p>
            <a:pPr algn="r" rtl="0" eaLnBrk="0">
              <a:lnSpc>
                <a:spcPct val="109000"/>
              </a:lnSpc>
            </a:pP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Special Lecture on “Surveillance of Transit"</a:t>
            </a:r>
            <a:r>
              <a:rPr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sz="1200" b="1" i="1" u="sng" kern="0" spc="-20" dirty="0">
                <a:latin typeface="Arial" panose="020B0604020202020204"/>
                <a:ea typeface="Arial" panose="020B0604020202020204"/>
                <a:cs typeface="Arial" panose="020B0604020202020204"/>
              </a:rPr>
              <a:t>March </a:t>
            </a:r>
            <a:r>
              <a:rPr lang="en-US" sz="1200" b="1" i="1" u="sng" kern="0" spc="-30" dirty="0" smtClean="0">
                <a:latin typeface="Arial" panose="020B0604020202020204"/>
                <a:ea typeface="Arial" panose="020B0604020202020204"/>
                <a:cs typeface="Arial" panose="020B0604020202020204"/>
              </a:rPr>
              <a:t>28</a:t>
            </a:r>
            <a:r>
              <a:rPr sz="1200" b="1" i="1" u="sng" kern="0" spc="-30" dirty="0" smtClean="0"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lang="en-US" sz="1200" b="1" i="1" u="sng" kern="0" spc="-30" dirty="0" smtClean="0"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i="1" u="sng" kern="0" spc="-30" dirty="0" smtClean="0"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lang="en-US" sz="1200" b="1" i="1" u="sng" kern="0" spc="-30" dirty="0" smtClean="0"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lang="x-none" altLang="x-none" sz="1200" dirty="0"/>
          </a:p>
        </p:txBody>
      </p:sp>
      <p:grpSp>
        <p:nvGrpSpPr>
          <p:cNvPr id="3" name="Group 2"/>
          <p:cNvGrpSpPr/>
          <p:nvPr/>
        </p:nvGrpSpPr>
        <p:grpSpPr>
          <a:xfrm rot="21600000">
            <a:off x="6324634" y="9429750"/>
            <a:ext cx="609589" cy="266748"/>
            <a:chOff x="0" y="0"/>
            <a:chExt cx="609589" cy="266748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609589" cy="266748"/>
            </a:xfrm>
            <a:prstGeom prst="rect">
              <a:avLst/>
            </a:prstGeom>
          </p:spPr>
        </p:pic>
        <p:sp>
          <p:nvSpPr>
            <p:cNvPr id="18" name="textbox 18"/>
            <p:cNvSpPr/>
            <p:nvPr/>
          </p:nvSpPr>
          <p:spPr>
            <a:xfrm>
              <a:off x="-12700" y="-12700"/>
              <a:ext cx="635000" cy="32575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lang="x-none" altLang="x-none" sz="800" dirty="0"/>
            </a:p>
            <a:p>
              <a:pPr marL="43815" algn="l" rtl="0" eaLnBrk="0">
                <a:lnSpc>
                  <a:spcPct val="79000"/>
                </a:lnSpc>
                <a:spcBef>
                  <a:spcPts val="5"/>
                </a:spcBef>
              </a:pP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1</a:t>
              </a:r>
              <a:endParaRPr lang="x-none" altLang="x-none" sz="1000" dirty="0"/>
            </a:p>
          </p:txBody>
        </p:sp>
      </p:grpSp>
      <p:sp>
        <p:nvSpPr>
          <p:cNvPr id="20" name="textbox 20"/>
          <p:cNvSpPr/>
          <p:nvPr/>
        </p:nvSpPr>
        <p:spPr>
          <a:xfrm>
            <a:off x="5295926" y="9493168"/>
            <a:ext cx="964564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x-none" altLang="x-none" sz="100" dirty="0"/>
          </a:p>
          <a:p>
            <a:pPr algn="r" rtl="0" eaLnBrk="0">
              <a:lnSpc>
                <a:spcPct val="88000"/>
              </a:lnSpc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LIBRARY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EVENTS</a:t>
            </a:r>
            <a:endParaRPr lang="x-none" altLang="x-none" sz="900" dirty="0"/>
          </a:p>
        </p:txBody>
      </p:sp>
      <p:sp>
        <p:nvSpPr>
          <p:cNvPr id="22" name="rect"/>
          <p:cNvSpPr/>
          <p:nvPr/>
        </p:nvSpPr>
        <p:spPr>
          <a:xfrm>
            <a:off x="812838" y="9436087"/>
            <a:ext cx="6102343" cy="12673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876338" y="742912"/>
            <a:ext cx="6000681" cy="12773"/>
          </a:xfrm>
          <a:prstGeom prst="rect">
            <a:avLst/>
          </a:prstGeom>
        </p:spPr>
      </p:pic>
      <p:pic>
        <p:nvPicPr>
          <p:cNvPr id="17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32371" y="4056093"/>
            <a:ext cx="3554862" cy="20899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rect"/>
          <p:cNvSpPr/>
          <p:nvPr/>
        </p:nvSpPr>
        <p:spPr>
          <a:xfrm>
            <a:off x="4133811" y="6505597"/>
            <a:ext cx="3549655" cy="6337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16</Words>
  <Application>Microsoft Office PowerPoint</Application>
  <PresentationFormat>Custom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SimHei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pdfbuilder</dc:subject>
  <dc:creator>Kingsoft-PDF</dc:creator>
  <cp:lastModifiedBy>System Admin</cp:lastModifiedBy>
  <cp:revision>9</cp:revision>
  <dcterms:created xsi:type="dcterms:W3CDTF">2024-10-21T14:04:00Z</dcterms:created>
  <dcterms:modified xsi:type="dcterms:W3CDTF">2024-10-21T11:40:46Z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2024-10-21T19:34:48Z</vt:filetime>
  </property>
  <property fmtid="{D5CDD505-2E9C-101B-9397-08002B2CF9AE}" pid="4" name="UsrData">
    <vt:lpwstr>afe2ffa133ea4351aeccce25bec54212</vt:lpwstr>
  </property>
  <property fmtid="{D5CDD505-2E9C-101B-9397-08002B2CF9AE}" pid="5" name="ICV">
    <vt:lpwstr>F886542EFFEB47748B515C7FA2DDF87A_13</vt:lpwstr>
  </property>
  <property fmtid="{D5CDD505-2E9C-101B-9397-08002B2CF9AE}" pid="6" name="KSOProductBuildVer">
    <vt:lpwstr>1033-12.2.0.18607</vt:lpwstr>
  </property>
</Properties>
</file>