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0584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280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203398" y="4202668"/>
            <a:ext cx="3221895" cy="23891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695752" y="1554120"/>
            <a:ext cx="3320974" cy="24787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xtbox 12"/>
          <p:cNvSpPr/>
          <p:nvPr/>
        </p:nvSpPr>
        <p:spPr>
          <a:xfrm>
            <a:off x="888975" y="432729"/>
            <a:ext cx="6007734" cy="2152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806"/>
              </a:lnSpc>
              <a:tabLst/>
            </a:pPr>
            <a:endParaRPr lang="x-none" altLang="x-none" sz="100" dirty="0"/>
          </a:p>
          <a:p>
            <a:pPr marL="12700" algn="l" rtl="0" eaLnBrk="0">
              <a:lnSpc>
                <a:spcPct val="77000"/>
              </a:lnSpc>
              <a:tabLst>
                <a:tab pos="1437005" algn="l"/>
                <a:tab pos="5994400" algn="l"/>
              </a:tabLst>
            </a:pPr>
            <a:r>
              <a:rPr sz="1500" u="sng" kern="0" spc="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	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Indian </a:t>
            </a:r>
            <a:r>
              <a:rPr sz="1500" b="1" u="sng" kern="0" spc="0" dirty="0" smtClean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Statistical</a:t>
            </a:r>
            <a:r>
              <a:rPr sz="1500" b="1" u="sng" kern="0" spc="30" dirty="0" smtClean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1" u="sng" kern="0" spc="0" dirty="0" err="1" smtClean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Institute,Kolka</a:t>
            </a:r>
            <a:r>
              <a:rPr sz="1500" b="1" u="sng" kern="0" spc="-10" dirty="0" err="1" smtClean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ta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lang="x-none" altLang="x-none" sz="1500" dirty="0"/>
          </a:p>
        </p:txBody>
      </p:sp>
      <p:sp>
        <p:nvSpPr>
          <p:cNvPr id="14" name="textbox 14"/>
          <p:cNvSpPr/>
          <p:nvPr/>
        </p:nvSpPr>
        <p:spPr>
          <a:xfrm>
            <a:off x="695753" y="816569"/>
            <a:ext cx="6876115" cy="3268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495"/>
              </a:lnSpc>
              <a:tabLst/>
            </a:pPr>
            <a:endParaRPr lang="x-none" altLang="x-none" sz="100" dirty="0"/>
          </a:p>
          <a:p>
            <a:pPr eaLnBrk="0">
              <a:lnSpc>
                <a:spcPct val="109000"/>
              </a:lnSpc>
            </a:pP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Special Lecture on “</a:t>
            </a:r>
            <a:r>
              <a:rPr lang="en-US" sz="1200" b="1" i="1" kern="0" spc="-20" dirty="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The Indian Expert: Statistics and </a:t>
            </a:r>
            <a:r>
              <a:rPr lang="en-US" sz="1200" b="1" i="1" kern="0" spc="-20" dirty="0" err="1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Anticolonialism</a:t>
            </a:r>
            <a:r>
              <a:rPr lang="en-US" sz="1200" b="1" i="1" kern="0" spc="-20" dirty="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in Late Colonial India</a:t>
            </a: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”</a:t>
            </a:r>
            <a:endParaRPr lang="x-none" altLang="x-none" sz="1200" dirty="0"/>
          </a:p>
        </p:txBody>
      </p:sp>
      <p:grpSp>
        <p:nvGrpSpPr>
          <p:cNvPr id="3" name="group 2"/>
          <p:cNvGrpSpPr/>
          <p:nvPr/>
        </p:nvGrpSpPr>
        <p:grpSpPr>
          <a:xfrm rot="21600000">
            <a:off x="6324634" y="9429750"/>
            <a:ext cx="609589" cy="266748"/>
            <a:chOff x="0" y="0"/>
            <a:chExt cx="609589" cy="266748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609589" cy="266748"/>
            </a:xfrm>
            <a:prstGeom prst="rect">
              <a:avLst/>
            </a:prstGeom>
          </p:spPr>
        </p:pic>
        <p:sp>
          <p:nvSpPr>
            <p:cNvPr id="18" name="textbox 18"/>
            <p:cNvSpPr/>
            <p:nvPr/>
          </p:nvSpPr>
          <p:spPr>
            <a:xfrm>
              <a:off x="-12700" y="-12700"/>
              <a:ext cx="635000" cy="32575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  <a:tabLst/>
              </a:pPr>
              <a:endParaRPr lang="x-none" altLang="x-none" sz="800" dirty="0"/>
            </a:p>
            <a:p>
              <a:pPr marL="43815" algn="l" rtl="0" eaLnBrk="0">
                <a:lnSpc>
                  <a:spcPct val="79000"/>
                </a:lnSpc>
                <a:spcBef>
                  <a:spcPts val="6"/>
                </a:spcBef>
                <a:tabLst/>
              </a:pPr>
              <a:r>
                <a:rPr sz="1000" kern="0" spc="-1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1</a:t>
              </a:r>
              <a:endParaRPr lang="x-none" altLang="x-none" sz="1000" dirty="0"/>
            </a:p>
          </p:txBody>
        </p:sp>
      </p:grpSp>
      <p:sp>
        <p:nvSpPr>
          <p:cNvPr id="20" name="textbox 20"/>
          <p:cNvSpPr/>
          <p:nvPr/>
        </p:nvSpPr>
        <p:spPr>
          <a:xfrm>
            <a:off x="5295926" y="9493168"/>
            <a:ext cx="964564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711"/>
              </a:lnSpc>
              <a:tabLst/>
            </a:pPr>
            <a:endParaRPr lang="x-none" altLang="x-none" sz="100" dirty="0"/>
          </a:p>
          <a:p>
            <a:pPr algn="r" rtl="0" eaLnBrk="0">
              <a:lnSpc>
                <a:spcPct val="88000"/>
              </a:lnSpc>
              <a:tabLst/>
            </a:pP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LIBRARY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EVENTS</a:t>
            </a:r>
            <a:endParaRPr lang="x-none" altLang="x-none" sz="900" dirty="0"/>
          </a:p>
        </p:txBody>
      </p:sp>
      <p:sp>
        <p:nvSpPr>
          <p:cNvPr id="22" name="rect"/>
          <p:cNvSpPr/>
          <p:nvPr/>
        </p:nvSpPr>
        <p:spPr>
          <a:xfrm>
            <a:off x="812838" y="9436087"/>
            <a:ext cx="6102343" cy="12673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76338" y="742912"/>
            <a:ext cx="6000681" cy="12773"/>
          </a:xfrm>
          <a:prstGeom prst="rect">
            <a:avLst/>
          </a:prstGeom>
        </p:spPr>
      </p:pic>
      <p:pic>
        <p:nvPicPr>
          <p:cNvPr id="1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707628" y="4200311"/>
            <a:ext cx="3320974" cy="23891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rect"/>
          <p:cNvSpPr/>
          <p:nvPr/>
        </p:nvSpPr>
        <p:spPr>
          <a:xfrm>
            <a:off x="4133811" y="6505597"/>
            <a:ext cx="3549655" cy="6337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5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203398" y="1544262"/>
            <a:ext cx="3221896" cy="24809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6004325" y="1023931"/>
            <a:ext cx="15675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July 23, 2024</a:t>
            </a:r>
            <a:endParaRPr lang="en-IN" sz="1200" b="1" dirty="0"/>
          </a:p>
        </p:txBody>
      </p:sp>
      <p:pic>
        <p:nvPicPr>
          <p:cNvPr id="26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203397" y="6763538"/>
            <a:ext cx="3221897" cy="24034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picture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690373" y="6765941"/>
            <a:ext cx="3338227" cy="24010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23</Words>
  <Application>Microsoft Office PowerPoint</Application>
  <PresentationFormat>Custom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SimHei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pdfbuilder</dc:subject>
  <dc:creator>Kingsoft-PDF</dc:creator>
  <cp:lastModifiedBy>System Admin</cp:lastModifiedBy>
  <cp:revision>17</cp:revision>
  <dcterms:created xsi:type="dcterms:W3CDTF">2024-10-21T14:04:47Z</dcterms:created>
  <dcterms:modified xsi:type="dcterms:W3CDTF">2024-10-21T06:56:27Z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</vt:lpwstr>
  </property>
  <property fmtid="{D5CDD505-2E9C-101B-9397-08002B2CF9AE}" pid="3" name="Created">
    <vt:filetime>2024-10-21T14:04:48Z</vt:filetime>
  </property>
  <property fmtid="{D5CDD505-2E9C-101B-9397-08002B2CF9AE}" pid="4" name="UsrData">
    <vt:lpwstr>afe2ffa133ea4351aeccce25bec54212</vt:lpwstr>
  </property>
</Properties>
</file>