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en-US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Changing Global Trade and Geopolitical Scenario tracking with help of CEIC Database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 </a:t>
            </a:r>
            <a:endParaRPr lang="en-US" sz="1200" b="1" i="1" kern="0" spc="-20" dirty="0" smtClean="0">
              <a:solidFill>
                <a:srgbClr val="0057B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Special Lecture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January 19,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IMG-20260204-WA0017.jpgIMG-20260204-WA0017"/>
          <p:cNvPicPr>
            <a:picLocks noChangeAspect="1"/>
          </p:cNvPicPr>
          <p:nvPr/>
        </p:nvPicPr>
        <p:blipFill>
          <a:blip r:embed="rId3"/>
          <a:srcRect t="6824" b="6824"/>
          <a:stretch>
            <a:fillRect/>
          </a:stretch>
        </p:blipFill>
        <p:spPr>
          <a:xfrm rot="21600000">
            <a:off x="4154805" y="6480810"/>
            <a:ext cx="3173095" cy="2055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IMG-20260204-WA0018.jpgIMG-20260204-WA0018"/>
          <p:cNvPicPr>
            <a:picLocks noChangeAspect="1"/>
          </p:cNvPicPr>
          <p:nvPr/>
        </p:nvPicPr>
        <p:blipFill>
          <a:blip r:embed="rId4"/>
          <a:srcRect t="3556" b="3556"/>
          <a:stretch>
            <a:fillRect/>
          </a:stretch>
        </p:blipFill>
        <p:spPr>
          <a:xfrm rot="21600000">
            <a:off x="889000" y="4365625"/>
            <a:ext cx="3035935" cy="2115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IMG-20260119-WA0027.jpgIMG-20260119-WA0027"/>
          <p:cNvPicPr>
            <a:picLocks noChangeAspect="1"/>
          </p:cNvPicPr>
          <p:nvPr/>
        </p:nvPicPr>
        <p:blipFill>
          <a:blip r:embed="rId5"/>
          <a:srcRect t="2401" b="2401"/>
          <a:stretch>
            <a:fillRect/>
          </a:stretch>
        </p:blipFill>
        <p:spPr>
          <a:xfrm rot="21600000">
            <a:off x="876300" y="1560830"/>
            <a:ext cx="316039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IMG-20260204-WA0016.jpgIMG-20260204-WA0016"/>
          <p:cNvPicPr>
            <a:picLocks noChangeAspect="1"/>
          </p:cNvPicPr>
          <p:nvPr/>
        </p:nvPicPr>
        <p:blipFill>
          <a:blip r:embed="rId6"/>
          <a:srcRect l="12159" r="12159"/>
          <a:stretch>
            <a:fillRect/>
          </a:stretch>
        </p:blipFill>
        <p:spPr>
          <a:xfrm rot="21600000">
            <a:off x="4291965" y="2773045"/>
            <a:ext cx="3035935" cy="2256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WPS Presentation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Arial</vt:lpstr>
      <vt:lpstr>SimHei</vt:lpstr>
      <vt:lpstr>Euphorigenic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Kingsoft-PDF</dc:creator>
  <dc:subject>pdfbuilder</dc:subject>
  <cp:lastModifiedBy>WPS_1728973174</cp:lastModifiedBy>
  <cp:revision>21</cp:revision>
  <dcterms:created xsi:type="dcterms:W3CDTF">2024-10-21T14:04:00Z</dcterms:created>
  <dcterms:modified xsi:type="dcterms:W3CDTF">2026-02-04T07:31:38Z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2024-10-22T12:04:48Z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B339541EC5024C7D9E74F07D54A41D48_13</vt:lpwstr>
  </property>
  <property fmtid="{D5CDD505-2E9C-101B-9397-08002B2CF9AE}" pid="6" name="KSOProductBuildVer">
    <vt:lpwstr>1033-12.2.0.23196</vt:lpwstr>
  </property>
</Properties>
</file>