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-1542" y="-72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38" y="819291"/>
            <a:ext cx="6299162" cy="4507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ctr" eaLnBrk="0">
              <a:lnSpc>
                <a:spcPct val="109000"/>
              </a:lnSpc>
            </a:pPr>
            <a:r>
              <a:rPr lang="en-US" sz="1200" b="1" dirty="0"/>
              <a:t>Preventive Conservation of Cultural </a:t>
            </a:r>
            <a:r>
              <a:rPr lang="en-US" sz="1200" b="1" dirty="0" smtClean="0"/>
              <a:t>Objects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on </a:t>
            </a:r>
            <a:r>
              <a:rPr lang="en-IN" altLang="en-US" sz="1200" b="1" i="1" kern="0" spc="-2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July 01,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2026</a:t>
            </a: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23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194153" y="4147218"/>
            <a:ext cx="3400156" cy="23138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87019" y="1567282"/>
            <a:ext cx="3525514" cy="2353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4260228" y="1567280"/>
            <a:ext cx="3334080" cy="23534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387019" y="4142782"/>
            <a:ext cx="3638900" cy="23138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600000">
            <a:off x="1784393" y="6718300"/>
            <a:ext cx="3747866" cy="2501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13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pdfbuilder</dc:subject>
  <dc:creator>Kingsoft-PDF</dc:creator>
  <cp:lastModifiedBy>DELL</cp:lastModifiedBy>
  <cp:revision>47</cp:revision>
  <dcterms:created xsi:type="dcterms:W3CDTF">2024-10-21T14:04:00Z</dcterms:created>
  <dcterms:modified xsi:type="dcterms:W3CDTF">2026-07-02T09:40:38Z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2024-10-23T04:34:48Z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DB741761D14746429BB7026E287DEB3E_13</vt:lpwstr>
  </property>
  <property fmtid="{D5CDD505-2E9C-101B-9397-08002B2CF9AE}" pid="6" name="KSOProductBuildVer">
    <vt:lpwstr>1033-12.1.0.26372</vt:lpwstr>
  </property>
</Properties>
</file>