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1542" y="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IN" sz="1200" b="1" i="1" kern="0" spc="-20" dirty="0" err="1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Rabindra</a:t>
            </a:r>
            <a:r>
              <a:rPr lang="en-IN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Jayanti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Celebration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May 8,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 descr="C:/Users/System Admin/Downloads/rabindraJayanti/r11.jpgr11"/>
          <p:cNvPicPr>
            <a:picLocks noChangeAspect="1"/>
          </p:cNvPicPr>
          <p:nvPr/>
        </p:nvPicPr>
        <p:blipFill>
          <a:blip r:embed="rId4"/>
          <a:srcRect l="18" t="3" r="-18" b="38769"/>
          <a:stretch>
            <a:fillRect/>
          </a:stretch>
        </p:blipFill>
        <p:spPr>
          <a:xfrm rot="21600000">
            <a:off x="4086860" y="1399540"/>
            <a:ext cx="3441065" cy="29476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6" descr="C:/Users/System Admin/Downloads/r13.jpgr13"/>
          <p:cNvPicPr>
            <a:picLocks noChangeAspect="1"/>
          </p:cNvPicPr>
          <p:nvPr/>
        </p:nvPicPr>
        <p:blipFill>
          <a:blip r:embed="rId5"/>
          <a:srcRect t="7857" b="7857"/>
          <a:stretch>
            <a:fillRect/>
          </a:stretch>
        </p:blipFill>
        <p:spPr>
          <a:xfrm rot="21600000">
            <a:off x="4140200" y="6922135"/>
            <a:ext cx="3341370" cy="2188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C:/Users/System Admin/Downloads/rabindraJayanti/r9.jpgr9"/>
          <p:cNvPicPr>
            <a:picLocks noChangeAspect="1"/>
          </p:cNvPicPr>
          <p:nvPr/>
        </p:nvPicPr>
        <p:blipFill>
          <a:blip r:embed="rId6"/>
          <a:srcRect t="7827" b="6743"/>
          <a:stretch>
            <a:fillRect/>
          </a:stretch>
        </p:blipFill>
        <p:spPr>
          <a:xfrm rot="21600000">
            <a:off x="462915" y="1328420"/>
            <a:ext cx="3451860" cy="2552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 descr="C:/Users/System Admin/Downloads/rabindraJayanti/r4.jpgr4"/>
          <p:cNvPicPr>
            <a:picLocks noChangeAspect="1"/>
          </p:cNvPicPr>
          <p:nvPr/>
        </p:nvPicPr>
        <p:blipFill>
          <a:blip r:embed="rId7"/>
          <a:srcRect l="549" r="549"/>
          <a:stretch>
            <a:fillRect/>
          </a:stretch>
        </p:blipFill>
        <p:spPr>
          <a:xfrm rot="21600000">
            <a:off x="4140200" y="4594225"/>
            <a:ext cx="3342005" cy="20021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 descr="C:/Users/System Admin/Downloads/rabindraJayanti/r5.jpgr5"/>
          <p:cNvPicPr>
            <a:picLocks noChangeAspect="1"/>
          </p:cNvPicPr>
          <p:nvPr/>
        </p:nvPicPr>
        <p:blipFill>
          <a:blip r:embed="rId8"/>
          <a:srcRect l="9" t="237" r="20478" b="-237"/>
          <a:stretch>
            <a:fillRect/>
          </a:stretch>
        </p:blipFill>
        <p:spPr>
          <a:xfrm rot="21600000">
            <a:off x="368300" y="4042410"/>
            <a:ext cx="3546475" cy="2146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 descr="C:/Users/System Admin/Downloads/rabindraJayanti/r7.jpgr7"/>
          <p:cNvPicPr>
            <a:picLocks noChangeAspect="1"/>
          </p:cNvPicPr>
          <p:nvPr/>
        </p:nvPicPr>
        <p:blipFill>
          <a:blip r:embed="rId9"/>
          <a:srcRect t="678" b="678"/>
          <a:stretch>
            <a:fillRect/>
          </a:stretch>
        </p:blipFill>
        <p:spPr>
          <a:xfrm rot="21600000">
            <a:off x="289560" y="6477635"/>
            <a:ext cx="3625215" cy="2655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IN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Rbindra Jayanti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Celebration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May 8,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 descr="C:/Users/System Admin/Downloads/rabindraJayanti/r11.jpgr11"/>
          <p:cNvPicPr>
            <a:picLocks noChangeAspect="1"/>
          </p:cNvPicPr>
          <p:nvPr/>
        </p:nvPicPr>
        <p:blipFill>
          <a:blip r:embed="rId4"/>
          <a:srcRect t="24787" b="24787"/>
          <a:stretch>
            <a:fillRect/>
          </a:stretch>
        </p:blipFill>
        <p:spPr>
          <a:xfrm rot="21600000">
            <a:off x="541020" y="6303010"/>
            <a:ext cx="3345180" cy="24276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6" descr="C:/Users/System Admin/Downloads/r13.jpgr13"/>
          <p:cNvPicPr>
            <a:picLocks noChangeAspect="1"/>
          </p:cNvPicPr>
          <p:nvPr/>
        </p:nvPicPr>
        <p:blipFill>
          <a:blip r:embed="rId5"/>
          <a:srcRect t="7857" b="7857"/>
          <a:stretch>
            <a:fillRect/>
          </a:stretch>
        </p:blipFill>
        <p:spPr>
          <a:xfrm rot="21600000">
            <a:off x="4196080" y="1561465"/>
            <a:ext cx="3345815" cy="2115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C:/Users/System Admin/Downloads/rabindraJayanti/r9.jpgr9"/>
          <p:cNvPicPr>
            <a:picLocks noChangeAspect="1"/>
          </p:cNvPicPr>
          <p:nvPr/>
        </p:nvPicPr>
        <p:blipFill>
          <a:blip r:embed="rId6"/>
          <a:srcRect t="11035" b="11035"/>
          <a:stretch>
            <a:fillRect/>
          </a:stretch>
        </p:blipFill>
        <p:spPr>
          <a:xfrm rot="21600000">
            <a:off x="4215765" y="3947160"/>
            <a:ext cx="3451860" cy="21901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 descr="C:/Users/System Admin/Downloads/rabindraJayanti/r4.jpgr4"/>
          <p:cNvPicPr>
            <a:picLocks noChangeAspect="1"/>
          </p:cNvPicPr>
          <p:nvPr/>
        </p:nvPicPr>
        <p:blipFill>
          <a:blip r:embed="rId7"/>
          <a:srcRect l="549" r="549"/>
          <a:stretch>
            <a:fillRect/>
          </a:stretch>
        </p:blipFill>
        <p:spPr>
          <a:xfrm rot="21600000">
            <a:off x="636905" y="1561465"/>
            <a:ext cx="3344545" cy="2256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 descr="C:/Users/System Admin/Downloads/rabindraJayanti/r5.jpgr5"/>
          <p:cNvPicPr>
            <a:picLocks noChangeAspect="1"/>
          </p:cNvPicPr>
          <p:nvPr/>
        </p:nvPicPr>
        <p:blipFill>
          <a:blip r:embed="rId8"/>
          <a:srcRect l="12771" r="12771"/>
          <a:stretch>
            <a:fillRect/>
          </a:stretch>
        </p:blipFill>
        <p:spPr>
          <a:xfrm rot="21600000">
            <a:off x="636905" y="4043045"/>
            <a:ext cx="3345180" cy="2105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 descr="C:/Users/System Admin/Downloads/rabindraJayanti/r7.jpgr7"/>
          <p:cNvPicPr>
            <a:picLocks noChangeAspect="1"/>
          </p:cNvPicPr>
          <p:nvPr/>
        </p:nvPicPr>
        <p:blipFill>
          <a:blip r:embed="rId9"/>
          <a:srcRect t="678" b="678"/>
          <a:stretch>
            <a:fillRect/>
          </a:stretch>
        </p:blipFill>
        <p:spPr>
          <a:xfrm rot="21600000">
            <a:off x="4215765" y="6396990"/>
            <a:ext cx="3326130" cy="21901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22</Words>
  <Application>Microsoft Office PowerPoint</Application>
  <PresentationFormat>Custom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DELL</cp:lastModifiedBy>
  <cp:revision>37</cp:revision>
  <dcterms:created xsi:type="dcterms:W3CDTF">2024-10-21T14:04:00Z</dcterms:created>
  <dcterms:modified xsi:type="dcterms:W3CDTF">2026-06-11T09:28:04Z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2024-10-23T04:34:48Z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DB741761D14746429BB7026E287DEB3E_13</vt:lpwstr>
  </property>
  <property fmtid="{D5CDD505-2E9C-101B-9397-08002B2CF9AE}" pid="6" name="KSOProductBuildVer">
    <vt:lpwstr>1033-12.1.0.26372</vt:lpwstr>
  </property>
</Properties>
</file>