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-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dirty="0"/>
              <a:t>Inaugural Session of Summer Internship </a:t>
            </a:r>
            <a:r>
              <a:rPr lang="en-US" sz="1200" b="1" dirty="0" smtClean="0"/>
              <a:t>Program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June 08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23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114445" y="5181601"/>
            <a:ext cx="5400655" cy="29508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130299" y="1892300"/>
            <a:ext cx="5272439" cy="276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461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39</cp:revision>
  <dcterms:created xsi:type="dcterms:W3CDTF">2024-10-21T14:04:00Z</dcterms:created>
  <dcterms:modified xsi:type="dcterms:W3CDTF">2026-06-12T12:14:32Z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