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7772400" cy="10058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28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/>
          <p:nvPr/>
        </p:nvSpPr>
        <p:spPr>
          <a:xfrm>
            <a:off x="888975" y="432729"/>
            <a:ext cx="6007734" cy="215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x-none" altLang="x-none" sz="100" dirty="0"/>
          </a:p>
          <a:p>
            <a:pPr marL="12700" algn="l" rtl="0" eaLnBrk="0">
              <a:lnSpc>
                <a:spcPct val="77000"/>
              </a:lnSpc>
              <a:tabLst>
                <a:tab pos="1437005" algn="l"/>
                <a:tab pos="5994400" algn="l"/>
              </a:tabLst>
            </a:pPr>
            <a:r>
              <a:rPr sz="1500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Indian </a:t>
            </a:r>
            <a:r>
              <a:rPr sz="1500" b="1" u="sng" kern="0" spc="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Statistical</a:t>
            </a:r>
            <a:r>
              <a:rPr sz="1500" b="1" u="sng" kern="0" spc="3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500" b="1" u="sng" kern="0" spc="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Institute,Kolka</a:t>
            </a:r>
            <a:r>
              <a:rPr sz="1500" b="1" u="sng" kern="0" spc="-1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ta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endParaRPr lang="x-none" altLang="x-none" sz="1500" dirty="0"/>
          </a:p>
        </p:txBody>
      </p:sp>
      <p:sp>
        <p:nvSpPr>
          <p:cNvPr id="14" name="textbox 14"/>
          <p:cNvSpPr/>
          <p:nvPr/>
        </p:nvSpPr>
        <p:spPr>
          <a:xfrm>
            <a:off x="876338" y="819291"/>
            <a:ext cx="6184075" cy="193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ctr" eaLnBrk="0">
              <a:lnSpc>
                <a:spcPct val="109000"/>
              </a:lnSpc>
            </a:pP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Wor</a:t>
            </a:r>
            <a:r>
              <a:rPr lang="en-IN" alt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ld Book Day Celebration 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on </a:t>
            </a:r>
            <a:r>
              <a:rPr lang="en-IN" alt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April 23,</a:t>
            </a:r>
            <a:r>
              <a:rPr lang="en-US" sz="1200" b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2026</a:t>
            </a:r>
            <a:endParaRPr lang="x-none" altLang="x-none" sz="1200" dirty="0"/>
          </a:p>
          <a:p>
            <a:pPr eaLnBrk="0">
              <a:lnSpc>
                <a:spcPct val="109000"/>
              </a:lnSpc>
            </a:pPr>
            <a:endParaRPr lang="x-none" altLang="x-none" sz="1200" dirty="0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324634" y="9429750"/>
            <a:ext cx="609589" cy="266748"/>
            <a:chOff x="0" y="0"/>
            <a:chExt cx="609589" cy="26674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609589" cy="266748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35000" cy="32575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lang="x-none" altLang="x-none" sz="800" dirty="0"/>
            </a:p>
            <a:p>
              <a:pPr marL="43815" algn="l" rtl="0" eaLnBrk="0">
                <a:lnSpc>
                  <a:spcPct val="79000"/>
                </a:lnSpc>
                <a:spcBef>
                  <a:spcPts val="5"/>
                </a:spcBef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</a:t>
              </a:r>
              <a:endParaRPr lang="x-none" altLang="x-none" sz="1000" dirty="0"/>
            </a:p>
          </p:txBody>
        </p:sp>
      </p:grpSp>
      <p:sp>
        <p:nvSpPr>
          <p:cNvPr id="20" name="textbox 20"/>
          <p:cNvSpPr/>
          <p:nvPr/>
        </p:nvSpPr>
        <p:spPr>
          <a:xfrm>
            <a:off x="5295926" y="9493168"/>
            <a:ext cx="96456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x-none" altLang="x-none" sz="100" dirty="0"/>
          </a:p>
          <a:p>
            <a:pPr algn="r" rtl="0" eaLnBrk="0">
              <a:lnSpc>
                <a:spcPct val="88000"/>
              </a:lnSpc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LIBRARY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EVENTS</a:t>
            </a:r>
            <a:endParaRPr lang="x-none" altLang="x-none" sz="900" dirty="0"/>
          </a:p>
        </p:txBody>
      </p:sp>
      <p:sp>
        <p:nvSpPr>
          <p:cNvPr id="22" name="rect"/>
          <p:cNvSpPr/>
          <p:nvPr/>
        </p:nvSpPr>
        <p:spPr>
          <a:xfrm>
            <a:off x="812838" y="9436087"/>
            <a:ext cx="6102343" cy="126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76338" y="742912"/>
            <a:ext cx="6000681" cy="12773"/>
          </a:xfrm>
          <a:prstGeom prst="rect">
            <a:avLst/>
          </a:prstGeom>
        </p:spPr>
      </p:pic>
      <p:pic>
        <p:nvPicPr>
          <p:cNvPr id="17" name="picture 6" descr="C:/Users/System Admin/Downloads/680386831_10240222158026697_546447236683579637_n.jpg680386831_10240222158026697_546447236683579637_n"/>
          <p:cNvPicPr>
            <a:picLocks noChangeAspect="1"/>
          </p:cNvPicPr>
          <p:nvPr/>
        </p:nvPicPr>
        <p:blipFill>
          <a:blip r:embed="rId3"/>
          <a:srcRect l="362" r="362"/>
          <a:stretch>
            <a:fillRect/>
          </a:stretch>
        </p:blipFill>
        <p:spPr>
          <a:xfrm rot="21600000">
            <a:off x="4196080" y="4010025"/>
            <a:ext cx="3131820" cy="21056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6" descr="C:/Users/System Admin/Downloads/680615521_10240222156066648_8285263706389014063_n.jpg680615521_10240222156066648_8285263706389014063_n"/>
          <p:cNvPicPr>
            <a:picLocks noChangeAspect="1"/>
          </p:cNvPicPr>
          <p:nvPr/>
        </p:nvPicPr>
        <p:blipFill>
          <a:blip r:embed="rId4"/>
          <a:srcRect t="2648" b="2648"/>
          <a:stretch>
            <a:fillRect/>
          </a:stretch>
        </p:blipFill>
        <p:spPr>
          <a:xfrm rot="21600000">
            <a:off x="4196080" y="1561465"/>
            <a:ext cx="3345815" cy="21151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6" descr="C:/Users/System Admin/Downloads/682718094_10240222155106624_4558677152801342406_n.jpg682718094_10240222155106624_4558677152801342406_n"/>
          <p:cNvPicPr>
            <a:picLocks noChangeAspect="1"/>
          </p:cNvPicPr>
          <p:nvPr/>
        </p:nvPicPr>
        <p:blipFill>
          <a:blip r:embed="rId5"/>
          <a:srcRect l="3673" r="3673"/>
          <a:stretch>
            <a:fillRect/>
          </a:stretch>
        </p:blipFill>
        <p:spPr>
          <a:xfrm rot="21600000">
            <a:off x="1223645" y="6373495"/>
            <a:ext cx="5224780" cy="271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6" descr="C:/Users/System Admin/Downloads/684158169_10240222157146675_3830470672202734873_n.jpg684158169_10240222157146675_3830470672202734873_n"/>
          <p:cNvPicPr>
            <a:picLocks noChangeAspect="1"/>
          </p:cNvPicPr>
          <p:nvPr/>
        </p:nvPicPr>
        <p:blipFill>
          <a:blip r:embed="rId6"/>
          <a:srcRect l="549" r="549"/>
          <a:stretch>
            <a:fillRect/>
          </a:stretch>
        </p:blipFill>
        <p:spPr>
          <a:xfrm rot="21600000">
            <a:off x="636905" y="1561465"/>
            <a:ext cx="3344545" cy="22567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6" descr="C:/Users/System Admin/Downloads/681862360_10240222154746615_7856917140553854316_n.jpg681862360_10240222154746615_7856917140553854316_n"/>
          <p:cNvPicPr>
            <a:picLocks noChangeAspect="1"/>
          </p:cNvPicPr>
          <p:nvPr/>
        </p:nvPicPr>
        <p:blipFill>
          <a:blip r:embed="rId7"/>
          <a:srcRect l="362" r="362"/>
          <a:stretch>
            <a:fillRect/>
          </a:stretch>
        </p:blipFill>
        <p:spPr>
          <a:xfrm rot="21600000">
            <a:off x="636905" y="4043045"/>
            <a:ext cx="3345180" cy="21056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</Words>
  <Application>WPS Presentation</Application>
  <PresentationFormat>Custom</PresentationFormat>
  <Paragraphs>9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SimSun</vt:lpstr>
      <vt:lpstr>Wingdings</vt:lpstr>
      <vt:lpstr>Times New Roman</vt:lpstr>
      <vt:lpstr>Arial</vt:lpstr>
      <vt:lpstr>SimHei</vt:lpstr>
      <vt:lpstr>Segoe Print</vt:lpstr>
      <vt:lpstr>Microsoft YaHei</vt:lpstr>
      <vt:lpstr>Arial Unicode MS</vt:lpstr>
      <vt:lpstr>Calibri</vt:lpstr>
      <vt:lpstr>Office theme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Kingsoft-PDF</dc:creator>
  <dc:subject>pdfbuilder</dc:subject>
  <cp:lastModifiedBy>System Admin</cp:lastModifiedBy>
  <cp:revision>32</cp:revision>
  <dcterms:created xsi:type="dcterms:W3CDTF">2024-10-21T14:04:00Z</dcterms:created>
  <dcterms:modified xsi:type="dcterms:W3CDTF">2026-05-06T10:21:59Z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2024-10-22T23:04:48Z</vt:filetime>
  </property>
  <property fmtid="{D5CDD505-2E9C-101B-9397-08002B2CF9AE}" pid="4" name="UsrData">
    <vt:lpwstr>afe2ffa133ea4351aeccce25bec54212</vt:lpwstr>
  </property>
  <property fmtid="{D5CDD505-2E9C-101B-9397-08002B2CF9AE}" pid="5" name="ICV">
    <vt:lpwstr>B79B840B42AA4534871EA903D6291EC1_13</vt:lpwstr>
  </property>
  <property fmtid="{D5CDD505-2E9C-101B-9397-08002B2CF9AE}" pid="6" name="KSOProductBuildVer">
    <vt:lpwstr>1033-12.1.0.25830</vt:lpwstr>
  </property>
</Properties>
</file>