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542" y="1224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184075" cy="193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World Environment Day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Celebration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June 05,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15793" y="6572681"/>
            <a:ext cx="3441065" cy="2253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46920" y="1541644"/>
            <a:ext cx="3278313" cy="23040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33774" y="1541645"/>
            <a:ext cx="3451860" cy="23040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21795" y="4169410"/>
            <a:ext cx="3328563" cy="2146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33772" y="4169410"/>
            <a:ext cx="3434600" cy="2146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33773" y="6572680"/>
            <a:ext cx="3381003" cy="2253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12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DELL</cp:lastModifiedBy>
  <cp:revision>40</cp:revision>
  <dcterms:created xsi:type="dcterms:W3CDTF">2024-10-21T14:04:00Z</dcterms:created>
  <dcterms:modified xsi:type="dcterms:W3CDTF">2026-06-12T12:14:10Z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