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9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0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1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2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3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  <p:sldMasterId id="2147483820" r:id="rId2"/>
    <p:sldMasterId id="2147483899" r:id="rId3"/>
    <p:sldMasterId id="2147483915" r:id="rId4"/>
    <p:sldMasterId id="2147483931" r:id="rId5"/>
    <p:sldMasterId id="2147483944" r:id="rId6"/>
    <p:sldMasterId id="2147483954" r:id="rId7"/>
    <p:sldMasterId id="2147483968" r:id="rId8"/>
    <p:sldMasterId id="2147483980" r:id="rId9"/>
    <p:sldMasterId id="2147483990" r:id="rId10"/>
    <p:sldMasterId id="2147484000" r:id="rId11"/>
    <p:sldMasterId id="2147484012" r:id="rId12"/>
    <p:sldMasterId id="2147484023" r:id="rId13"/>
    <p:sldMasterId id="2147484039" r:id="rId14"/>
    <p:sldMasterId id="2147484055" r:id="rId15"/>
    <p:sldMasterId id="2147484071" r:id="rId16"/>
    <p:sldMasterId id="2147484084" r:id="rId17"/>
    <p:sldMasterId id="2147484100" r:id="rId18"/>
    <p:sldMasterId id="2147484113" r:id="rId19"/>
    <p:sldMasterId id="2147484127" r:id="rId20"/>
    <p:sldMasterId id="2147484141" r:id="rId21"/>
    <p:sldMasterId id="2147484154" r:id="rId22"/>
    <p:sldMasterId id="2147484167" r:id="rId23"/>
    <p:sldMasterId id="2147484179" r:id="rId24"/>
  </p:sldMasterIdLst>
  <p:notesMasterIdLst>
    <p:notesMasterId r:id="rId127"/>
  </p:notesMasterIdLst>
  <p:handoutMasterIdLst>
    <p:handoutMasterId r:id="rId128"/>
  </p:handoutMasterIdLst>
  <p:sldIdLst>
    <p:sldId id="985" r:id="rId25"/>
    <p:sldId id="1083" r:id="rId26"/>
    <p:sldId id="1045" r:id="rId27"/>
    <p:sldId id="1023" r:id="rId28"/>
    <p:sldId id="1024" r:id="rId29"/>
    <p:sldId id="1156" r:id="rId30"/>
    <p:sldId id="1160" r:id="rId31"/>
    <p:sldId id="1039" r:id="rId32"/>
    <p:sldId id="1047" r:id="rId33"/>
    <p:sldId id="1048" r:id="rId34"/>
    <p:sldId id="1049" r:id="rId35"/>
    <p:sldId id="1040" r:id="rId36"/>
    <p:sldId id="1041" r:id="rId37"/>
    <p:sldId id="1157" r:id="rId38"/>
    <p:sldId id="1042" r:id="rId39"/>
    <p:sldId id="1050" r:id="rId40"/>
    <p:sldId id="1051" r:id="rId41"/>
    <p:sldId id="1052" r:id="rId42"/>
    <p:sldId id="1053" r:id="rId43"/>
    <p:sldId id="1054" r:id="rId44"/>
    <p:sldId id="1056" r:id="rId45"/>
    <p:sldId id="1057" r:id="rId46"/>
    <p:sldId id="1058" r:id="rId47"/>
    <p:sldId id="1059" r:id="rId48"/>
    <p:sldId id="1060" r:id="rId49"/>
    <p:sldId id="1061" r:id="rId50"/>
    <p:sldId id="1062" r:id="rId51"/>
    <p:sldId id="1063" r:id="rId52"/>
    <p:sldId id="1064" r:id="rId53"/>
    <p:sldId id="1158" r:id="rId54"/>
    <p:sldId id="1065" r:id="rId55"/>
    <p:sldId id="1066" r:id="rId56"/>
    <p:sldId id="1167" r:id="rId57"/>
    <p:sldId id="1067" r:id="rId58"/>
    <p:sldId id="1068" r:id="rId59"/>
    <p:sldId id="1069" r:id="rId60"/>
    <p:sldId id="1070" r:id="rId61"/>
    <p:sldId id="1071" r:id="rId62"/>
    <p:sldId id="1072" r:id="rId63"/>
    <p:sldId id="1073" r:id="rId64"/>
    <p:sldId id="1075" r:id="rId65"/>
    <p:sldId id="1084" r:id="rId66"/>
    <p:sldId id="1085" r:id="rId67"/>
    <p:sldId id="1086" r:id="rId68"/>
    <p:sldId id="1095" r:id="rId69"/>
    <p:sldId id="1096" r:id="rId70"/>
    <p:sldId id="1097" r:id="rId71"/>
    <p:sldId id="1165" r:id="rId72"/>
    <p:sldId id="1166" r:id="rId73"/>
    <p:sldId id="1076" r:id="rId74"/>
    <p:sldId id="1077" r:id="rId75"/>
    <p:sldId id="1078" r:id="rId76"/>
    <p:sldId id="1079" r:id="rId77"/>
    <p:sldId id="1080" r:id="rId78"/>
    <p:sldId id="1087" r:id="rId79"/>
    <p:sldId id="1082" r:id="rId80"/>
    <p:sldId id="1161" r:id="rId81"/>
    <p:sldId id="1168" r:id="rId82"/>
    <p:sldId id="1088" r:id="rId83"/>
    <p:sldId id="1098" r:id="rId84"/>
    <p:sldId id="1099" r:id="rId85"/>
    <p:sldId id="1100" r:id="rId86"/>
    <p:sldId id="1101" r:id="rId87"/>
    <p:sldId id="1102" r:id="rId88"/>
    <p:sldId id="1130" r:id="rId89"/>
    <p:sldId id="1103" r:id="rId90"/>
    <p:sldId id="1104" r:id="rId91"/>
    <p:sldId id="1105" r:id="rId92"/>
    <p:sldId id="1106" r:id="rId93"/>
    <p:sldId id="1108" r:id="rId94"/>
    <p:sldId id="1109" r:id="rId95"/>
    <p:sldId id="1110" r:id="rId96"/>
    <p:sldId id="1111" r:id="rId97"/>
    <p:sldId id="1112" r:id="rId98"/>
    <p:sldId id="1113" r:id="rId99"/>
    <p:sldId id="1114" r:id="rId100"/>
    <p:sldId id="1115" r:id="rId101"/>
    <p:sldId id="1120" r:id="rId102"/>
    <p:sldId id="1122" r:id="rId103"/>
    <p:sldId id="1123" r:id="rId104"/>
    <p:sldId id="1125" r:id="rId105"/>
    <p:sldId id="1126" r:id="rId106"/>
    <p:sldId id="1127" r:id="rId107"/>
    <p:sldId id="1128" r:id="rId108"/>
    <p:sldId id="1129" r:id="rId109"/>
    <p:sldId id="1131" r:id="rId110"/>
    <p:sldId id="1132" r:id="rId111"/>
    <p:sldId id="1135" r:id="rId112"/>
    <p:sldId id="1137" r:id="rId113"/>
    <p:sldId id="1138" r:id="rId114"/>
    <p:sldId id="1151" r:id="rId115"/>
    <p:sldId id="1152" r:id="rId116"/>
    <p:sldId id="1155" r:id="rId117"/>
    <p:sldId id="1090" r:id="rId118"/>
    <p:sldId id="1091" r:id="rId119"/>
    <p:sldId id="1092" r:id="rId120"/>
    <p:sldId id="1093" r:id="rId121"/>
    <p:sldId id="1159" r:id="rId122"/>
    <p:sldId id="1162" r:id="rId123"/>
    <p:sldId id="1094" r:id="rId124"/>
    <p:sldId id="1164" r:id="rId125"/>
    <p:sldId id="1163" r:id="rId126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0C0C0"/>
    <a:srgbClr val="66FF33"/>
    <a:srgbClr val="FF5050"/>
    <a:srgbClr val="996633"/>
    <a:srgbClr val="FF9900"/>
    <a:srgbClr val="FFCC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87993" autoAdjust="0"/>
  </p:normalViewPr>
  <p:slideViewPr>
    <p:cSldViewPr>
      <p:cViewPr varScale="1">
        <p:scale>
          <a:sx n="92" d="100"/>
          <a:sy n="92" d="100"/>
        </p:scale>
        <p:origin x="132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416"/>
    </p:cViewPr>
  </p:sorterViewPr>
  <p:notesViewPr>
    <p:cSldViewPr>
      <p:cViewPr varScale="1">
        <p:scale>
          <a:sx n="105" d="100"/>
          <a:sy n="105" d="100"/>
        </p:scale>
        <p:origin x="-1440" y="-72"/>
      </p:cViewPr>
      <p:guideLst>
        <p:guide orient="horz" pos="2924"/>
        <p:guide pos="22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2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113" Type="http://schemas.openxmlformats.org/officeDocument/2006/relationships/slide" Target="slides/slide89.xml"/><Relationship Id="rId118" Type="http://schemas.openxmlformats.org/officeDocument/2006/relationships/slide" Target="slides/slide94.xml"/><Relationship Id="rId126" Type="http://schemas.openxmlformats.org/officeDocument/2006/relationships/slide" Target="slides/slide10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103" Type="http://schemas.openxmlformats.org/officeDocument/2006/relationships/slide" Target="slides/slide79.xml"/><Relationship Id="rId108" Type="http://schemas.openxmlformats.org/officeDocument/2006/relationships/slide" Target="slides/slide84.xml"/><Relationship Id="rId116" Type="http://schemas.openxmlformats.org/officeDocument/2006/relationships/slide" Target="slides/slide92.xml"/><Relationship Id="rId124" Type="http://schemas.openxmlformats.org/officeDocument/2006/relationships/slide" Target="slides/slide100.xml"/><Relationship Id="rId129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11" Type="http://schemas.openxmlformats.org/officeDocument/2006/relationships/slide" Target="slides/slide87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14" Type="http://schemas.openxmlformats.org/officeDocument/2006/relationships/slide" Target="slides/slide90.xml"/><Relationship Id="rId119" Type="http://schemas.openxmlformats.org/officeDocument/2006/relationships/slide" Target="slides/slide95.xml"/><Relationship Id="rId12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120" Type="http://schemas.openxmlformats.org/officeDocument/2006/relationships/slide" Target="slides/slide96.xml"/><Relationship Id="rId125" Type="http://schemas.openxmlformats.org/officeDocument/2006/relationships/slide" Target="slides/slide10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15" Type="http://schemas.openxmlformats.org/officeDocument/2006/relationships/slide" Target="slides/slide91.xml"/><Relationship Id="rId131" Type="http://schemas.openxmlformats.org/officeDocument/2006/relationships/theme" Target="theme/theme1.xml"/><Relationship Id="rId61" Type="http://schemas.openxmlformats.org/officeDocument/2006/relationships/slide" Target="slides/slide37.xml"/><Relationship Id="rId82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BD4AD-4813-4D7D-A0C3-68C6D4546EA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FE27B4-A39E-43CD-BBB1-9199354D3E38}">
      <dgm:prSet phldrT="[Text]"/>
      <dgm:spPr/>
      <dgm:t>
        <a:bodyPr/>
        <a:lstStyle/>
        <a:p>
          <a:r>
            <a:rPr lang="en-US" dirty="0" smtClean="0"/>
            <a:t>Data Irregularities</a:t>
          </a:r>
          <a:endParaRPr lang="en-US" dirty="0"/>
        </a:p>
      </dgm:t>
    </dgm:pt>
    <dgm:pt modelId="{96FDE65E-5E6B-43D7-819D-944559A89936}" type="parTrans" cxnId="{995D12DF-097D-4B75-A1D4-F1623D87F0A1}">
      <dgm:prSet/>
      <dgm:spPr/>
      <dgm:t>
        <a:bodyPr/>
        <a:lstStyle/>
        <a:p>
          <a:endParaRPr lang="en-US"/>
        </a:p>
      </dgm:t>
    </dgm:pt>
    <dgm:pt modelId="{A39DB171-D7C2-4D3C-9928-E37045D0C631}" type="sibTrans" cxnId="{995D12DF-097D-4B75-A1D4-F1623D87F0A1}">
      <dgm:prSet/>
      <dgm:spPr/>
      <dgm:t>
        <a:bodyPr/>
        <a:lstStyle/>
        <a:p>
          <a:endParaRPr lang="en-US"/>
        </a:p>
      </dgm:t>
    </dgm:pt>
    <dgm:pt modelId="{54C842C2-2A16-409C-971E-FFB1228A6F67}">
      <dgm:prSet phldrT="[Text]"/>
      <dgm:spPr/>
      <dgm:t>
        <a:bodyPr/>
        <a:lstStyle/>
        <a:p>
          <a:r>
            <a:rPr lang="en-US" dirty="0" smtClean="0"/>
            <a:t>Distribution based</a:t>
          </a:r>
          <a:endParaRPr lang="en-US" dirty="0"/>
        </a:p>
      </dgm:t>
    </dgm:pt>
    <dgm:pt modelId="{41CB0779-529F-421B-B8CB-75D637E999FA}" type="parTrans" cxnId="{D151A4E4-77E6-44F5-A1DF-01B847248373}">
      <dgm:prSet/>
      <dgm:spPr/>
      <dgm:t>
        <a:bodyPr/>
        <a:lstStyle/>
        <a:p>
          <a:endParaRPr lang="en-US"/>
        </a:p>
      </dgm:t>
    </dgm:pt>
    <dgm:pt modelId="{3DB8F1FC-9906-4D21-9092-F8469EECA1FC}" type="sibTrans" cxnId="{D151A4E4-77E6-44F5-A1DF-01B847248373}">
      <dgm:prSet/>
      <dgm:spPr/>
      <dgm:t>
        <a:bodyPr/>
        <a:lstStyle/>
        <a:p>
          <a:endParaRPr lang="en-US"/>
        </a:p>
      </dgm:t>
    </dgm:pt>
    <dgm:pt modelId="{8525CE2E-9196-46FD-8B4C-CE1C4F0EB5EE}">
      <dgm:prSet phldrT="[Text]"/>
      <dgm:spPr/>
      <dgm:t>
        <a:bodyPr/>
        <a:lstStyle/>
        <a:p>
          <a:r>
            <a:rPr lang="en-US" dirty="0" smtClean="0"/>
            <a:t>Class Imbalance</a:t>
          </a:r>
          <a:endParaRPr lang="en-US" dirty="0"/>
        </a:p>
      </dgm:t>
    </dgm:pt>
    <dgm:pt modelId="{E4111A53-C707-46E3-B940-A4C8D57C278D}" type="parTrans" cxnId="{4AC9CD92-209B-44CF-8247-5452C879D21C}">
      <dgm:prSet/>
      <dgm:spPr/>
      <dgm:t>
        <a:bodyPr/>
        <a:lstStyle/>
        <a:p>
          <a:endParaRPr lang="en-US"/>
        </a:p>
      </dgm:t>
    </dgm:pt>
    <dgm:pt modelId="{4A327C42-8DFA-4549-936A-4FB9E83ABCFC}" type="sibTrans" cxnId="{4AC9CD92-209B-44CF-8247-5452C879D21C}">
      <dgm:prSet/>
      <dgm:spPr/>
      <dgm:t>
        <a:bodyPr/>
        <a:lstStyle/>
        <a:p>
          <a:endParaRPr lang="en-US"/>
        </a:p>
      </dgm:t>
    </dgm:pt>
    <dgm:pt modelId="{E3D4CDDD-224E-4A10-8E2D-F98E6580618A}">
      <dgm:prSet phldrT="[Text]"/>
      <dgm:spPr/>
      <dgm:t>
        <a:bodyPr/>
        <a:lstStyle/>
        <a:p>
          <a:r>
            <a:rPr lang="en-US" dirty="0" smtClean="0"/>
            <a:t>Class Skew</a:t>
          </a:r>
          <a:endParaRPr lang="en-US" dirty="0"/>
        </a:p>
      </dgm:t>
    </dgm:pt>
    <dgm:pt modelId="{0D137A0C-564F-4BAE-8C2C-EE165238248F}" type="parTrans" cxnId="{5C3F85D0-A3AC-4673-944D-2A03B4B4DF1D}">
      <dgm:prSet/>
      <dgm:spPr/>
      <dgm:t>
        <a:bodyPr/>
        <a:lstStyle/>
        <a:p>
          <a:endParaRPr lang="en-US"/>
        </a:p>
      </dgm:t>
    </dgm:pt>
    <dgm:pt modelId="{DA0A74E2-B6AB-47B7-B711-5E3F75BB8F0E}" type="sibTrans" cxnId="{5C3F85D0-A3AC-4673-944D-2A03B4B4DF1D}">
      <dgm:prSet/>
      <dgm:spPr/>
      <dgm:t>
        <a:bodyPr/>
        <a:lstStyle/>
        <a:p>
          <a:endParaRPr lang="en-US"/>
        </a:p>
      </dgm:t>
    </dgm:pt>
    <dgm:pt modelId="{E7490A7A-685A-448D-9BEF-9DFA85250299}">
      <dgm:prSet phldrT="[Text]"/>
      <dgm:spPr/>
      <dgm:t>
        <a:bodyPr/>
        <a:lstStyle/>
        <a:p>
          <a:r>
            <a:rPr lang="en-US" dirty="0" smtClean="0"/>
            <a:t>Feature based</a:t>
          </a:r>
          <a:endParaRPr lang="en-US" dirty="0"/>
        </a:p>
      </dgm:t>
    </dgm:pt>
    <dgm:pt modelId="{2D578666-A484-407B-9EA9-90211109CFCB}" type="parTrans" cxnId="{93C881E1-264D-4543-8155-E7A8F65AE99B}">
      <dgm:prSet/>
      <dgm:spPr/>
      <dgm:t>
        <a:bodyPr/>
        <a:lstStyle/>
        <a:p>
          <a:endParaRPr lang="en-US"/>
        </a:p>
      </dgm:t>
    </dgm:pt>
    <dgm:pt modelId="{43D490FE-07D8-4959-8BE6-74F70D695CF9}" type="sibTrans" cxnId="{93C881E1-264D-4543-8155-E7A8F65AE99B}">
      <dgm:prSet/>
      <dgm:spPr/>
      <dgm:t>
        <a:bodyPr/>
        <a:lstStyle/>
        <a:p>
          <a:endParaRPr lang="en-US"/>
        </a:p>
      </dgm:t>
    </dgm:pt>
    <dgm:pt modelId="{F2F6428D-8B22-4E99-AA21-3AA24B005CA4}">
      <dgm:prSet phldrT="[Text]"/>
      <dgm:spPr/>
      <dgm:t>
        <a:bodyPr/>
        <a:lstStyle/>
        <a:p>
          <a:r>
            <a:rPr lang="en-US" dirty="0" smtClean="0"/>
            <a:t>Missing Features</a:t>
          </a:r>
          <a:endParaRPr lang="en-US" dirty="0"/>
        </a:p>
      </dgm:t>
    </dgm:pt>
    <dgm:pt modelId="{E0019553-4E7D-4A9E-8E41-754648122DA2}" type="parTrans" cxnId="{872B8ACF-96E2-4A62-8168-77914739B476}">
      <dgm:prSet/>
      <dgm:spPr/>
      <dgm:t>
        <a:bodyPr/>
        <a:lstStyle/>
        <a:p>
          <a:endParaRPr lang="en-US"/>
        </a:p>
      </dgm:t>
    </dgm:pt>
    <dgm:pt modelId="{50FB2886-EEFC-48EE-BDB5-93094F1998B3}" type="sibTrans" cxnId="{872B8ACF-96E2-4A62-8168-77914739B476}">
      <dgm:prSet/>
      <dgm:spPr/>
      <dgm:t>
        <a:bodyPr/>
        <a:lstStyle/>
        <a:p>
          <a:endParaRPr lang="en-US"/>
        </a:p>
      </dgm:t>
    </dgm:pt>
    <dgm:pt modelId="{95D444AE-8106-4819-9EB1-F315E6225729}">
      <dgm:prSet phldrT="[Text]"/>
      <dgm:spPr/>
      <dgm:t>
        <a:bodyPr/>
        <a:lstStyle/>
        <a:p>
          <a:r>
            <a:rPr lang="en-US" dirty="0" smtClean="0"/>
            <a:t>Small </a:t>
          </a:r>
          <a:r>
            <a:rPr lang="en-US" dirty="0" err="1" smtClean="0"/>
            <a:t>Disjuncts</a:t>
          </a:r>
          <a:endParaRPr lang="en-US" dirty="0"/>
        </a:p>
      </dgm:t>
    </dgm:pt>
    <dgm:pt modelId="{B7C8EAB7-50C2-4367-B626-12EB8861351B}" type="parTrans" cxnId="{CD334D31-73B6-4B03-9616-862FE5F90470}">
      <dgm:prSet/>
      <dgm:spPr/>
      <dgm:t>
        <a:bodyPr/>
        <a:lstStyle/>
        <a:p>
          <a:endParaRPr lang="en-US"/>
        </a:p>
      </dgm:t>
    </dgm:pt>
    <dgm:pt modelId="{D5FC158B-D58C-4E75-9445-9311B656F7EE}" type="sibTrans" cxnId="{CD334D31-73B6-4B03-9616-862FE5F90470}">
      <dgm:prSet/>
      <dgm:spPr/>
      <dgm:t>
        <a:bodyPr/>
        <a:lstStyle/>
        <a:p>
          <a:endParaRPr lang="en-US"/>
        </a:p>
      </dgm:t>
    </dgm:pt>
    <dgm:pt modelId="{50D56623-ADBF-4D06-B5AD-34D27ADC8839}">
      <dgm:prSet phldrT="[Text]"/>
      <dgm:spPr/>
      <dgm:t>
        <a:bodyPr/>
        <a:lstStyle/>
        <a:p>
          <a:r>
            <a:rPr lang="en-US" dirty="0" smtClean="0"/>
            <a:t>Absent Features</a:t>
          </a:r>
          <a:endParaRPr lang="en-US" dirty="0"/>
        </a:p>
      </dgm:t>
    </dgm:pt>
    <dgm:pt modelId="{999DD82D-5A7E-400A-9A2F-63E0A6F12C1D}" type="parTrans" cxnId="{52063F01-0C84-4B94-94D6-6E1ADC2730F8}">
      <dgm:prSet/>
      <dgm:spPr/>
      <dgm:t>
        <a:bodyPr/>
        <a:lstStyle/>
        <a:p>
          <a:endParaRPr lang="en-US"/>
        </a:p>
      </dgm:t>
    </dgm:pt>
    <dgm:pt modelId="{25123E5E-7CCF-4CE3-85B0-94C23E284CC8}" type="sibTrans" cxnId="{52063F01-0C84-4B94-94D6-6E1ADC2730F8}">
      <dgm:prSet/>
      <dgm:spPr/>
      <dgm:t>
        <a:bodyPr/>
        <a:lstStyle/>
        <a:p>
          <a:endParaRPr lang="en-US"/>
        </a:p>
      </dgm:t>
    </dgm:pt>
    <dgm:pt modelId="{7855302A-0149-4E53-8CF4-78E36A87005F}" type="pres">
      <dgm:prSet presAssocID="{660BD4AD-4813-4D7D-A0C3-68C6D4546EA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D52EEE5-6562-45BC-9AB5-A2B85BD8DACC}" type="pres">
      <dgm:prSet presAssocID="{52FE27B4-A39E-43CD-BBB1-9199354D3E38}" presName="hierRoot1" presStyleCnt="0"/>
      <dgm:spPr/>
    </dgm:pt>
    <dgm:pt modelId="{A8AC907C-DC7A-4A59-B880-47425FC79891}" type="pres">
      <dgm:prSet presAssocID="{52FE27B4-A39E-43CD-BBB1-9199354D3E38}" presName="composite" presStyleCnt="0"/>
      <dgm:spPr/>
    </dgm:pt>
    <dgm:pt modelId="{1FDB5674-937A-4D89-9F6A-681CFAFB2049}" type="pres">
      <dgm:prSet presAssocID="{52FE27B4-A39E-43CD-BBB1-9199354D3E38}" presName="background" presStyleLbl="node0" presStyleIdx="0" presStyleCnt="1"/>
      <dgm:spPr/>
    </dgm:pt>
    <dgm:pt modelId="{1F45C21E-DBC5-4CE4-AEE6-6381CB39A70E}" type="pres">
      <dgm:prSet presAssocID="{52FE27B4-A39E-43CD-BBB1-9199354D3E38}" presName="text" presStyleLbl="fgAcc0" presStyleIdx="0" presStyleCnt="1" custLinFactNeighborX="-13915" custLinFactNeighborY="-725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FD7721-5266-4732-A50E-4E8F3E419B0E}" type="pres">
      <dgm:prSet presAssocID="{52FE27B4-A39E-43CD-BBB1-9199354D3E38}" presName="hierChild2" presStyleCnt="0"/>
      <dgm:spPr/>
    </dgm:pt>
    <dgm:pt modelId="{50387D3F-7B78-4878-B7E8-4C7323CE7DB8}" type="pres">
      <dgm:prSet presAssocID="{41CB0779-529F-421B-B8CB-75D637E999FA}" presName="Name10" presStyleLbl="parChTrans1D2" presStyleIdx="0" presStyleCnt="2"/>
      <dgm:spPr/>
      <dgm:t>
        <a:bodyPr/>
        <a:lstStyle/>
        <a:p>
          <a:endParaRPr lang="en-US"/>
        </a:p>
      </dgm:t>
    </dgm:pt>
    <dgm:pt modelId="{7CF406BC-251B-420F-B229-0DDD8F1585CA}" type="pres">
      <dgm:prSet presAssocID="{54C842C2-2A16-409C-971E-FFB1228A6F67}" presName="hierRoot2" presStyleCnt="0"/>
      <dgm:spPr/>
    </dgm:pt>
    <dgm:pt modelId="{8B2378C6-A63C-4279-8701-FB119CD207CF}" type="pres">
      <dgm:prSet presAssocID="{54C842C2-2A16-409C-971E-FFB1228A6F67}" presName="composite2" presStyleCnt="0"/>
      <dgm:spPr/>
    </dgm:pt>
    <dgm:pt modelId="{DF6FAC63-8DAA-406C-AB62-EFEB5FE54728}" type="pres">
      <dgm:prSet presAssocID="{54C842C2-2A16-409C-971E-FFB1228A6F67}" presName="background2" presStyleLbl="node2" presStyleIdx="0" presStyleCnt="2"/>
      <dgm:spPr/>
    </dgm:pt>
    <dgm:pt modelId="{97AEA6A1-73A8-40EC-9B7E-2F8D2F7DF59D}" type="pres">
      <dgm:prSet presAssocID="{54C842C2-2A16-409C-971E-FFB1228A6F67}" presName="text2" presStyleLbl="fgAcc2" presStyleIdx="0" presStyleCnt="2" custLinFactNeighborX="-11240" custLinFactNeighborY="-694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B81928-F153-44B7-AFFB-1D865800EFB1}" type="pres">
      <dgm:prSet presAssocID="{54C842C2-2A16-409C-971E-FFB1228A6F67}" presName="hierChild3" presStyleCnt="0"/>
      <dgm:spPr/>
    </dgm:pt>
    <dgm:pt modelId="{1C306DCD-D752-4919-AF43-E12B260790F5}" type="pres">
      <dgm:prSet presAssocID="{E4111A53-C707-46E3-B940-A4C8D57C278D}" presName="Name17" presStyleLbl="parChTrans1D3" presStyleIdx="0" presStyleCnt="5"/>
      <dgm:spPr/>
      <dgm:t>
        <a:bodyPr/>
        <a:lstStyle/>
        <a:p>
          <a:endParaRPr lang="en-US"/>
        </a:p>
      </dgm:t>
    </dgm:pt>
    <dgm:pt modelId="{752D30FD-47E0-474D-9F03-1E3A60BCB4B7}" type="pres">
      <dgm:prSet presAssocID="{8525CE2E-9196-46FD-8B4C-CE1C4F0EB5EE}" presName="hierRoot3" presStyleCnt="0"/>
      <dgm:spPr/>
    </dgm:pt>
    <dgm:pt modelId="{596922F5-9774-4EEB-9049-AE245215CC28}" type="pres">
      <dgm:prSet presAssocID="{8525CE2E-9196-46FD-8B4C-CE1C4F0EB5EE}" presName="composite3" presStyleCnt="0"/>
      <dgm:spPr/>
    </dgm:pt>
    <dgm:pt modelId="{92C2B52D-D20C-4659-BD48-4FD50349A712}" type="pres">
      <dgm:prSet presAssocID="{8525CE2E-9196-46FD-8B4C-CE1C4F0EB5EE}" presName="background3" presStyleLbl="node3" presStyleIdx="0" presStyleCnt="5"/>
      <dgm:spPr/>
    </dgm:pt>
    <dgm:pt modelId="{5FE24E61-E1BC-40D5-8131-73B1E76177A5}" type="pres">
      <dgm:prSet presAssocID="{8525CE2E-9196-46FD-8B4C-CE1C4F0EB5EE}" presName="text3" presStyleLbl="fgAcc3" presStyleIdx="0" presStyleCnt="5" custLinFactNeighborX="16473" custLinFactNeighborY="-664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646C7D-4ACF-49FE-ABDB-49BA177F1584}" type="pres">
      <dgm:prSet presAssocID="{8525CE2E-9196-46FD-8B4C-CE1C4F0EB5EE}" presName="hierChild4" presStyleCnt="0"/>
      <dgm:spPr/>
    </dgm:pt>
    <dgm:pt modelId="{9954F4D8-01A6-4767-9D06-AC31A6986A1A}" type="pres">
      <dgm:prSet presAssocID="{0D137A0C-564F-4BAE-8C2C-EE165238248F}" presName="Name17" presStyleLbl="parChTrans1D3" presStyleIdx="1" presStyleCnt="5"/>
      <dgm:spPr/>
      <dgm:t>
        <a:bodyPr/>
        <a:lstStyle/>
        <a:p>
          <a:endParaRPr lang="en-US"/>
        </a:p>
      </dgm:t>
    </dgm:pt>
    <dgm:pt modelId="{448DF2A1-6795-4222-AB0B-F37FFCFEBE81}" type="pres">
      <dgm:prSet presAssocID="{E3D4CDDD-224E-4A10-8E2D-F98E6580618A}" presName="hierRoot3" presStyleCnt="0"/>
      <dgm:spPr/>
    </dgm:pt>
    <dgm:pt modelId="{6FD03A69-439F-403D-9A47-7178C92C134D}" type="pres">
      <dgm:prSet presAssocID="{E3D4CDDD-224E-4A10-8E2D-F98E6580618A}" presName="composite3" presStyleCnt="0"/>
      <dgm:spPr/>
    </dgm:pt>
    <dgm:pt modelId="{C011A2FE-3038-413E-8093-4E78A545FF6D}" type="pres">
      <dgm:prSet presAssocID="{E3D4CDDD-224E-4A10-8E2D-F98E6580618A}" presName="background3" presStyleLbl="node3" presStyleIdx="1" presStyleCnt="5"/>
      <dgm:spPr/>
    </dgm:pt>
    <dgm:pt modelId="{F09D844E-C0D9-46A6-845D-F3361305BBE5}" type="pres">
      <dgm:prSet presAssocID="{E3D4CDDD-224E-4A10-8E2D-F98E6580618A}" presName="text3" presStyleLbl="fgAcc3" presStyleIdx="1" presStyleCnt="5" custLinFactNeighborX="-11240" custLinFactNeighborY="558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8AEC2D-355A-4725-8770-08F3D2AA4C70}" type="pres">
      <dgm:prSet presAssocID="{E3D4CDDD-224E-4A10-8E2D-F98E6580618A}" presName="hierChild4" presStyleCnt="0"/>
      <dgm:spPr/>
    </dgm:pt>
    <dgm:pt modelId="{938FECE6-D301-4277-BFAA-723B92C45871}" type="pres">
      <dgm:prSet presAssocID="{B7C8EAB7-50C2-4367-B626-12EB8861351B}" presName="Name17" presStyleLbl="parChTrans1D3" presStyleIdx="2" presStyleCnt="5"/>
      <dgm:spPr/>
      <dgm:t>
        <a:bodyPr/>
        <a:lstStyle/>
        <a:p>
          <a:endParaRPr lang="en-US"/>
        </a:p>
      </dgm:t>
    </dgm:pt>
    <dgm:pt modelId="{A568D2DC-EF6B-4914-9B12-1C9EBE0338FC}" type="pres">
      <dgm:prSet presAssocID="{95D444AE-8106-4819-9EB1-F315E6225729}" presName="hierRoot3" presStyleCnt="0"/>
      <dgm:spPr/>
    </dgm:pt>
    <dgm:pt modelId="{6EBE0DEA-AEBA-4870-B215-ECEF6BAF4F32}" type="pres">
      <dgm:prSet presAssocID="{95D444AE-8106-4819-9EB1-F315E6225729}" presName="composite3" presStyleCnt="0"/>
      <dgm:spPr/>
    </dgm:pt>
    <dgm:pt modelId="{3500AA21-951E-4E84-8CB8-498624E3E080}" type="pres">
      <dgm:prSet presAssocID="{95D444AE-8106-4819-9EB1-F315E6225729}" presName="background3" presStyleLbl="node3" presStyleIdx="2" presStyleCnt="5"/>
      <dgm:spPr/>
    </dgm:pt>
    <dgm:pt modelId="{A60FC7D1-B910-45E5-8BE7-84ECC72F9333}" type="pres">
      <dgm:prSet presAssocID="{95D444AE-8106-4819-9EB1-F315E6225729}" presName="text3" presStyleLbl="fgAcc3" presStyleIdx="2" presStyleCnt="5" custLinFactNeighborX="-66750" custLinFactNeighborY="-664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CDE4C-3865-4F35-A749-278F36285F52}" type="pres">
      <dgm:prSet presAssocID="{95D444AE-8106-4819-9EB1-F315E6225729}" presName="hierChild4" presStyleCnt="0"/>
      <dgm:spPr/>
    </dgm:pt>
    <dgm:pt modelId="{F712B540-99D4-49CA-8E0A-5FCBFD4D4DCF}" type="pres">
      <dgm:prSet presAssocID="{2D578666-A484-407B-9EA9-90211109CFCB}" presName="Name10" presStyleLbl="parChTrans1D2" presStyleIdx="1" presStyleCnt="2"/>
      <dgm:spPr/>
      <dgm:t>
        <a:bodyPr/>
        <a:lstStyle/>
        <a:p>
          <a:endParaRPr lang="en-US"/>
        </a:p>
      </dgm:t>
    </dgm:pt>
    <dgm:pt modelId="{848D3061-002A-4785-A312-D8B9BF310051}" type="pres">
      <dgm:prSet presAssocID="{E7490A7A-685A-448D-9BEF-9DFA85250299}" presName="hierRoot2" presStyleCnt="0"/>
      <dgm:spPr/>
    </dgm:pt>
    <dgm:pt modelId="{5ACD8C7D-5A28-40D2-91A9-2A425633410E}" type="pres">
      <dgm:prSet presAssocID="{E7490A7A-685A-448D-9BEF-9DFA85250299}" presName="composite2" presStyleCnt="0"/>
      <dgm:spPr/>
    </dgm:pt>
    <dgm:pt modelId="{1D72B002-2F8F-46C9-B464-5E0EFD2D43B1}" type="pres">
      <dgm:prSet presAssocID="{E7490A7A-685A-448D-9BEF-9DFA85250299}" presName="background2" presStyleLbl="node2" presStyleIdx="1" presStyleCnt="2"/>
      <dgm:spPr/>
    </dgm:pt>
    <dgm:pt modelId="{ACD960B9-A71B-4483-94CB-83010AD42012}" type="pres">
      <dgm:prSet presAssocID="{E7490A7A-685A-448D-9BEF-9DFA85250299}" presName="text2" presStyleLbl="fgAcc2" presStyleIdx="1" presStyleCnt="2" custLinFactNeighborX="-16590" custLinFactNeighborY="-694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5F67F9-7E85-48A1-98A3-2A46168EFA6B}" type="pres">
      <dgm:prSet presAssocID="{E7490A7A-685A-448D-9BEF-9DFA85250299}" presName="hierChild3" presStyleCnt="0"/>
      <dgm:spPr/>
    </dgm:pt>
    <dgm:pt modelId="{098D8DD3-458E-431C-9F3A-4373B4ED2865}" type="pres">
      <dgm:prSet presAssocID="{E0019553-4E7D-4A9E-8E41-754648122DA2}" presName="Name17" presStyleLbl="parChTrans1D3" presStyleIdx="3" presStyleCnt="5"/>
      <dgm:spPr/>
      <dgm:t>
        <a:bodyPr/>
        <a:lstStyle/>
        <a:p>
          <a:endParaRPr lang="en-US"/>
        </a:p>
      </dgm:t>
    </dgm:pt>
    <dgm:pt modelId="{F8152DD1-929A-4F4A-B1BC-D4F353069277}" type="pres">
      <dgm:prSet presAssocID="{F2F6428D-8B22-4E99-AA21-3AA24B005CA4}" presName="hierRoot3" presStyleCnt="0"/>
      <dgm:spPr/>
    </dgm:pt>
    <dgm:pt modelId="{67881C74-C84C-417B-A399-C625A4F7425C}" type="pres">
      <dgm:prSet presAssocID="{F2F6428D-8B22-4E99-AA21-3AA24B005CA4}" presName="composite3" presStyleCnt="0"/>
      <dgm:spPr/>
    </dgm:pt>
    <dgm:pt modelId="{0A4401CA-196F-4D74-8E4E-EBD44AD9D345}" type="pres">
      <dgm:prSet presAssocID="{F2F6428D-8B22-4E99-AA21-3AA24B005CA4}" presName="background3" presStyleLbl="node3" presStyleIdx="3" presStyleCnt="5"/>
      <dgm:spPr/>
    </dgm:pt>
    <dgm:pt modelId="{02C549D1-24D6-4D43-96DE-F326FED9717D}" type="pres">
      <dgm:prSet presAssocID="{F2F6428D-8B22-4E99-AA21-3AA24B005CA4}" presName="text3" presStyleLbl="fgAcc3" presStyleIdx="3" presStyleCnt="5" custLinFactNeighborX="-27751" custLinFactNeighborY="-576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370EA0-1ED6-4D98-9623-17C0025B4B78}" type="pres">
      <dgm:prSet presAssocID="{F2F6428D-8B22-4E99-AA21-3AA24B005CA4}" presName="hierChild4" presStyleCnt="0"/>
      <dgm:spPr/>
    </dgm:pt>
    <dgm:pt modelId="{5F03913E-971F-4721-BF47-F579531916C5}" type="pres">
      <dgm:prSet presAssocID="{999DD82D-5A7E-400A-9A2F-63E0A6F12C1D}" presName="Name17" presStyleLbl="parChTrans1D3" presStyleIdx="4" presStyleCnt="5"/>
      <dgm:spPr/>
      <dgm:t>
        <a:bodyPr/>
        <a:lstStyle/>
        <a:p>
          <a:endParaRPr lang="en-US"/>
        </a:p>
      </dgm:t>
    </dgm:pt>
    <dgm:pt modelId="{6DC604DB-665B-4347-9012-8AF53E0DEC7F}" type="pres">
      <dgm:prSet presAssocID="{50D56623-ADBF-4D06-B5AD-34D27ADC8839}" presName="hierRoot3" presStyleCnt="0"/>
      <dgm:spPr/>
    </dgm:pt>
    <dgm:pt modelId="{98488923-C5BE-47A0-8DBF-572F06C603A9}" type="pres">
      <dgm:prSet presAssocID="{50D56623-ADBF-4D06-B5AD-34D27ADC8839}" presName="composite3" presStyleCnt="0"/>
      <dgm:spPr/>
    </dgm:pt>
    <dgm:pt modelId="{8EF02096-EEA5-4C6B-A72B-8981E2D9013D}" type="pres">
      <dgm:prSet presAssocID="{50D56623-ADBF-4D06-B5AD-34D27ADC8839}" presName="background3" presStyleLbl="node3" presStyleIdx="4" presStyleCnt="5"/>
      <dgm:spPr/>
    </dgm:pt>
    <dgm:pt modelId="{86180551-CC9F-493A-80BE-94708EF73466}" type="pres">
      <dgm:prSet presAssocID="{50D56623-ADBF-4D06-B5AD-34D27ADC8839}" presName="text3" presStyleLbl="fgAcc3" presStyleIdx="4" presStyleCnt="5" custLinFactNeighborX="-16548" custLinFactNeighborY="-576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E07116-8DB8-425B-8402-95000EA3BB2A}" type="pres">
      <dgm:prSet presAssocID="{50D56623-ADBF-4D06-B5AD-34D27ADC8839}" presName="hierChild4" presStyleCnt="0"/>
      <dgm:spPr/>
    </dgm:pt>
  </dgm:ptLst>
  <dgm:cxnLst>
    <dgm:cxn modelId="{48A869AF-AE2D-4733-9129-250F7FA4A586}" type="presOf" srcId="{B7C8EAB7-50C2-4367-B626-12EB8861351B}" destId="{938FECE6-D301-4277-BFAA-723B92C45871}" srcOrd="0" destOrd="0" presId="urn:microsoft.com/office/officeart/2005/8/layout/hierarchy1"/>
    <dgm:cxn modelId="{6D09F124-F7BB-4AEC-9277-8C7A897CA5B3}" type="presOf" srcId="{95D444AE-8106-4819-9EB1-F315E6225729}" destId="{A60FC7D1-B910-45E5-8BE7-84ECC72F9333}" srcOrd="0" destOrd="0" presId="urn:microsoft.com/office/officeart/2005/8/layout/hierarchy1"/>
    <dgm:cxn modelId="{AB27FF5C-E35B-47F3-9F71-5123BB5A1FB1}" type="presOf" srcId="{E7490A7A-685A-448D-9BEF-9DFA85250299}" destId="{ACD960B9-A71B-4483-94CB-83010AD42012}" srcOrd="0" destOrd="0" presId="urn:microsoft.com/office/officeart/2005/8/layout/hierarchy1"/>
    <dgm:cxn modelId="{6A896ECA-01CC-428F-8337-2A9AC9EBD909}" type="presOf" srcId="{F2F6428D-8B22-4E99-AA21-3AA24B005CA4}" destId="{02C549D1-24D6-4D43-96DE-F326FED9717D}" srcOrd="0" destOrd="0" presId="urn:microsoft.com/office/officeart/2005/8/layout/hierarchy1"/>
    <dgm:cxn modelId="{995D12DF-097D-4B75-A1D4-F1623D87F0A1}" srcId="{660BD4AD-4813-4D7D-A0C3-68C6D4546EAF}" destId="{52FE27B4-A39E-43CD-BBB1-9199354D3E38}" srcOrd="0" destOrd="0" parTransId="{96FDE65E-5E6B-43D7-819D-944559A89936}" sibTransId="{A39DB171-D7C2-4D3C-9928-E37045D0C631}"/>
    <dgm:cxn modelId="{5049A5E9-9C15-4187-9BB7-5ADC55F2D305}" type="presOf" srcId="{0D137A0C-564F-4BAE-8C2C-EE165238248F}" destId="{9954F4D8-01A6-4767-9D06-AC31A6986A1A}" srcOrd="0" destOrd="0" presId="urn:microsoft.com/office/officeart/2005/8/layout/hierarchy1"/>
    <dgm:cxn modelId="{359B541B-43D4-48B4-9DAD-3F739A1479CE}" type="presOf" srcId="{E0019553-4E7D-4A9E-8E41-754648122DA2}" destId="{098D8DD3-458E-431C-9F3A-4373B4ED2865}" srcOrd="0" destOrd="0" presId="urn:microsoft.com/office/officeart/2005/8/layout/hierarchy1"/>
    <dgm:cxn modelId="{52063F01-0C84-4B94-94D6-6E1ADC2730F8}" srcId="{E7490A7A-685A-448D-9BEF-9DFA85250299}" destId="{50D56623-ADBF-4D06-B5AD-34D27ADC8839}" srcOrd="1" destOrd="0" parTransId="{999DD82D-5A7E-400A-9A2F-63E0A6F12C1D}" sibTransId="{25123E5E-7CCF-4CE3-85B0-94C23E284CC8}"/>
    <dgm:cxn modelId="{93C881E1-264D-4543-8155-E7A8F65AE99B}" srcId="{52FE27B4-A39E-43CD-BBB1-9199354D3E38}" destId="{E7490A7A-685A-448D-9BEF-9DFA85250299}" srcOrd="1" destOrd="0" parTransId="{2D578666-A484-407B-9EA9-90211109CFCB}" sibTransId="{43D490FE-07D8-4959-8BE6-74F70D695CF9}"/>
    <dgm:cxn modelId="{7CFCE14B-5AFD-4983-BA89-3DD0F9464B15}" type="presOf" srcId="{660BD4AD-4813-4D7D-A0C3-68C6D4546EAF}" destId="{7855302A-0149-4E53-8CF4-78E36A87005F}" srcOrd="0" destOrd="0" presId="urn:microsoft.com/office/officeart/2005/8/layout/hierarchy1"/>
    <dgm:cxn modelId="{872B8ACF-96E2-4A62-8168-77914739B476}" srcId="{E7490A7A-685A-448D-9BEF-9DFA85250299}" destId="{F2F6428D-8B22-4E99-AA21-3AA24B005CA4}" srcOrd="0" destOrd="0" parTransId="{E0019553-4E7D-4A9E-8E41-754648122DA2}" sibTransId="{50FB2886-EEFC-48EE-BDB5-93094F1998B3}"/>
    <dgm:cxn modelId="{9956EBAA-FF4F-4D8A-BA7D-92E707780CCD}" type="presOf" srcId="{8525CE2E-9196-46FD-8B4C-CE1C4F0EB5EE}" destId="{5FE24E61-E1BC-40D5-8131-73B1E76177A5}" srcOrd="0" destOrd="0" presId="urn:microsoft.com/office/officeart/2005/8/layout/hierarchy1"/>
    <dgm:cxn modelId="{58448FEA-6355-43B3-931B-9E735A3BD0C5}" type="presOf" srcId="{52FE27B4-A39E-43CD-BBB1-9199354D3E38}" destId="{1F45C21E-DBC5-4CE4-AEE6-6381CB39A70E}" srcOrd="0" destOrd="0" presId="urn:microsoft.com/office/officeart/2005/8/layout/hierarchy1"/>
    <dgm:cxn modelId="{8D168FBF-A031-45C3-A482-9F66944E2CC0}" type="presOf" srcId="{2D578666-A484-407B-9EA9-90211109CFCB}" destId="{F712B540-99D4-49CA-8E0A-5FCBFD4D4DCF}" srcOrd="0" destOrd="0" presId="urn:microsoft.com/office/officeart/2005/8/layout/hierarchy1"/>
    <dgm:cxn modelId="{0CE3912D-E143-4C5C-92A4-1B611BD14E07}" type="presOf" srcId="{41CB0779-529F-421B-B8CB-75D637E999FA}" destId="{50387D3F-7B78-4878-B7E8-4C7323CE7DB8}" srcOrd="0" destOrd="0" presId="urn:microsoft.com/office/officeart/2005/8/layout/hierarchy1"/>
    <dgm:cxn modelId="{5C3F85D0-A3AC-4673-944D-2A03B4B4DF1D}" srcId="{54C842C2-2A16-409C-971E-FFB1228A6F67}" destId="{E3D4CDDD-224E-4A10-8E2D-F98E6580618A}" srcOrd="1" destOrd="0" parTransId="{0D137A0C-564F-4BAE-8C2C-EE165238248F}" sibTransId="{DA0A74E2-B6AB-47B7-B711-5E3F75BB8F0E}"/>
    <dgm:cxn modelId="{A75E240E-D747-4876-AE3D-39C279CB1334}" type="presOf" srcId="{999DD82D-5A7E-400A-9A2F-63E0A6F12C1D}" destId="{5F03913E-971F-4721-BF47-F579531916C5}" srcOrd="0" destOrd="0" presId="urn:microsoft.com/office/officeart/2005/8/layout/hierarchy1"/>
    <dgm:cxn modelId="{2829E2AA-5907-4491-B5DA-3A9447755C9B}" type="presOf" srcId="{54C842C2-2A16-409C-971E-FFB1228A6F67}" destId="{97AEA6A1-73A8-40EC-9B7E-2F8D2F7DF59D}" srcOrd="0" destOrd="0" presId="urn:microsoft.com/office/officeart/2005/8/layout/hierarchy1"/>
    <dgm:cxn modelId="{76681D18-D56F-431D-97CA-C2F7F6395B8D}" type="presOf" srcId="{E4111A53-C707-46E3-B940-A4C8D57C278D}" destId="{1C306DCD-D752-4919-AF43-E12B260790F5}" srcOrd="0" destOrd="0" presId="urn:microsoft.com/office/officeart/2005/8/layout/hierarchy1"/>
    <dgm:cxn modelId="{CD334D31-73B6-4B03-9616-862FE5F90470}" srcId="{54C842C2-2A16-409C-971E-FFB1228A6F67}" destId="{95D444AE-8106-4819-9EB1-F315E6225729}" srcOrd="2" destOrd="0" parTransId="{B7C8EAB7-50C2-4367-B626-12EB8861351B}" sibTransId="{D5FC158B-D58C-4E75-9445-9311B656F7EE}"/>
    <dgm:cxn modelId="{D151A4E4-77E6-44F5-A1DF-01B847248373}" srcId="{52FE27B4-A39E-43CD-BBB1-9199354D3E38}" destId="{54C842C2-2A16-409C-971E-FFB1228A6F67}" srcOrd="0" destOrd="0" parTransId="{41CB0779-529F-421B-B8CB-75D637E999FA}" sibTransId="{3DB8F1FC-9906-4D21-9092-F8469EECA1FC}"/>
    <dgm:cxn modelId="{CFF18C4F-0C5E-478F-AAA2-38264C1918E6}" type="presOf" srcId="{50D56623-ADBF-4D06-B5AD-34D27ADC8839}" destId="{86180551-CC9F-493A-80BE-94708EF73466}" srcOrd="0" destOrd="0" presId="urn:microsoft.com/office/officeart/2005/8/layout/hierarchy1"/>
    <dgm:cxn modelId="{4AC9CD92-209B-44CF-8247-5452C879D21C}" srcId="{54C842C2-2A16-409C-971E-FFB1228A6F67}" destId="{8525CE2E-9196-46FD-8B4C-CE1C4F0EB5EE}" srcOrd="0" destOrd="0" parTransId="{E4111A53-C707-46E3-B940-A4C8D57C278D}" sibTransId="{4A327C42-8DFA-4549-936A-4FB9E83ABCFC}"/>
    <dgm:cxn modelId="{434D40C9-E388-475F-8F1B-594E2FF9A851}" type="presOf" srcId="{E3D4CDDD-224E-4A10-8E2D-F98E6580618A}" destId="{F09D844E-C0D9-46A6-845D-F3361305BBE5}" srcOrd="0" destOrd="0" presId="urn:microsoft.com/office/officeart/2005/8/layout/hierarchy1"/>
    <dgm:cxn modelId="{B6E10ED8-9EEC-4ACB-BAF9-A2F6F416AE13}" type="presParOf" srcId="{7855302A-0149-4E53-8CF4-78E36A87005F}" destId="{0D52EEE5-6562-45BC-9AB5-A2B85BD8DACC}" srcOrd="0" destOrd="0" presId="urn:microsoft.com/office/officeart/2005/8/layout/hierarchy1"/>
    <dgm:cxn modelId="{938FE6C3-7F7B-47DB-B4DA-8E3D76E2B57C}" type="presParOf" srcId="{0D52EEE5-6562-45BC-9AB5-A2B85BD8DACC}" destId="{A8AC907C-DC7A-4A59-B880-47425FC79891}" srcOrd="0" destOrd="0" presId="urn:microsoft.com/office/officeart/2005/8/layout/hierarchy1"/>
    <dgm:cxn modelId="{14D7FF80-5286-467A-B169-DB5D52132161}" type="presParOf" srcId="{A8AC907C-DC7A-4A59-B880-47425FC79891}" destId="{1FDB5674-937A-4D89-9F6A-681CFAFB2049}" srcOrd="0" destOrd="0" presId="urn:microsoft.com/office/officeart/2005/8/layout/hierarchy1"/>
    <dgm:cxn modelId="{021821B3-4A82-407A-A13B-C760A9B1EDA5}" type="presParOf" srcId="{A8AC907C-DC7A-4A59-B880-47425FC79891}" destId="{1F45C21E-DBC5-4CE4-AEE6-6381CB39A70E}" srcOrd="1" destOrd="0" presId="urn:microsoft.com/office/officeart/2005/8/layout/hierarchy1"/>
    <dgm:cxn modelId="{D238C034-A16C-49F6-9019-07F55D694182}" type="presParOf" srcId="{0D52EEE5-6562-45BC-9AB5-A2B85BD8DACC}" destId="{4EFD7721-5266-4732-A50E-4E8F3E419B0E}" srcOrd="1" destOrd="0" presId="urn:microsoft.com/office/officeart/2005/8/layout/hierarchy1"/>
    <dgm:cxn modelId="{21BC95B8-DEAF-4D3D-8DFA-DEEE274A2695}" type="presParOf" srcId="{4EFD7721-5266-4732-A50E-4E8F3E419B0E}" destId="{50387D3F-7B78-4878-B7E8-4C7323CE7DB8}" srcOrd="0" destOrd="0" presId="urn:microsoft.com/office/officeart/2005/8/layout/hierarchy1"/>
    <dgm:cxn modelId="{7DD6CFAD-5B90-4915-91F5-5870D6BF056C}" type="presParOf" srcId="{4EFD7721-5266-4732-A50E-4E8F3E419B0E}" destId="{7CF406BC-251B-420F-B229-0DDD8F1585CA}" srcOrd="1" destOrd="0" presId="urn:microsoft.com/office/officeart/2005/8/layout/hierarchy1"/>
    <dgm:cxn modelId="{B9C44A4C-F34D-4D04-9CBA-5DDEC3F081A7}" type="presParOf" srcId="{7CF406BC-251B-420F-B229-0DDD8F1585CA}" destId="{8B2378C6-A63C-4279-8701-FB119CD207CF}" srcOrd="0" destOrd="0" presId="urn:microsoft.com/office/officeart/2005/8/layout/hierarchy1"/>
    <dgm:cxn modelId="{DD8CC75E-13E8-4473-9D79-9C28FDFB58CB}" type="presParOf" srcId="{8B2378C6-A63C-4279-8701-FB119CD207CF}" destId="{DF6FAC63-8DAA-406C-AB62-EFEB5FE54728}" srcOrd="0" destOrd="0" presId="urn:microsoft.com/office/officeart/2005/8/layout/hierarchy1"/>
    <dgm:cxn modelId="{4B0353CD-73CC-4CD9-BF10-0502C45E274C}" type="presParOf" srcId="{8B2378C6-A63C-4279-8701-FB119CD207CF}" destId="{97AEA6A1-73A8-40EC-9B7E-2F8D2F7DF59D}" srcOrd="1" destOrd="0" presId="urn:microsoft.com/office/officeart/2005/8/layout/hierarchy1"/>
    <dgm:cxn modelId="{4CA54468-A6A7-4D5F-9EAA-57604F63045D}" type="presParOf" srcId="{7CF406BC-251B-420F-B229-0DDD8F1585CA}" destId="{C2B81928-F153-44B7-AFFB-1D865800EFB1}" srcOrd="1" destOrd="0" presId="urn:microsoft.com/office/officeart/2005/8/layout/hierarchy1"/>
    <dgm:cxn modelId="{30F92288-14C2-49E1-8651-EA8687DA61E5}" type="presParOf" srcId="{C2B81928-F153-44B7-AFFB-1D865800EFB1}" destId="{1C306DCD-D752-4919-AF43-E12B260790F5}" srcOrd="0" destOrd="0" presId="urn:microsoft.com/office/officeart/2005/8/layout/hierarchy1"/>
    <dgm:cxn modelId="{FF0F79EC-4B65-4981-A38F-9E24BAF504B4}" type="presParOf" srcId="{C2B81928-F153-44B7-AFFB-1D865800EFB1}" destId="{752D30FD-47E0-474D-9F03-1E3A60BCB4B7}" srcOrd="1" destOrd="0" presId="urn:microsoft.com/office/officeart/2005/8/layout/hierarchy1"/>
    <dgm:cxn modelId="{B2224339-A320-4857-AD64-FC352850AD62}" type="presParOf" srcId="{752D30FD-47E0-474D-9F03-1E3A60BCB4B7}" destId="{596922F5-9774-4EEB-9049-AE245215CC28}" srcOrd="0" destOrd="0" presId="urn:microsoft.com/office/officeart/2005/8/layout/hierarchy1"/>
    <dgm:cxn modelId="{FCCA4B95-E079-4CA9-8AEE-8535F0A75C92}" type="presParOf" srcId="{596922F5-9774-4EEB-9049-AE245215CC28}" destId="{92C2B52D-D20C-4659-BD48-4FD50349A712}" srcOrd="0" destOrd="0" presId="urn:microsoft.com/office/officeart/2005/8/layout/hierarchy1"/>
    <dgm:cxn modelId="{6DDEBC01-51A6-4FC1-90BF-DE4A3A362AC4}" type="presParOf" srcId="{596922F5-9774-4EEB-9049-AE245215CC28}" destId="{5FE24E61-E1BC-40D5-8131-73B1E76177A5}" srcOrd="1" destOrd="0" presId="urn:microsoft.com/office/officeart/2005/8/layout/hierarchy1"/>
    <dgm:cxn modelId="{902E34C9-B443-44B9-9B26-B9E3DA1A3938}" type="presParOf" srcId="{752D30FD-47E0-474D-9F03-1E3A60BCB4B7}" destId="{3D646C7D-4ACF-49FE-ABDB-49BA177F1584}" srcOrd="1" destOrd="0" presId="urn:microsoft.com/office/officeart/2005/8/layout/hierarchy1"/>
    <dgm:cxn modelId="{B02AF81E-16DF-4935-9FB7-1C8B691EA7F4}" type="presParOf" srcId="{C2B81928-F153-44B7-AFFB-1D865800EFB1}" destId="{9954F4D8-01A6-4767-9D06-AC31A6986A1A}" srcOrd="2" destOrd="0" presId="urn:microsoft.com/office/officeart/2005/8/layout/hierarchy1"/>
    <dgm:cxn modelId="{87ECCF09-C356-48E9-9F0B-7ED7741CEC44}" type="presParOf" srcId="{C2B81928-F153-44B7-AFFB-1D865800EFB1}" destId="{448DF2A1-6795-4222-AB0B-F37FFCFEBE81}" srcOrd="3" destOrd="0" presId="urn:microsoft.com/office/officeart/2005/8/layout/hierarchy1"/>
    <dgm:cxn modelId="{2CDDC2CE-CC1E-4A19-BA46-8C04EE8565CF}" type="presParOf" srcId="{448DF2A1-6795-4222-AB0B-F37FFCFEBE81}" destId="{6FD03A69-439F-403D-9A47-7178C92C134D}" srcOrd="0" destOrd="0" presId="urn:microsoft.com/office/officeart/2005/8/layout/hierarchy1"/>
    <dgm:cxn modelId="{6E1FC3D9-25B1-4F7E-ADAE-C97F14A18089}" type="presParOf" srcId="{6FD03A69-439F-403D-9A47-7178C92C134D}" destId="{C011A2FE-3038-413E-8093-4E78A545FF6D}" srcOrd="0" destOrd="0" presId="urn:microsoft.com/office/officeart/2005/8/layout/hierarchy1"/>
    <dgm:cxn modelId="{769031BA-3C1D-47DB-87B2-1DE8D6157B9C}" type="presParOf" srcId="{6FD03A69-439F-403D-9A47-7178C92C134D}" destId="{F09D844E-C0D9-46A6-845D-F3361305BBE5}" srcOrd="1" destOrd="0" presId="urn:microsoft.com/office/officeart/2005/8/layout/hierarchy1"/>
    <dgm:cxn modelId="{60B942FC-EAAD-4EFD-B1EA-BF60594DEC57}" type="presParOf" srcId="{448DF2A1-6795-4222-AB0B-F37FFCFEBE81}" destId="{038AEC2D-355A-4725-8770-08F3D2AA4C70}" srcOrd="1" destOrd="0" presId="urn:microsoft.com/office/officeart/2005/8/layout/hierarchy1"/>
    <dgm:cxn modelId="{00041900-4002-4F88-A51B-93A8B9347AF1}" type="presParOf" srcId="{C2B81928-F153-44B7-AFFB-1D865800EFB1}" destId="{938FECE6-D301-4277-BFAA-723B92C45871}" srcOrd="4" destOrd="0" presId="urn:microsoft.com/office/officeart/2005/8/layout/hierarchy1"/>
    <dgm:cxn modelId="{5E09988F-FA3C-4970-9AB9-EA4A1A6D5CF5}" type="presParOf" srcId="{C2B81928-F153-44B7-AFFB-1D865800EFB1}" destId="{A568D2DC-EF6B-4914-9B12-1C9EBE0338FC}" srcOrd="5" destOrd="0" presId="urn:microsoft.com/office/officeart/2005/8/layout/hierarchy1"/>
    <dgm:cxn modelId="{9F83F0F9-0FF6-4EF7-8074-BB6157F0737F}" type="presParOf" srcId="{A568D2DC-EF6B-4914-9B12-1C9EBE0338FC}" destId="{6EBE0DEA-AEBA-4870-B215-ECEF6BAF4F32}" srcOrd="0" destOrd="0" presId="urn:microsoft.com/office/officeart/2005/8/layout/hierarchy1"/>
    <dgm:cxn modelId="{88AFA347-FFB3-4F5A-94A2-CB3BAB463013}" type="presParOf" srcId="{6EBE0DEA-AEBA-4870-B215-ECEF6BAF4F32}" destId="{3500AA21-951E-4E84-8CB8-498624E3E080}" srcOrd="0" destOrd="0" presId="urn:microsoft.com/office/officeart/2005/8/layout/hierarchy1"/>
    <dgm:cxn modelId="{83EC8518-899A-4305-AB65-49F2906D657C}" type="presParOf" srcId="{6EBE0DEA-AEBA-4870-B215-ECEF6BAF4F32}" destId="{A60FC7D1-B910-45E5-8BE7-84ECC72F9333}" srcOrd="1" destOrd="0" presId="urn:microsoft.com/office/officeart/2005/8/layout/hierarchy1"/>
    <dgm:cxn modelId="{44BC6352-3735-4605-B1E5-8B4870920A87}" type="presParOf" srcId="{A568D2DC-EF6B-4914-9B12-1C9EBE0338FC}" destId="{6BACDE4C-3865-4F35-A749-278F36285F52}" srcOrd="1" destOrd="0" presId="urn:microsoft.com/office/officeart/2005/8/layout/hierarchy1"/>
    <dgm:cxn modelId="{F1B1ACD0-F334-4979-ABD8-74D8CEB5D1BF}" type="presParOf" srcId="{4EFD7721-5266-4732-A50E-4E8F3E419B0E}" destId="{F712B540-99D4-49CA-8E0A-5FCBFD4D4DCF}" srcOrd="2" destOrd="0" presId="urn:microsoft.com/office/officeart/2005/8/layout/hierarchy1"/>
    <dgm:cxn modelId="{901B795D-687F-4EEF-BB66-986486F72843}" type="presParOf" srcId="{4EFD7721-5266-4732-A50E-4E8F3E419B0E}" destId="{848D3061-002A-4785-A312-D8B9BF310051}" srcOrd="3" destOrd="0" presId="urn:microsoft.com/office/officeart/2005/8/layout/hierarchy1"/>
    <dgm:cxn modelId="{574E0294-9B9E-477C-B7FC-3FAEA7EDD29A}" type="presParOf" srcId="{848D3061-002A-4785-A312-D8B9BF310051}" destId="{5ACD8C7D-5A28-40D2-91A9-2A425633410E}" srcOrd="0" destOrd="0" presId="urn:microsoft.com/office/officeart/2005/8/layout/hierarchy1"/>
    <dgm:cxn modelId="{EFCDFFA8-F92A-48EF-A5DE-E33B3AA4F0EF}" type="presParOf" srcId="{5ACD8C7D-5A28-40D2-91A9-2A425633410E}" destId="{1D72B002-2F8F-46C9-B464-5E0EFD2D43B1}" srcOrd="0" destOrd="0" presId="urn:microsoft.com/office/officeart/2005/8/layout/hierarchy1"/>
    <dgm:cxn modelId="{F631141C-7F1E-479E-96B4-F075B14A0842}" type="presParOf" srcId="{5ACD8C7D-5A28-40D2-91A9-2A425633410E}" destId="{ACD960B9-A71B-4483-94CB-83010AD42012}" srcOrd="1" destOrd="0" presId="urn:microsoft.com/office/officeart/2005/8/layout/hierarchy1"/>
    <dgm:cxn modelId="{BDC016F9-8604-4D4E-B344-4FCCBCF23535}" type="presParOf" srcId="{848D3061-002A-4785-A312-D8B9BF310051}" destId="{3B5F67F9-7E85-48A1-98A3-2A46168EFA6B}" srcOrd="1" destOrd="0" presId="urn:microsoft.com/office/officeart/2005/8/layout/hierarchy1"/>
    <dgm:cxn modelId="{5150CC04-62FA-4E0A-92FE-2431DCB6D7F7}" type="presParOf" srcId="{3B5F67F9-7E85-48A1-98A3-2A46168EFA6B}" destId="{098D8DD3-458E-431C-9F3A-4373B4ED2865}" srcOrd="0" destOrd="0" presId="urn:microsoft.com/office/officeart/2005/8/layout/hierarchy1"/>
    <dgm:cxn modelId="{31374454-99AA-4914-8190-5B09CA31B0E8}" type="presParOf" srcId="{3B5F67F9-7E85-48A1-98A3-2A46168EFA6B}" destId="{F8152DD1-929A-4F4A-B1BC-D4F353069277}" srcOrd="1" destOrd="0" presId="urn:microsoft.com/office/officeart/2005/8/layout/hierarchy1"/>
    <dgm:cxn modelId="{809EE164-146A-4018-B9E1-A040F09E665E}" type="presParOf" srcId="{F8152DD1-929A-4F4A-B1BC-D4F353069277}" destId="{67881C74-C84C-417B-A399-C625A4F7425C}" srcOrd="0" destOrd="0" presId="urn:microsoft.com/office/officeart/2005/8/layout/hierarchy1"/>
    <dgm:cxn modelId="{23E0F85E-7E91-4B29-B924-845D07965046}" type="presParOf" srcId="{67881C74-C84C-417B-A399-C625A4F7425C}" destId="{0A4401CA-196F-4D74-8E4E-EBD44AD9D345}" srcOrd="0" destOrd="0" presId="urn:microsoft.com/office/officeart/2005/8/layout/hierarchy1"/>
    <dgm:cxn modelId="{B1A9EEDF-0B45-4D45-939B-DA1BAEFF579F}" type="presParOf" srcId="{67881C74-C84C-417B-A399-C625A4F7425C}" destId="{02C549D1-24D6-4D43-96DE-F326FED9717D}" srcOrd="1" destOrd="0" presId="urn:microsoft.com/office/officeart/2005/8/layout/hierarchy1"/>
    <dgm:cxn modelId="{01E6B462-BA8C-4C21-A0C2-E289B2017EE5}" type="presParOf" srcId="{F8152DD1-929A-4F4A-B1BC-D4F353069277}" destId="{98370EA0-1ED6-4D98-9623-17C0025B4B78}" srcOrd="1" destOrd="0" presId="urn:microsoft.com/office/officeart/2005/8/layout/hierarchy1"/>
    <dgm:cxn modelId="{A237110C-0A60-4FD8-AEEA-E9AEE8836F0D}" type="presParOf" srcId="{3B5F67F9-7E85-48A1-98A3-2A46168EFA6B}" destId="{5F03913E-971F-4721-BF47-F579531916C5}" srcOrd="2" destOrd="0" presId="urn:microsoft.com/office/officeart/2005/8/layout/hierarchy1"/>
    <dgm:cxn modelId="{051B8D61-AC5C-4205-B310-5CDE08FE4144}" type="presParOf" srcId="{3B5F67F9-7E85-48A1-98A3-2A46168EFA6B}" destId="{6DC604DB-665B-4347-9012-8AF53E0DEC7F}" srcOrd="3" destOrd="0" presId="urn:microsoft.com/office/officeart/2005/8/layout/hierarchy1"/>
    <dgm:cxn modelId="{956E4B72-2512-4863-860A-50328D9BB840}" type="presParOf" srcId="{6DC604DB-665B-4347-9012-8AF53E0DEC7F}" destId="{98488923-C5BE-47A0-8DBF-572F06C603A9}" srcOrd="0" destOrd="0" presId="urn:microsoft.com/office/officeart/2005/8/layout/hierarchy1"/>
    <dgm:cxn modelId="{E8073E09-FB91-4849-92B0-88F23F81F08F}" type="presParOf" srcId="{98488923-C5BE-47A0-8DBF-572F06C603A9}" destId="{8EF02096-EEA5-4C6B-A72B-8981E2D9013D}" srcOrd="0" destOrd="0" presId="urn:microsoft.com/office/officeart/2005/8/layout/hierarchy1"/>
    <dgm:cxn modelId="{28DF3A65-993C-4C67-8A68-F3063B77B095}" type="presParOf" srcId="{98488923-C5BE-47A0-8DBF-572F06C603A9}" destId="{86180551-CC9F-493A-80BE-94708EF73466}" srcOrd="1" destOrd="0" presId="urn:microsoft.com/office/officeart/2005/8/layout/hierarchy1"/>
    <dgm:cxn modelId="{2AA0CA44-51EA-4F03-B1EC-53FA7B305403}" type="presParOf" srcId="{6DC604DB-665B-4347-9012-8AF53E0DEC7F}" destId="{16E07116-8DB8-425B-8402-95000EA3BB2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3913E-971F-4721-BF47-F579531916C5}">
      <dsp:nvSpPr>
        <dsp:cNvPr id="0" name=""/>
        <dsp:cNvSpPr/>
      </dsp:nvSpPr>
      <dsp:spPr>
        <a:xfrm>
          <a:off x="5621457" y="2039919"/>
          <a:ext cx="745069" cy="4455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665"/>
              </a:lnTo>
              <a:lnTo>
                <a:pt x="745069" y="332665"/>
              </a:lnTo>
              <a:lnTo>
                <a:pt x="745069" y="4455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8D8DD3-458E-431C-9F3A-4373B4ED2865}">
      <dsp:nvSpPr>
        <dsp:cNvPr id="0" name=""/>
        <dsp:cNvSpPr/>
      </dsp:nvSpPr>
      <dsp:spPr>
        <a:xfrm>
          <a:off x="4740918" y="2039919"/>
          <a:ext cx="880539" cy="445533"/>
        </a:xfrm>
        <a:custGeom>
          <a:avLst/>
          <a:gdLst/>
          <a:ahLst/>
          <a:cxnLst/>
          <a:rect l="0" t="0" r="0" b="0"/>
          <a:pathLst>
            <a:path>
              <a:moveTo>
                <a:pt x="880539" y="0"/>
              </a:moveTo>
              <a:lnTo>
                <a:pt x="880539" y="332665"/>
              </a:lnTo>
              <a:lnTo>
                <a:pt x="0" y="332665"/>
              </a:lnTo>
              <a:lnTo>
                <a:pt x="0" y="4455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12B540-99D4-49CA-8E0A-5FCBFD4D4DCF}">
      <dsp:nvSpPr>
        <dsp:cNvPr id="0" name=""/>
        <dsp:cNvSpPr/>
      </dsp:nvSpPr>
      <dsp:spPr>
        <a:xfrm>
          <a:off x="3792655" y="888450"/>
          <a:ext cx="1828802" cy="377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938"/>
              </a:lnTo>
              <a:lnTo>
                <a:pt x="1828802" y="264938"/>
              </a:lnTo>
              <a:lnTo>
                <a:pt x="1828802" y="3778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FECE6-D301-4277-BFAA-723B92C45871}">
      <dsp:nvSpPr>
        <dsp:cNvPr id="0" name=""/>
        <dsp:cNvSpPr/>
      </dsp:nvSpPr>
      <dsp:spPr>
        <a:xfrm>
          <a:off x="1963853" y="2039919"/>
          <a:ext cx="812799" cy="377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930"/>
              </a:lnTo>
              <a:lnTo>
                <a:pt x="812799" y="264930"/>
              </a:lnTo>
              <a:lnTo>
                <a:pt x="812799" y="377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4F4D8-01A6-4767-9D06-AC31A6986A1A}">
      <dsp:nvSpPr>
        <dsp:cNvPr id="0" name=""/>
        <dsp:cNvSpPr/>
      </dsp:nvSpPr>
      <dsp:spPr>
        <a:xfrm>
          <a:off x="1918133" y="2039919"/>
          <a:ext cx="91440" cy="13242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42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306DCD-D752-4919-AF43-E12B260790F5}">
      <dsp:nvSpPr>
        <dsp:cNvPr id="0" name=""/>
        <dsp:cNvSpPr/>
      </dsp:nvSpPr>
      <dsp:spPr>
        <a:xfrm>
          <a:off x="812385" y="2039919"/>
          <a:ext cx="1151468" cy="377799"/>
        </a:xfrm>
        <a:custGeom>
          <a:avLst/>
          <a:gdLst/>
          <a:ahLst/>
          <a:cxnLst/>
          <a:rect l="0" t="0" r="0" b="0"/>
          <a:pathLst>
            <a:path>
              <a:moveTo>
                <a:pt x="1151468" y="0"/>
              </a:moveTo>
              <a:lnTo>
                <a:pt x="1151468" y="264930"/>
              </a:lnTo>
              <a:lnTo>
                <a:pt x="0" y="264930"/>
              </a:lnTo>
              <a:lnTo>
                <a:pt x="0" y="377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387D3F-7B78-4878-B7E8-4C7323CE7DB8}">
      <dsp:nvSpPr>
        <dsp:cNvPr id="0" name=""/>
        <dsp:cNvSpPr/>
      </dsp:nvSpPr>
      <dsp:spPr>
        <a:xfrm>
          <a:off x="1963853" y="888450"/>
          <a:ext cx="1828802" cy="377806"/>
        </a:xfrm>
        <a:custGeom>
          <a:avLst/>
          <a:gdLst/>
          <a:ahLst/>
          <a:cxnLst/>
          <a:rect l="0" t="0" r="0" b="0"/>
          <a:pathLst>
            <a:path>
              <a:moveTo>
                <a:pt x="1828802" y="0"/>
              </a:moveTo>
              <a:lnTo>
                <a:pt x="1828802" y="264938"/>
              </a:lnTo>
              <a:lnTo>
                <a:pt x="0" y="264938"/>
              </a:lnTo>
              <a:lnTo>
                <a:pt x="0" y="3778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B5674-937A-4D89-9F6A-681CFAFB2049}">
      <dsp:nvSpPr>
        <dsp:cNvPr id="0" name=""/>
        <dsp:cNvSpPr/>
      </dsp:nvSpPr>
      <dsp:spPr>
        <a:xfrm>
          <a:off x="3183472" y="114787"/>
          <a:ext cx="1218366" cy="773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5C21E-DBC5-4CE4-AEE6-6381CB39A70E}">
      <dsp:nvSpPr>
        <dsp:cNvPr id="0" name=""/>
        <dsp:cNvSpPr/>
      </dsp:nvSpPr>
      <dsp:spPr>
        <a:xfrm>
          <a:off x="3318846" y="243392"/>
          <a:ext cx="1218366" cy="773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Data Irregularities</a:t>
          </a:r>
          <a:endParaRPr lang="en-US" sz="1600" kern="1200" dirty="0"/>
        </a:p>
      </dsp:txBody>
      <dsp:txXfrm>
        <a:off x="3341506" y="266052"/>
        <a:ext cx="1173046" cy="728342"/>
      </dsp:txXfrm>
    </dsp:sp>
    <dsp:sp modelId="{DF6FAC63-8DAA-406C-AB62-EFEB5FE54728}">
      <dsp:nvSpPr>
        <dsp:cNvPr id="0" name=""/>
        <dsp:cNvSpPr/>
      </dsp:nvSpPr>
      <dsp:spPr>
        <a:xfrm>
          <a:off x="1354670" y="1266257"/>
          <a:ext cx="1218366" cy="773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EA6A1-73A8-40EC-9B7E-2F8D2F7DF59D}">
      <dsp:nvSpPr>
        <dsp:cNvPr id="0" name=""/>
        <dsp:cNvSpPr/>
      </dsp:nvSpPr>
      <dsp:spPr>
        <a:xfrm>
          <a:off x="1490044" y="1394862"/>
          <a:ext cx="1218366" cy="773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Distribution based</a:t>
          </a:r>
          <a:endParaRPr lang="en-US" sz="1600" kern="1200" dirty="0"/>
        </a:p>
      </dsp:txBody>
      <dsp:txXfrm>
        <a:off x="1512704" y="1417522"/>
        <a:ext cx="1173046" cy="728342"/>
      </dsp:txXfrm>
    </dsp:sp>
    <dsp:sp modelId="{92C2B52D-D20C-4659-BD48-4FD50349A712}">
      <dsp:nvSpPr>
        <dsp:cNvPr id="0" name=""/>
        <dsp:cNvSpPr/>
      </dsp:nvSpPr>
      <dsp:spPr>
        <a:xfrm>
          <a:off x="203201" y="2417718"/>
          <a:ext cx="1218366" cy="773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24E61-E1BC-40D5-8131-73B1E76177A5}">
      <dsp:nvSpPr>
        <dsp:cNvPr id="0" name=""/>
        <dsp:cNvSpPr/>
      </dsp:nvSpPr>
      <dsp:spPr>
        <a:xfrm>
          <a:off x="338575" y="2546324"/>
          <a:ext cx="1218366" cy="773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Class Imbalance</a:t>
          </a:r>
          <a:endParaRPr lang="en-US" sz="1600" kern="1200" dirty="0"/>
        </a:p>
      </dsp:txBody>
      <dsp:txXfrm>
        <a:off x="361235" y="2568984"/>
        <a:ext cx="1173046" cy="728342"/>
      </dsp:txXfrm>
    </dsp:sp>
    <dsp:sp modelId="{C011A2FE-3038-413E-8093-4E78A545FF6D}">
      <dsp:nvSpPr>
        <dsp:cNvPr id="0" name=""/>
        <dsp:cNvSpPr/>
      </dsp:nvSpPr>
      <dsp:spPr>
        <a:xfrm>
          <a:off x="1354670" y="3364202"/>
          <a:ext cx="1218366" cy="773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D844E-C0D9-46A6-845D-F3361305BBE5}">
      <dsp:nvSpPr>
        <dsp:cNvPr id="0" name=""/>
        <dsp:cNvSpPr/>
      </dsp:nvSpPr>
      <dsp:spPr>
        <a:xfrm>
          <a:off x="1490044" y="3492807"/>
          <a:ext cx="1218366" cy="773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Class Skew</a:t>
          </a:r>
          <a:endParaRPr lang="en-US" sz="1600" kern="1200" dirty="0"/>
        </a:p>
      </dsp:txBody>
      <dsp:txXfrm>
        <a:off x="1512704" y="3515467"/>
        <a:ext cx="1173046" cy="728342"/>
      </dsp:txXfrm>
    </dsp:sp>
    <dsp:sp modelId="{3500AA21-951E-4E84-8CB8-498624E3E080}">
      <dsp:nvSpPr>
        <dsp:cNvPr id="0" name=""/>
        <dsp:cNvSpPr/>
      </dsp:nvSpPr>
      <dsp:spPr>
        <a:xfrm>
          <a:off x="2167470" y="2417718"/>
          <a:ext cx="1218366" cy="773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FC7D1-B910-45E5-8BE7-84ECC72F9333}">
      <dsp:nvSpPr>
        <dsp:cNvPr id="0" name=""/>
        <dsp:cNvSpPr/>
      </dsp:nvSpPr>
      <dsp:spPr>
        <a:xfrm>
          <a:off x="2302844" y="2546324"/>
          <a:ext cx="1218366" cy="773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Small </a:t>
          </a:r>
          <a:r>
            <a:rPr lang="en-US" sz="1600" kern="1200" dirty="0" err="1" smtClean="0"/>
            <a:t>Disjuncts</a:t>
          </a:r>
          <a:endParaRPr lang="en-US" sz="1600" kern="1200" dirty="0"/>
        </a:p>
      </dsp:txBody>
      <dsp:txXfrm>
        <a:off x="2325504" y="2568984"/>
        <a:ext cx="1173046" cy="728342"/>
      </dsp:txXfrm>
    </dsp:sp>
    <dsp:sp modelId="{1D72B002-2F8F-46C9-B464-5E0EFD2D43B1}">
      <dsp:nvSpPr>
        <dsp:cNvPr id="0" name=""/>
        <dsp:cNvSpPr/>
      </dsp:nvSpPr>
      <dsp:spPr>
        <a:xfrm>
          <a:off x="5012274" y="1266257"/>
          <a:ext cx="1218366" cy="773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960B9-A71B-4483-94CB-83010AD42012}">
      <dsp:nvSpPr>
        <dsp:cNvPr id="0" name=""/>
        <dsp:cNvSpPr/>
      </dsp:nvSpPr>
      <dsp:spPr>
        <a:xfrm>
          <a:off x="5147648" y="1394862"/>
          <a:ext cx="1218366" cy="773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Feature based</a:t>
          </a:r>
          <a:endParaRPr lang="en-US" sz="1600" kern="1200" dirty="0"/>
        </a:p>
      </dsp:txBody>
      <dsp:txXfrm>
        <a:off x="5170308" y="1417522"/>
        <a:ext cx="1173046" cy="728342"/>
      </dsp:txXfrm>
    </dsp:sp>
    <dsp:sp modelId="{0A4401CA-196F-4D74-8E4E-EBD44AD9D345}">
      <dsp:nvSpPr>
        <dsp:cNvPr id="0" name=""/>
        <dsp:cNvSpPr/>
      </dsp:nvSpPr>
      <dsp:spPr>
        <a:xfrm>
          <a:off x="4131735" y="2485453"/>
          <a:ext cx="1218366" cy="773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549D1-24D6-4D43-96DE-F326FED9717D}">
      <dsp:nvSpPr>
        <dsp:cNvPr id="0" name=""/>
        <dsp:cNvSpPr/>
      </dsp:nvSpPr>
      <dsp:spPr>
        <a:xfrm>
          <a:off x="4267109" y="2614058"/>
          <a:ext cx="1218366" cy="773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Missing Features</a:t>
          </a:r>
          <a:endParaRPr lang="en-US" sz="1600" kern="1200" dirty="0"/>
        </a:p>
      </dsp:txBody>
      <dsp:txXfrm>
        <a:off x="4289769" y="2636718"/>
        <a:ext cx="1173046" cy="728342"/>
      </dsp:txXfrm>
    </dsp:sp>
    <dsp:sp modelId="{8EF02096-EEA5-4C6B-A72B-8981E2D9013D}">
      <dsp:nvSpPr>
        <dsp:cNvPr id="0" name=""/>
        <dsp:cNvSpPr/>
      </dsp:nvSpPr>
      <dsp:spPr>
        <a:xfrm>
          <a:off x="5757343" y="2485453"/>
          <a:ext cx="1218366" cy="773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80551-CC9F-493A-80BE-94708EF73466}">
      <dsp:nvSpPr>
        <dsp:cNvPr id="0" name=""/>
        <dsp:cNvSpPr/>
      </dsp:nvSpPr>
      <dsp:spPr>
        <a:xfrm>
          <a:off x="5892717" y="2614058"/>
          <a:ext cx="1218366" cy="773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Absent Features</a:t>
          </a:r>
          <a:endParaRPr lang="en-US" sz="1600" kern="1200" dirty="0"/>
        </a:p>
      </dsp:txBody>
      <dsp:txXfrm>
        <a:off x="5915377" y="2636718"/>
        <a:ext cx="1173046" cy="728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4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image" Target="../media/image96.wmf"/><Relationship Id="rId7" Type="http://schemas.openxmlformats.org/officeDocument/2006/relationships/image" Target="../media/image100.wmf"/><Relationship Id="rId12" Type="http://schemas.openxmlformats.org/officeDocument/2006/relationships/image" Target="../media/image105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11" Type="http://schemas.openxmlformats.org/officeDocument/2006/relationships/image" Target="../media/image104.wmf"/><Relationship Id="rId5" Type="http://schemas.openxmlformats.org/officeDocument/2006/relationships/image" Target="../media/image98.wmf"/><Relationship Id="rId10" Type="http://schemas.openxmlformats.org/officeDocument/2006/relationships/image" Target="../media/image103.wmf"/><Relationship Id="rId4" Type="http://schemas.openxmlformats.org/officeDocument/2006/relationships/image" Target="../media/image97.wmf"/><Relationship Id="rId9" Type="http://schemas.openxmlformats.org/officeDocument/2006/relationships/image" Target="../media/image10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300" smtClean="0"/>
            </a:lvl1pPr>
          </a:lstStyle>
          <a:p>
            <a:pPr>
              <a:defRPr/>
            </a:pPr>
            <a:fld id="{000E6A6B-31F1-4D56-B9DD-849E7A381F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506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1" tIns="46511" rIns="93021" bIns="46511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spcBef>
                <a:spcPct val="0"/>
              </a:spcBef>
              <a:buClrTx/>
              <a:buSzTx/>
              <a:buFontTx/>
              <a:buNone/>
              <a:defRPr sz="1300" smtClean="0"/>
            </a:lvl1pPr>
          </a:lstStyle>
          <a:p>
            <a:pPr>
              <a:defRPr/>
            </a:pPr>
            <a:fld id="{BE6E873A-957E-4F21-B4C1-DB7063CCF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474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90A8F5-139A-432D-87B7-5442C671E3F1}" type="slidenum">
              <a:rPr lang="tr-TR" altLang="en-US" sz="1300"/>
              <a:pPr>
                <a:spcBef>
                  <a:spcPct val="0"/>
                </a:spcBef>
              </a:pPr>
              <a:t>5</a:t>
            </a:fld>
            <a:endParaRPr lang="tr-TR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598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http://www.aiaccess.net/English/Glossaries/GlosMod/e_gm_bias_variance.htm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3BA8E4-9C4E-4B0F-91C5-636D280CF8E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51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6D748-048A-4621-A713-9E2F13C7860F}" type="slidenum">
              <a:rPr lang="en-US" altLang="zh-CN">
                <a:solidFill>
                  <a:srgbClr val="000000"/>
                </a:solidFill>
              </a:rPr>
              <a:pPr/>
              <a:t>42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304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2BBBE0-B604-405C-A779-85C608247C45}" type="slidenum">
              <a:rPr lang="en-US" altLang="zh-CN">
                <a:solidFill>
                  <a:srgbClr val="000000"/>
                </a:solidFill>
              </a:rPr>
              <a:pPr/>
              <a:t>43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675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2FE2F-D613-5B47-A186-2FB9D7141A61}" type="slidenum">
              <a:rPr lang="en-US">
                <a:latin typeface="Times New Roman" pitchFamily="1" charset="0"/>
              </a:rPr>
              <a:pPr/>
              <a:t>46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Show generalization</a:t>
            </a:r>
            <a:endParaRPr lang="en-US" dirty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1424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B73D0-128D-4BCC-8BC5-BBCBCFD9D568}" type="slidenum">
              <a:rPr lang="en-US" altLang="en-US">
                <a:solidFill>
                  <a:srgbClr val="000000"/>
                </a:solidFill>
              </a:rPr>
              <a:pPr/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027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2DDA54-06FB-4765-9D3E-AE195D6D40B2}" type="slidenum">
              <a:rPr lang="en-US" altLang="en-US">
                <a:solidFill>
                  <a:srgbClr val="000000"/>
                </a:solidFill>
              </a:rPr>
              <a:pPr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694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C09E54E2-B21C-42C0-809A-B8B6970172CA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/>
              <a:t>56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69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84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Three questions: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Model</a:t>
            </a:r>
          </a:p>
          <a:p>
            <a:r>
              <a:rPr lang="en-US" altLang="zh-TW" dirty="0" smtClean="0"/>
              <a:t>Cost</a:t>
            </a:r>
          </a:p>
          <a:p>
            <a:r>
              <a:rPr lang="en-US" altLang="zh-TW" dirty="0" smtClean="0"/>
              <a:t>Train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66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91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“Hello world” for deep learning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Data: </a:t>
            </a:r>
            <a:r>
              <a:rPr lang="zh-TW" altLang="en-US" sz="1200" dirty="0" smtClean="0"/>
              <a:t>http://yann.lecun.com/exdb/mnist/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67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A287D-7C12-4089-9C56-F7BBD8C8C355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60" y="4343713"/>
            <a:ext cx="5031482" cy="4113862"/>
          </a:xfrm>
          <a:noFill/>
          <a:ln/>
        </p:spPr>
        <p:txBody>
          <a:bodyPr/>
          <a:lstStyle/>
          <a:p>
            <a:pPr eaLnBrk="1" hangingPunct="1"/>
            <a:r>
              <a:rPr lang="en-GB" sz="1800" dirty="0" smtClean="0"/>
              <a:t>Induction is different from deduction and DBMS does not </a:t>
            </a:r>
            <a:r>
              <a:rPr lang="en-GB" sz="1800" dirty="0" err="1" smtClean="0"/>
              <a:t>not</a:t>
            </a:r>
            <a:r>
              <a:rPr lang="en-GB" sz="1800" dirty="0" smtClean="0"/>
              <a:t> support induction;</a:t>
            </a:r>
          </a:p>
          <a:p>
            <a:pPr eaLnBrk="1" hangingPunct="1"/>
            <a:r>
              <a:rPr lang="en-GB" sz="1800" dirty="0" smtClean="0"/>
              <a:t>The result of induction is higher-level information or knowledge: general statements about data</a:t>
            </a:r>
          </a:p>
          <a:p>
            <a:pPr eaLnBrk="1" hangingPunct="1"/>
            <a:r>
              <a:rPr lang="en-GB" sz="1800" dirty="0" smtClean="0"/>
              <a:t>There are many approaches. Refer to the lecture notes for CS3244 available at the Co-Op.</a:t>
            </a:r>
          </a:p>
          <a:p>
            <a:pPr eaLnBrk="1" hangingPunct="1"/>
            <a:r>
              <a:rPr lang="en-GB" sz="1800" dirty="0" smtClean="0"/>
              <a:t>We focus on  three approaches here, other examples:</a:t>
            </a:r>
          </a:p>
          <a:p>
            <a:pPr eaLnBrk="1" hangingPunct="1"/>
            <a:r>
              <a:rPr lang="en-GB" sz="1800" dirty="0" smtClean="0"/>
              <a:t>Other approaches</a:t>
            </a:r>
          </a:p>
          <a:p>
            <a:pPr eaLnBrk="1" hangingPunct="1">
              <a:buFontTx/>
              <a:buChar char="•"/>
            </a:pPr>
            <a:r>
              <a:rPr lang="en-GB" sz="1800" dirty="0" smtClean="0"/>
              <a:t>Instance-based learning</a:t>
            </a:r>
          </a:p>
          <a:p>
            <a:pPr eaLnBrk="1" hangingPunct="1">
              <a:buFontTx/>
              <a:buChar char="•"/>
            </a:pPr>
            <a:r>
              <a:rPr lang="en-GB" sz="1800" dirty="0" smtClean="0"/>
              <a:t>other neural networks</a:t>
            </a:r>
          </a:p>
          <a:p>
            <a:pPr eaLnBrk="1" hangingPunct="1">
              <a:buFontTx/>
              <a:buChar char="•"/>
            </a:pPr>
            <a:r>
              <a:rPr lang="en-GB" sz="1800" dirty="0" smtClean="0"/>
              <a:t>Concept learning (Version space, Focus, Aq11, …)</a:t>
            </a:r>
          </a:p>
          <a:p>
            <a:pPr eaLnBrk="1" hangingPunct="1">
              <a:buFontTx/>
              <a:buChar char="•"/>
            </a:pPr>
            <a:r>
              <a:rPr lang="en-GB" sz="1800" dirty="0" smtClean="0"/>
              <a:t>Genetic algorithms</a:t>
            </a:r>
          </a:p>
          <a:p>
            <a:pPr eaLnBrk="1" hangingPunct="1">
              <a:buFontTx/>
              <a:buChar char="•"/>
            </a:pPr>
            <a:r>
              <a:rPr lang="en-GB" sz="1800" dirty="0" smtClean="0"/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396088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 same for even more complex tasks.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68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1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69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63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sigmoid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05C0D-00F1-4D27-9FA2-F1BC4B0526DB}" type="slidenum">
              <a:rPr lang="zh-TW" altLang="en-US" smtClean="0">
                <a:solidFill>
                  <a:prstClr val="black"/>
                </a:solidFill>
              </a:rPr>
              <a:pPr/>
              <a:t>70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46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i="1" u="sng" dirty="0" smtClean="0"/>
              <a:t>Fully Connected Feedforward Network </a:t>
            </a:r>
            <a:endParaRPr lang="zh-TW" altLang="en-US" b="1" i="1" u="sng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>
              <a:solidFill>
                <a:srgbClr val="0000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>
              <a:solidFill>
                <a:srgbClr val="0000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solidFill>
                  <a:srgbClr val="0000FF"/>
                </a:solidFill>
              </a:rPr>
              <a:t>You can always connect the neurons in your own way.</a:t>
            </a:r>
            <a:endParaRPr lang="zh-TW" altLang="en-US" sz="1200" dirty="0" smtClean="0">
              <a:solidFill>
                <a:srgbClr val="0000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“+” is ignored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Each dimension corresponds to a digit (10 dimension is needed)</a:t>
            </a:r>
            <a:endParaRPr lang="zh-TW" altLang="en-US" sz="12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05C0D-00F1-4D27-9FA2-F1BC4B0526DB}" type="slidenum">
              <a:rPr lang="zh-TW" altLang="en-US" smtClean="0">
                <a:solidFill>
                  <a:prstClr val="black"/>
                </a:solidFill>
              </a:rPr>
              <a:pPr/>
              <a:t>71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07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Draw it?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4DF33-A099-48C3-97F8-77FEC4A41389}" type="slidenum">
              <a:rPr lang="zh-TW" altLang="en-US" smtClean="0">
                <a:solidFill>
                  <a:prstClr val="black"/>
                </a:solidFill>
              </a:rPr>
              <a:pPr/>
              <a:t>72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16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Draw it?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4DF33-A099-48C3-97F8-77FEC4A41389}" type="slidenum">
              <a:rPr lang="zh-TW" altLang="en-US" smtClean="0">
                <a:solidFill>
                  <a:prstClr val="black"/>
                </a:solidFill>
              </a:rPr>
              <a:pPr/>
              <a:t>73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12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With </a:t>
            </a:r>
            <a:r>
              <a:rPr lang="en-US" altLang="zh-TW" sz="1200" dirty="0" err="1" smtClean="0"/>
              <a:t>softmax</a:t>
            </a:r>
            <a:r>
              <a:rPr lang="en-US" altLang="zh-TW" sz="1200" dirty="0" smtClean="0"/>
              <a:t>, the summation of all the </a:t>
            </a:r>
            <a:r>
              <a:rPr lang="en-US" altLang="zh-TW" sz="1200" dirty="0" err="1" smtClean="0"/>
              <a:t>ouputs</a:t>
            </a:r>
            <a:r>
              <a:rPr lang="en-US" altLang="zh-TW" sz="1200" dirty="0" smtClean="0"/>
              <a:t> would be one.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Can be considered as probability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if you want ……</a:t>
            </a:r>
            <a:endParaRPr lang="zh-TW" altLang="en-US" sz="12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76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6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Randomly</a:t>
            </a:r>
            <a:r>
              <a:rPr lang="en-US" altLang="zh-TW" sz="1200" baseline="0" dirty="0" smtClean="0"/>
              <a:t> picked one </a:t>
            </a:r>
            <a:endParaRPr lang="en-US" altLang="zh-TW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Two approaches update the parameters towards the same direction, but stochastic is faster!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Better!</a:t>
            </a:r>
            <a:endParaRPr lang="zh-TW" alt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5798-1D2B-4740-BC8C-66AA26152767}" type="slidenum">
              <a:rPr lang="zh-TW" altLang="en-US" smtClean="0">
                <a:solidFill>
                  <a:prstClr val="black"/>
                </a:solidFill>
              </a:rPr>
              <a:pPr/>
              <a:t>77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9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dirty="0">
              <a:solidFill>
                <a:srgbClr val="0000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>
                <a:solidFill>
                  <a:prstClr val="black"/>
                </a:solidFill>
              </a:rPr>
              <a:pPr/>
              <a:t>79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97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>
                <a:solidFill>
                  <a:prstClr val="black"/>
                </a:solidFill>
              </a:rPr>
              <a:pPr/>
              <a:t>80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F56DC5-40CA-4C38-A307-F30A7BF86A9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3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Programming -&gt; all in main -&gt; so long and</a:t>
            </a:r>
            <a:r>
              <a:rPr lang="en-US" altLang="zh-TW" baseline="0" dirty="0" smtClean="0"/>
              <a:t> bad</a:t>
            </a:r>
          </a:p>
          <a:p>
            <a:r>
              <a:rPr lang="en-US" altLang="zh-TW" baseline="0" dirty="0" smtClean="0"/>
              <a:t>-&gt; function -&gt;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shorter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81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11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82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16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83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43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Need less data!!!!!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>
                <a:solidFill>
                  <a:prstClr val="black"/>
                </a:solidFill>
              </a:rPr>
              <a:pPr/>
              <a:t>84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62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82ACF3-DB52-404F-84EA-BFC6333A4B2E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99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CE4347-619D-4D39-877E-626A45E15305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Generative classifiers try to model the data.  Discriminative classifiers try to predict the label.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13B4EEE-E921-48AC-91EA-00F672E56BA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94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c5998d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c5998d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333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C91689-0771-4E9E-BBD9-3E6B7182441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9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252F86-3FC7-4E0D-B203-086E1300F7E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5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8C7B23-EFB3-4026-B462-059903FB2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1528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F31453-214C-47BE-96B6-BA4953A4C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7825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9A0C7D-6AC7-4D85-8E24-0F9456C5D2F2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C9827-7C55-42C3-B86C-1E7204BA9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5174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>
            <a:normAutofit/>
          </a:bodyPr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3E264F-AFDF-4268-96E7-09AF1B8CE92A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892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D3833C-F2C7-430E-B22D-117577FEF579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C110E-748E-4BF6-A486-CEC2A71F4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2947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BFD323-4A4D-4D85-BCE2-B4D01D77E58C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48124-A765-4943-8590-31757BD82C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4841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14DC55-3EB3-457D-9E6F-23088899BB46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3F9BE-1E00-4012-9F6C-9FBA3D5696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3320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fld id="{DEFC8EEB-04AB-4543-B47A-765E728838AB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F4124062-C07B-4A5F-8B46-E3C77AA1F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70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A6310-69F8-4F58-8D66-F1E0B315EE3C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6B339-C93A-4846-920B-B78A407D4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1569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D193E-FC6E-4C95-8045-29A06EE2FE75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C18DD-9896-4ED6-BA00-52A1A3414F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2810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301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2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A045F-44C1-468B-8BDE-D95C620729F0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4E7F0-A5E0-42D9-9376-FABB54E1A7FD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E3592C-B0C1-494D-9F45-29A754A7E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38586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854E-F21B-46B8-9264-12F50A616E97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609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2514C-D03A-4D4F-BF54-C04AD81AC2E8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480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752E-46D1-46A4-8AA3-6335C7DC06BC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227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DA7CD-F85F-4E2D-960A-CC94F2CB0BB1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351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71A24-539A-43AE-BF4C-23A1AF146FA0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848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9D9C6-885F-4653-B24C-F92E14ECC2E6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387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EBE3-F0D7-48E9-8460-FBFCD3B1C2D3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025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1521F-0F49-4067-9DF6-58CD90C4E087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073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CCFF"/>
                </a:solidFill>
              </a:rPr>
              <a:t>Robert Jackson Marks 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57F5-0C18-4C1D-8B04-75D52BDBE641}" type="slidenum">
              <a:rPr lang="en-US">
                <a:solidFill>
                  <a:srgbClr val="99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629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ktangel 13"/>
          <p:cNvSpPr/>
          <p:nvPr userDrawn="1"/>
        </p:nvSpPr>
        <p:spPr bwMode="gray">
          <a:xfrm>
            <a:off x="0" y="3613150"/>
            <a:ext cx="9144000" cy="3244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 bwMode="gray">
          <a:xfrm>
            <a:off x="1568185" y="1161181"/>
            <a:ext cx="6984337" cy="1043684"/>
          </a:xfrm>
        </p:spPr>
        <p:txBody>
          <a:bodyPr>
            <a:normAutofit/>
          </a:bodyPr>
          <a:lstStyle>
            <a:lvl1pPr algn="l">
              <a:lnSpc>
                <a:spcPts val="3800"/>
              </a:lnSpc>
              <a:defRPr sz="3600" b="1"/>
            </a:lvl1pPr>
          </a:lstStyle>
          <a:p>
            <a:r>
              <a:rPr lang="sv-SE" smtClean="0"/>
              <a:t>Klicka här för att ändra format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 bwMode="gray">
          <a:xfrm>
            <a:off x="1567963" y="2276872"/>
            <a:ext cx="6987075" cy="936104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 dirty="0"/>
          </a:p>
        </p:txBody>
      </p:sp>
      <p:pic>
        <p:nvPicPr>
          <p:cNvPr id="1026" name="Picture 2" descr="http://intra.kth.se/polopoly_fs/1.383275!/image/KTH_pngs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9" b="7207"/>
          <a:stretch/>
        </p:blipFill>
        <p:spPr bwMode="gray">
          <a:xfrm>
            <a:off x="347663" y="344488"/>
            <a:ext cx="803938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/>
          <p:cNvSpPr>
            <a:spLocks noChangeShapeType="1"/>
          </p:cNvSpPr>
          <p:nvPr userDrawn="1"/>
        </p:nvSpPr>
        <p:spPr bwMode="gray">
          <a:xfrm>
            <a:off x="-1375645" y="5596697"/>
            <a:ext cx="0" cy="0"/>
          </a:xfrm>
          <a:prstGeom prst="line">
            <a:avLst/>
          </a:prstGeom>
          <a:noFill/>
          <a:ln w="3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reeform 7"/>
          <p:cNvSpPr>
            <a:spLocks/>
          </p:cNvSpPr>
          <p:nvPr userDrawn="1"/>
        </p:nvSpPr>
        <p:spPr bwMode="gray">
          <a:xfrm>
            <a:off x="-3236" y="4049403"/>
            <a:ext cx="9150869" cy="1215998"/>
          </a:xfrm>
          <a:custGeom>
            <a:avLst/>
            <a:gdLst>
              <a:gd name="T0" fmla="*/ 0 w 8479"/>
              <a:gd name="T1" fmla="*/ 356 h 535"/>
              <a:gd name="T2" fmla="*/ 597 w 8479"/>
              <a:gd name="T3" fmla="*/ 356 h 535"/>
              <a:gd name="T4" fmla="*/ 625 w 8479"/>
              <a:gd name="T5" fmla="*/ 328 h 535"/>
              <a:gd name="T6" fmla="*/ 625 w 8479"/>
              <a:gd name="T7" fmla="*/ 28 h 535"/>
              <a:gd name="T8" fmla="*/ 653 w 8479"/>
              <a:gd name="T9" fmla="*/ 0 h 535"/>
              <a:gd name="T10" fmla="*/ 954 w 8479"/>
              <a:gd name="T11" fmla="*/ 0 h 535"/>
              <a:gd name="T12" fmla="*/ 982 w 8479"/>
              <a:gd name="T13" fmla="*/ 28 h 535"/>
              <a:gd name="T14" fmla="*/ 982 w 8479"/>
              <a:gd name="T15" fmla="*/ 507 h 535"/>
              <a:gd name="T16" fmla="*/ 1010 w 8479"/>
              <a:gd name="T17" fmla="*/ 535 h 535"/>
              <a:gd name="T18" fmla="*/ 1545 w 8479"/>
              <a:gd name="T19" fmla="*/ 535 h 535"/>
              <a:gd name="T20" fmla="*/ 1573 w 8479"/>
              <a:gd name="T21" fmla="*/ 507 h 535"/>
              <a:gd name="T22" fmla="*/ 1573 w 8479"/>
              <a:gd name="T23" fmla="*/ 328 h 535"/>
              <a:gd name="T24" fmla="*/ 1601 w 8479"/>
              <a:gd name="T25" fmla="*/ 300 h 535"/>
              <a:gd name="T26" fmla="*/ 2497 w 8479"/>
              <a:gd name="T27" fmla="*/ 300 h 535"/>
              <a:gd name="T28" fmla="*/ 2524 w 8479"/>
              <a:gd name="T29" fmla="*/ 328 h 535"/>
              <a:gd name="T30" fmla="*/ 2524 w 8479"/>
              <a:gd name="T31" fmla="*/ 507 h 535"/>
              <a:gd name="T32" fmla="*/ 2552 w 8479"/>
              <a:gd name="T33" fmla="*/ 535 h 535"/>
              <a:gd name="T34" fmla="*/ 2797 w 8479"/>
              <a:gd name="T35" fmla="*/ 535 h 535"/>
              <a:gd name="T36" fmla="*/ 2825 w 8479"/>
              <a:gd name="T37" fmla="*/ 507 h 535"/>
              <a:gd name="T38" fmla="*/ 2825 w 8479"/>
              <a:gd name="T39" fmla="*/ 384 h 535"/>
              <a:gd name="T40" fmla="*/ 2852 w 8479"/>
              <a:gd name="T41" fmla="*/ 356 h 535"/>
              <a:gd name="T42" fmla="*/ 3153 w 8479"/>
              <a:gd name="T43" fmla="*/ 356 h 535"/>
              <a:gd name="T44" fmla="*/ 3181 w 8479"/>
              <a:gd name="T45" fmla="*/ 384 h 535"/>
              <a:gd name="T46" fmla="*/ 3181 w 8479"/>
              <a:gd name="T47" fmla="*/ 450 h 535"/>
              <a:gd name="T48" fmla="*/ 3209 w 8479"/>
              <a:gd name="T49" fmla="*/ 478 h 535"/>
              <a:gd name="T50" fmla="*/ 5290 w 8479"/>
              <a:gd name="T51" fmla="*/ 478 h 535"/>
              <a:gd name="T52" fmla="*/ 5317 w 8479"/>
              <a:gd name="T53" fmla="*/ 450 h 535"/>
              <a:gd name="T54" fmla="*/ 5317 w 8479"/>
              <a:gd name="T55" fmla="*/ 28 h 535"/>
              <a:gd name="T56" fmla="*/ 5345 w 8479"/>
              <a:gd name="T57" fmla="*/ 0 h 535"/>
              <a:gd name="T58" fmla="*/ 6031 w 8479"/>
              <a:gd name="T59" fmla="*/ 0 h 535"/>
              <a:gd name="T60" fmla="*/ 6059 w 8479"/>
              <a:gd name="T61" fmla="*/ 28 h 535"/>
              <a:gd name="T62" fmla="*/ 6059 w 8479"/>
              <a:gd name="T63" fmla="*/ 383 h 535"/>
              <a:gd name="T64" fmla="*/ 6087 w 8479"/>
              <a:gd name="T65" fmla="*/ 411 h 535"/>
              <a:gd name="T66" fmla="*/ 7130 w 8479"/>
              <a:gd name="T67" fmla="*/ 411 h 535"/>
              <a:gd name="T68" fmla="*/ 7158 w 8479"/>
              <a:gd name="T69" fmla="*/ 383 h 535"/>
              <a:gd name="T70" fmla="*/ 7158 w 8479"/>
              <a:gd name="T71" fmla="*/ 111 h 535"/>
              <a:gd name="T72" fmla="*/ 7186 w 8479"/>
              <a:gd name="T73" fmla="*/ 83 h 535"/>
              <a:gd name="T74" fmla="*/ 8479 w 8479"/>
              <a:gd name="T75" fmla="*/ 83 h 535"/>
              <a:gd name="connsiteX0" fmla="*/ 0 w 9296"/>
              <a:gd name="connsiteY0" fmla="*/ 6654 h 10000"/>
              <a:gd name="connsiteX1" fmla="*/ 33 w 9296"/>
              <a:gd name="connsiteY1" fmla="*/ 6131 h 10000"/>
              <a:gd name="connsiteX2" fmla="*/ 33 w 9296"/>
              <a:gd name="connsiteY2" fmla="*/ 523 h 10000"/>
              <a:gd name="connsiteX3" fmla="*/ 66 w 9296"/>
              <a:gd name="connsiteY3" fmla="*/ 0 h 10000"/>
              <a:gd name="connsiteX4" fmla="*/ 421 w 9296"/>
              <a:gd name="connsiteY4" fmla="*/ 0 h 10000"/>
              <a:gd name="connsiteX5" fmla="*/ 454 w 9296"/>
              <a:gd name="connsiteY5" fmla="*/ 523 h 10000"/>
              <a:gd name="connsiteX6" fmla="*/ 454 w 9296"/>
              <a:gd name="connsiteY6" fmla="*/ 9477 h 10000"/>
              <a:gd name="connsiteX7" fmla="*/ 487 w 9296"/>
              <a:gd name="connsiteY7" fmla="*/ 10000 h 10000"/>
              <a:gd name="connsiteX8" fmla="*/ 1118 w 9296"/>
              <a:gd name="connsiteY8" fmla="*/ 10000 h 10000"/>
              <a:gd name="connsiteX9" fmla="*/ 1151 w 9296"/>
              <a:gd name="connsiteY9" fmla="*/ 9477 h 10000"/>
              <a:gd name="connsiteX10" fmla="*/ 1151 w 9296"/>
              <a:gd name="connsiteY10" fmla="*/ 6131 h 10000"/>
              <a:gd name="connsiteX11" fmla="*/ 1184 w 9296"/>
              <a:gd name="connsiteY11" fmla="*/ 5607 h 10000"/>
              <a:gd name="connsiteX12" fmla="*/ 2241 w 9296"/>
              <a:gd name="connsiteY12" fmla="*/ 5607 h 10000"/>
              <a:gd name="connsiteX13" fmla="*/ 2273 w 9296"/>
              <a:gd name="connsiteY13" fmla="*/ 6131 h 10000"/>
              <a:gd name="connsiteX14" fmla="*/ 2273 w 9296"/>
              <a:gd name="connsiteY14" fmla="*/ 9477 h 10000"/>
              <a:gd name="connsiteX15" fmla="*/ 2306 w 9296"/>
              <a:gd name="connsiteY15" fmla="*/ 10000 h 10000"/>
              <a:gd name="connsiteX16" fmla="*/ 2595 w 9296"/>
              <a:gd name="connsiteY16" fmla="*/ 10000 h 10000"/>
              <a:gd name="connsiteX17" fmla="*/ 2628 w 9296"/>
              <a:gd name="connsiteY17" fmla="*/ 9477 h 10000"/>
              <a:gd name="connsiteX18" fmla="*/ 2628 w 9296"/>
              <a:gd name="connsiteY18" fmla="*/ 7178 h 10000"/>
              <a:gd name="connsiteX19" fmla="*/ 2660 w 9296"/>
              <a:gd name="connsiteY19" fmla="*/ 6654 h 10000"/>
              <a:gd name="connsiteX20" fmla="*/ 3015 w 9296"/>
              <a:gd name="connsiteY20" fmla="*/ 6654 h 10000"/>
              <a:gd name="connsiteX21" fmla="*/ 3048 w 9296"/>
              <a:gd name="connsiteY21" fmla="*/ 7178 h 10000"/>
              <a:gd name="connsiteX22" fmla="*/ 3048 w 9296"/>
              <a:gd name="connsiteY22" fmla="*/ 8411 h 10000"/>
              <a:gd name="connsiteX23" fmla="*/ 3081 w 9296"/>
              <a:gd name="connsiteY23" fmla="*/ 8935 h 10000"/>
              <a:gd name="connsiteX24" fmla="*/ 5535 w 9296"/>
              <a:gd name="connsiteY24" fmla="*/ 8935 h 10000"/>
              <a:gd name="connsiteX25" fmla="*/ 5567 w 9296"/>
              <a:gd name="connsiteY25" fmla="*/ 8411 h 10000"/>
              <a:gd name="connsiteX26" fmla="*/ 5567 w 9296"/>
              <a:gd name="connsiteY26" fmla="*/ 523 h 10000"/>
              <a:gd name="connsiteX27" fmla="*/ 5600 w 9296"/>
              <a:gd name="connsiteY27" fmla="*/ 0 h 10000"/>
              <a:gd name="connsiteX28" fmla="*/ 6409 w 9296"/>
              <a:gd name="connsiteY28" fmla="*/ 0 h 10000"/>
              <a:gd name="connsiteX29" fmla="*/ 6442 w 9296"/>
              <a:gd name="connsiteY29" fmla="*/ 523 h 10000"/>
              <a:gd name="connsiteX30" fmla="*/ 6442 w 9296"/>
              <a:gd name="connsiteY30" fmla="*/ 7159 h 10000"/>
              <a:gd name="connsiteX31" fmla="*/ 6475 w 9296"/>
              <a:gd name="connsiteY31" fmla="*/ 7682 h 10000"/>
              <a:gd name="connsiteX32" fmla="*/ 7705 w 9296"/>
              <a:gd name="connsiteY32" fmla="*/ 7682 h 10000"/>
              <a:gd name="connsiteX33" fmla="*/ 7738 w 9296"/>
              <a:gd name="connsiteY33" fmla="*/ 7159 h 10000"/>
              <a:gd name="connsiteX34" fmla="*/ 7738 w 9296"/>
              <a:gd name="connsiteY34" fmla="*/ 2075 h 10000"/>
              <a:gd name="connsiteX35" fmla="*/ 7771 w 9296"/>
              <a:gd name="connsiteY35" fmla="*/ 1551 h 10000"/>
              <a:gd name="connsiteX36" fmla="*/ 9296 w 9296"/>
              <a:gd name="connsiteY36" fmla="*/ 1551 h 10000"/>
              <a:gd name="connsiteX0" fmla="*/ 0 w 9965"/>
              <a:gd name="connsiteY0" fmla="*/ 6131 h 10000"/>
              <a:gd name="connsiteX1" fmla="*/ 0 w 9965"/>
              <a:gd name="connsiteY1" fmla="*/ 523 h 10000"/>
              <a:gd name="connsiteX2" fmla="*/ 36 w 9965"/>
              <a:gd name="connsiteY2" fmla="*/ 0 h 10000"/>
              <a:gd name="connsiteX3" fmla="*/ 418 w 9965"/>
              <a:gd name="connsiteY3" fmla="*/ 0 h 10000"/>
              <a:gd name="connsiteX4" fmla="*/ 453 w 9965"/>
              <a:gd name="connsiteY4" fmla="*/ 523 h 10000"/>
              <a:gd name="connsiteX5" fmla="*/ 453 w 9965"/>
              <a:gd name="connsiteY5" fmla="*/ 9477 h 10000"/>
              <a:gd name="connsiteX6" fmla="*/ 489 w 9965"/>
              <a:gd name="connsiteY6" fmla="*/ 10000 h 10000"/>
              <a:gd name="connsiteX7" fmla="*/ 1168 w 9965"/>
              <a:gd name="connsiteY7" fmla="*/ 10000 h 10000"/>
              <a:gd name="connsiteX8" fmla="*/ 1203 w 9965"/>
              <a:gd name="connsiteY8" fmla="*/ 9477 h 10000"/>
              <a:gd name="connsiteX9" fmla="*/ 1203 w 9965"/>
              <a:gd name="connsiteY9" fmla="*/ 6131 h 10000"/>
              <a:gd name="connsiteX10" fmla="*/ 1239 w 9965"/>
              <a:gd name="connsiteY10" fmla="*/ 5607 h 10000"/>
              <a:gd name="connsiteX11" fmla="*/ 2376 w 9965"/>
              <a:gd name="connsiteY11" fmla="*/ 5607 h 10000"/>
              <a:gd name="connsiteX12" fmla="*/ 2410 w 9965"/>
              <a:gd name="connsiteY12" fmla="*/ 6131 h 10000"/>
              <a:gd name="connsiteX13" fmla="*/ 2410 w 9965"/>
              <a:gd name="connsiteY13" fmla="*/ 9477 h 10000"/>
              <a:gd name="connsiteX14" fmla="*/ 2446 w 9965"/>
              <a:gd name="connsiteY14" fmla="*/ 10000 h 10000"/>
              <a:gd name="connsiteX15" fmla="*/ 2757 w 9965"/>
              <a:gd name="connsiteY15" fmla="*/ 10000 h 10000"/>
              <a:gd name="connsiteX16" fmla="*/ 2792 w 9965"/>
              <a:gd name="connsiteY16" fmla="*/ 9477 h 10000"/>
              <a:gd name="connsiteX17" fmla="*/ 2792 w 9965"/>
              <a:gd name="connsiteY17" fmla="*/ 7178 h 10000"/>
              <a:gd name="connsiteX18" fmla="*/ 2826 w 9965"/>
              <a:gd name="connsiteY18" fmla="*/ 6654 h 10000"/>
              <a:gd name="connsiteX19" fmla="*/ 3208 w 9965"/>
              <a:gd name="connsiteY19" fmla="*/ 6654 h 10000"/>
              <a:gd name="connsiteX20" fmla="*/ 3244 w 9965"/>
              <a:gd name="connsiteY20" fmla="*/ 7178 h 10000"/>
              <a:gd name="connsiteX21" fmla="*/ 3244 w 9965"/>
              <a:gd name="connsiteY21" fmla="*/ 8411 h 10000"/>
              <a:gd name="connsiteX22" fmla="*/ 3279 w 9965"/>
              <a:gd name="connsiteY22" fmla="*/ 8935 h 10000"/>
              <a:gd name="connsiteX23" fmla="*/ 5919 w 9965"/>
              <a:gd name="connsiteY23" fmla="*/ 8935 h 10000"/>
              <a:gd name="connsiteX24" fmla="*/ 5954 w 9965"/>
              <a:gd name="connsiteY24" fmla="*/ 8411 h 10000"/>
              <a:gd name="connsiteX25" fmla="*/ 5954 w 9965"/>
              <a:gd name="connsiteY25" fmla="*/ 523 h 10000"/>
              <a:gd name="connsiteX26" fmla="*/ 5989 w 9965"/>
              <a:gd name="connsiteY26" fmla="*/ 0 h 10000"/>
              <a:gd name="connsiteX27" fmla="*/ 6859 w 9965"/>
              <a:gd name="connsiteY27" fmla="*/ 0 h 10000"/>
              <a:gd name="connsiteX28" fmla="*/ 6895 w 9965"/>
              <a:gd name="connsiteY28" fmla="*/ 523 h 10000"/>
              <a:gd name="connsiteX29" fmla="*/ 6895 w 9965"/>
              <a:gd name="connsiteY29" fmla="*/ 7159 h 10000"/>
              <a:gd name="connsiteX30" fmla="*/ 6930 w 9965"/>
              <a:gd name="connsiteY30" fmla="*/ 7682 h 10000"/>
              <a:gd name="connsiteX31" fmla="*/ 8254 w 9965"/>
              <a:gd name="connsiteY31" fmla="*/ 7682 h 10000"/>
              <a:gd name="connsiteX32" fmla="*/ 8289 w 9965"/>
              <a:gd name="connsiteY32" fmla="*/ 7159 h 10000"/>
              <a:gd name="connsiteX33" fmla="*/ 8289 w 9965"/>
              <a:gd name="connsiteY33" fmla="*/ 2075 h 10000"/>
              <a:gd name="connsiteX34" fmla="*/ 8325 w 9965"/>
              <a:gd name="connsiteY34" fmla="*/ 1551 h 10000"/>
              <a:gd name="connsiteX35" fmla="*/ 9965 w 9965"/>
              <a:gd name="connsiteY35" fmla="*/ 1551 h 10000"/>
              <a:gd name="connsiteX0" fmla="*/ 0 w 10000"/>
              <a:gd name="connsiteY0" fmla="*/ 523 h 10000"/>
              <a:gd name="connsiteX1" fmla="*/ 36 w 10000"/>
              <a:gd name="connsiteY1" fmla="*/ 0 h 10000"/>
              <a:gd name="connsiteX2" fmla="*/ 419 w 10000"/>
              <a:gd name="connsiteY2" fmla="*/ 0 h 10000"/>
              <a:gd name="connsiteX3" fmla="*/ 455 w 10000"/>
              <a:gd name="connsiteY3" fmla="*/ 523 h 10000"/>
              <a:gd name="connsiteX4" fmla="*/ 455 w 10000"/>
              <a:gd name="connsiteY4" fmla="*/ 9477 h 10000"/>
              <a:gd name="connsiteX5" fmla="*/ 491 w 10000"/>
              <a:gd name="connsiteY5" fmla="*/ 10000 h 10000"/>
              <a:gd name="connsiteX6" fmla="*/ 1172 w 10000"/>
              <a:gd name="connsiteY6" fmla="*/ 10000 h 10000"/>
              <a:gd name="connsiteX7" fmla="*/ 1207 w 10000"/>
              <a:gd name="connsiteY7" fmla="*/ 9477 h 10000"/>
              <a:gd name="connsiteX8" fmla="*/ 1207 w 10000"/>
              <a:gd name="connsiteY8" fmla="*/ 6131 h 10000"/>
              <a:gd name="connsiteX9" fmla="*/ 1243 w 10000"/>
              <a:gd name="connsiteY9" fmla="*/ 5607 h 10000"/>
              <a:gd name="connsiteX10" fmla="*/ 2384 w 10000"/>
              <a:gd name="connsiteY10" fmla="*/ 5607 h 10000"/>
              <a:gd name="connsiteX11" fmla="*/ 2418 w 10000"/>
              <a:gd name="connsiteY11" fmla="*/ 6131 h 10000"/>
              <a:gd name="connsiteX12" fmla="*/ 2418 w 10000"/>
              <a:gd name="connsiteY12" fmla="*/ 9477 h 10000"/>
              <a:gd name="connsiteX13" fmla="*/ 2455 w 10000"/>
              <a:gd name="connsiteY13" fmla="*/ 10000 h 10000"/>
              <a:gd name="connsiteX14" fmla="*/ 2767 w 10000"/>
              <a:gd name="connsiteY14" fmla="*/ 10000 h 10000"/>
              <a:gd name="connsiteX15" fmla="*/ 2802 w 10000"/>
              <a:gd name="connsiteY15" fmla="*/ 9477 h 10000"/>
              <a:gd name="connsiteX16" fmla="*/ 2802 w 10000"/>
              <a:gd name="connsiteY16" fmla="*/ 7178 h 10000"/>
              <a:gd name="connsiteX17" fmla="*/ 2836 w 10000"/>
              <a:gd name="connsiteY17" fmla="*/ 6654 h 10000"/>
              <a:gd name="connsiteX18" fmla="*/ 3219 w 10000"/>
              <a:gd name="connsiteY18" fmla="*/ 6654 h 10000"/>
              <a:gd name="connsiteX19" fmla="*/ 3255 w 10000"/>
              <a:gd name="connsiteY19" fmla="*/ 7178 h 10000"/>
              <a:gd name="connsiteX20" fmla="*/ 3255 w 10000"/>
              <a:gd name="connsiteY20" fmla="*/ 8411 h 10000"/>
              <a:gd name="connsiteX21" fmla="*/ 3291 w 10000"/>
              <a:gd name="connsiteY21" fmla="*/ 8935 h 10000"/>
              <a:gd name="connsiteX22" fmla="*/ 5940 w 10000"/>
              <a:gd name="connsiteY22" fmla="*/ 8935 h 10000"/>
              <a:gd name="connsiteX23" fmla="*/ 5975 w 10000"/>
              <a:gd name="connsiteY23" fmla="*/ 8411 h 10000"/>
              <a:gd name="connsiteX24" fmla="*/ 5975 w 10000"/>
              <a:gd name="connsiteY24" fmla="*/ 523 h 10000"/>
              <a:gd name="connsiteX25" fmla="*/ 6010 w 10000"/>
              <a:gd name="connsiteY25" fmla="*/ 0 h 10000"/>
              <a:gd name="connsiteX26" fmla="*/ 6883 w 10000"/>
              <a:gd name="connsiteY26" fmla="*/ 0 h 10000"/>
              <a:gd name="connsiteX27" fmla="*/ 6919 w 10000"/>
              <a:gd name="connsiteY27" fmla="*/ 523 h 10000"/>
              <a:gd name="connsiteX28" fmla="*/ 6919 w 10000"/>
              <a:gd name="connsiteY28" fmla="*/ 7159 h 10000"/>
              <a:gd name="connsiteX29" fmla="*/ 6954 w 10000"/>
              <a:gd name="connsiteY29" fmla="*/ 7682 h 10000"/>
              <a:gd name="connsiteX30" fmla="*/ 8283 w 10000"/>
              <a:gd name="connsiteY30" fmla="*/ 7682 h 10000"/>
              <a:gd name="connsiteX31" fmla="*/ 8318 w 10000"/>
              <a:gd name="connsiteY31" fmla="*/ 7159 h 10000"/>
              <a:gd name="connsiteX32" fmla="*/ 8318 w 10000"/>
              <a:gd name="connsiteY32" fmla="*/ 2075 h 10000"/>
              <a:gd name="connsiteX33" fmla="*/ 8354 w 10000"/>
              <a:gd name="connsiteY33" fmla="*/ 1551 h 10000"/>
              <a:gd name="connsiteX34" fmla="*/ 10000 w 10000"/>
              <a:gd name="connsiteY34" fmla="*/ 1551 h 10000"/>
              <a:gd name="connsiteX0" fmla="*/ 0 w 9964"/>
              <a:gd name="connsiteY0" fmla="*/ 0 h 10000"/>
              <a:gd name="connsiteX1" fmla="*/ 383 w 9964"/>
              <a:gd name="connsiteY1" fmla="*/ 0 h 10000"/>
              <a:gd name="connsiteX2" fmla="*/ 419 w 9964"/>
              <a:gd name="connsiteY2" fmla="*/ 523 h 10000"/>
              <a:gd name="connsiteX3" fmla="*/ 419 w 9964"/>
              <a:gd name="connsiteY3" fmla="*/ 9477 h 10000"/>
              <a:gd name="connsiteX4" fmla="*/ 455 w 9964"/>
              <a:gd name="connsiteY4" fmla="*/ 10000 h 10000"/>
              <a:gd name="connsiteX5" fmla="*/ 1136 w 9964"/>
              <a:gd name="connsiteY5" fmla="*/ 10000 h 10000"/>
              <a:gd name="connsiteX6" fmla="*/ 1171 w 9964"/>
              <a:gd name="connsiteY6" fmla="*/ 9477 h 10000"/>
              <a:gd name="connsiteX7" fmla="*/ 1171 w 9964"/>
              <a:gd name="connsiteY7" fmla="*/ 6131 h 10000"/>
              <a:gd name="connsiteX8" fmla="*/ 1207 w 9964"/>
              <a:gd name="connsiteY8" fmla="*/ 5607 h 10000"/>
              <a:gd name="connsiteX9" fmla="*/ 2348 w 9964"/>
              <a:gd name="connsiteY9" fmla="*/ 5607 h 10000"/>
              <a:gd name="connsiteX10" fmla="*/ 2382 w 9964"/>
              <a:gd name="connsiteY10" fmla="*/ 6131 h 10000"/>
              <a:gd name="connsiteX11" fmla="*/ 2382 w 9964"/>
              <a:gd name="connsiteY11" fmla="*/ 9477 h 10000"/>
              <a:gd name="connsiteX12" fmla="*/ 2419 w 9964"/>
              <a:gd name="connsiteY12" fmla="*/ 10000 h 10000"/>
              <a:gd name="connsiteX13" fmla="*/ 2731 w 9964"/>
              <a:gd name="connsiteY13" fmla="*/ 10000 h 10000"/>
              <a:gd name="connsiteX14" fmla="*/ 2766 w 9964"/>
              <a:gd name="connsiteY14" fmla="*/ 9477 h 10000"/>
              <a:gd name="connsiteX15" fmla="*/ 2766 w 9964"/>
              <a:gd name="connsiteY15" fmla="*/ 7178 h 10000"/>
              <a:gd name="connsiteX16" fmla="*/ 2800 w 9964"/>
              <a:gd name="connsiteY16" fmla="*/ 6654 h 10000"/>
              <a:gd name="connsiteX17" fmla="*/ 3183 w 9964"/>
              <a:gd name="connsiteY17" fmla="*/ 6654 h 10000"/>
              <a:gd name="connsiteX18" fmla="*/ 3219 w 9964"/>
              <a:gd name="connsiteY18" fmla="*/ 7178 h 10000"/>
              <a:gd name="connsiteX19" fmla="*/ 3219 w 9964"/>
              <a:gd name="connsiteY19" fmla="*/ 8411 h 10000"/>
              <a:gd name="connsiteX20" fmla="*/ 3255 w 9964"/>
              <a:gd name="connsiteY20" fmla="*/ 8935 h 10000"/>
              <a:gd name="connsiteX21" fmla="*/ 5904 w 9964"/>
              <a:gd name="connsiteY21" fmla="*/ 8935 h 10000"/>
              <a:gd name="connsiteX22" fmla="*/ 5939 w 9964"/>
              <a:gd name="connsiteY22" fmla="*/ 8411 h 10000"/>
              <a:gd name="connsiteX23" fmla="*/ 5939 w 9964"/>
              <a:gd name="connsiteY23" fmla="*/ 523 h 10000"/>
              <a:gd name="connsiteX24" fmla="*/ 5974 w 9964"/>
              <a:gd name="connsiteY24" fmla="*/ 0 h 10000"/>
              <a:gd name="connsiteX25" fmla="*/ 6847 w 9964"/>
              <a:gd name="connsiteY25" fmla="*/ 0 h 10000"/>
              <a:gd name="connsiteX26" fmla="*/ 6883 w 9964"/>
              <a:gd name="connsiteY26" fmla="*/ 523 h 10000"/>
              <a:gd name="connsiteX27" fmla="*/ 6883 w 9964"/>
              <a:gd name="connsiteY27" fmla="*/ 7159 h 10000"/>
              <a:gd name="connsiteX28" fmla="*/ 6918 w 9964"/>
              <a:gd name="connsiteY28" fmla="*/ 7682 h 10000"/>
              <a:gd name="connsiteX29" fmla="*/ 8247 w 9964"/>
              <a:gd name="connsiteY29" fmla="*/ 7682 h 10000"/>
              <a:gd name="connsiteX30" fmla="*/ 8282 w 9964"/>
              <a:gd name="connsiteY30" fmla="*/ 7159 h 10000"/>
              <a:gd name="connsiteX31" fmla="*/ 8282 w 9964"/>
              <a:gd name="connsiteY31" fmla="*/ 2075 h 10000"/>
              <a:gd name="connsiteX32" fmla="*/ 8318 w 9964"/>
              <a:gd name="connsiteY32" fmla="*/ 1551 h 10000"/>
              <a:gd name="connsiteX33" fmla="*/ 9964 w 9964"/>
              <a:gd name="connsiteY33" fmla="*/ 1551 h 10000"/>
              <a:gd name="connsiteX0" fmla="*/ 0 w 9616"/>
              <a:gd name="connsiteY0" fmla="*/ 0 h 10000"/>
              <a:gd name="connsiteX1" fmla="*/ 37 w 9616"/>
              <a:gd name="connsiteY1" fmla="*/ 523 h 10000"/>
              <a:gd name="connsiteX2" fmla="*/ 37 w 9616"/>
              <a:gd name="connsiteY2" fmla="*/ 9477 h 10000"/>
              <a:gd name="connsiteX3" fmla="*/ 73 w 9616"/>
              <a:gd name="connsiteY3" fmla="*/ 10000 h 10000"/>
              <a:gd name="connsiteX4" fmla="*/ 756 w 9616"/>
              <a:gd name="connsiteY4" fmla="*/ 10000 h 10000"/>
              <a:gd name="connsiteX5" fmla="*/ 791 w 9616"/>
              <a:gd name="connsiteY5" fmla="*/ 9477 h 10000"/>
              <a:gd name="connsiteX6" fmla="*/ 791 w 9616"/>
              <a:gd name="connsiteY6" fmla="*/ 6131 h 10000"/>
              <a:gd name="connsiteX7" fmla="*/ 827 w 9616"/>
              <a:gd name="connsiteY7" fmla="*/ 5607 h 10000"/>
              <a:gd name="connsiteX8" fmla="*/ 1972 w 9616"/>
              <a:gd name="connsiteY8" fmla="*/ 5607 h 10000"/>
              <a:gd name="connsiteX9" fmla="*/ 2007 w 9616"/>
              <a:gd name="connsiteY9" fmla="*/ 6131 h 10000"/>
              <a:gd name="connsiteX10" fmla="*/ 2007 w 9616"/>
              <a:gd name="connsiteY10" fmla="*/ 9477 h 10000"/>
              <a:gd name="connsiteX11" fmla="*/ 2044 w 9616"/>
              <a:gd name="connsiteY11" fmla="*/ 10000 h 10000"/>
              <a:gd name="connsiteX12" fmla="*/ 2357 w 9616"/>
              <a:gd name="connsiteY12" fmla="*/ 10000 h 10000"/>
              <a:gd name="connsiteX13" fmla="*/ 2392 w 9616"/>
              <a:gd name="connsiteY13" fmla="*/ 9477 h 10000"/>
              <a:gd name="connsiteX14" fmla="*/ 2392 w 9616"/>
              <a:gd name="connsiteY14" fmla="*/ 7178 h 10000"/>
              <a:gd name="connsiteX15" fmla="*/ 2426 w 9616"/>
              <a:gd name="connsiteY15" fmla="*/ 6654 h 10000"/>
              <a:gd name="connsiteX16" fmla="*/ 2811 w 9616"/>
              <a:gd name="connsiteY16" fmla="*/ 6654 h 10000"/>
              <a:gd name="connsiteX17" fmla="*/ 2847 w 9616"/>
              <a:gd name="connsiteY17" fmla="*/ 7178 h 10000"/>
              <a:gd name="connsiteX18" fmla="*/ 2847 w 9616"/>
              <a:gd name="connsiteY18" fmla="*/ 8411 h 10000"/>
              <a:gd name="connsiteX19" fmla="*/ 2883 w 9616"/>
              <a:gd name="connsiteY19" fmla="*/ 8935 h 10000"/>
              <a:gd name="connsiteX20" fmla="*/ 5541 w 9616"/>
              <a:gd name="connsiteY20" fmla="*/ 8935 h 10000"/>
              <a:gd name="connsiteX21" fmla="*/ 5576 w 9616"/>
              <a:gd name="connsiteY21" fmla="*/ 8411 h 10000"/>
              <a:gd name="connsiteX22" fmla="*/ 5576 w 9616"/>
              <a:gd name="connsiteY22" fmla="*/ 523 h 10000"/>
              <a:gd name="connsiteX23" fmla="*/ 5612 w 9616"/>
              <a:gd name="connsiteY23" fmla="*/ 0 h 10000"/>
              <a:gd name="connsiteX24" fmla="*/ 6488 w 9616"/>
              <a:gd name="connsiteY24" fmla="*/ 0 h 10000"/>
              <a:gd name="connsiteX25" fmla="*/ 6524 w 9616"/>
              <a:gd name="connsiteY25" fmla="*/ 523 h 10000"/>
              <a:gd name="connsiteX26" fmla="*/ 6524 w 9616"/>
              <a:gd name="connsiteY26" fmla="*/ 7159 h 10000"/>
              <a:gd name="connsiteX27" fmla="*/ 6559 w 9616"/>
              <a:gd name="connsiteY27" fmla="*/ 7682 h 10000"/>
              <a:gd name="connsiteX28" fmla="*/ 7893 w 9616"/>
              <a:gd name="connsiteY28" fmla="*/ 7682 h 10000"/>
              <a:gd name="connsiteX29" fmla="*/ 7928 w 9616"/>
              <a:gd name="connsiteY29" fmla="*/ 7159 h 10000"/>
              <a:gd name="connsiteX30" fmla="*/ 7928 w 9616"/>
              <a:gd name="connsiteY30" fmla="*/ 2075 h 10000"/>
              <a:gd name="connsiteX31" fmla="*/ 7964 w 9616"/>
              <a:gd name="connsiteY31" fmla="*/ 1551 h 10000"/>
              <a:gd name="connsiteX32" fmla="*/ 9616 w 9616"/>
              <a:gd name="connsiteY32" fmla="*/ 1551 h 10000"/>
              <a:gd name="connsiteX0" fmla="*/ 0 w 9962"/>
              <a:gd name="connsiteY0" fmla="*/ 523 h 10000"/>
              <a:gd name="connsiteX1" fmla="*/ 0 w 9962"/>
              <a:gd name="connsiteY1" fmla="*/ 9477 h 10000"/>
              <a:gd name="connsiteX2" fmla="*/ 38 w 9962"/>
              <a:gd name="connsiteY2" fmla="*/ 10000 h 10000"/>
              <a:gd name="connsiteX3" fmla="*/ 748 w 9962"/>
              <a:gd name="connsiteY3" fmla="*/ 10000 h 10000"/>
              <a:gd name="connsiteX4" fmla="*/ 785 w 9962"/>
              <a:gd name="connsiteY4" fmla="*/ 9477 h 10000"/>
              <a:gd name="connsiteX5" fmla="*/ 785 w 9962"/>
              <a:gd name="connsiteY5" fmla="*/ 6131 h 10000"/>
              <a:gd name="connsiteX6" fmla="*/ 822 w 9962"/>
              <a:gd name="connsiteY6" fmla="*/ 5607 h 10000"/>
              <a:gd name="connsiteX7" fmla="*/ 2013 w 9962"/>
              <a:gd name="connsiteY7" fmla="*/ 5607 h 10000"/>
              <a:gd name="connsiteX8" fmla="*/ 2049 w 9962"/>
              <a:gd name="connsiteY8" fmla="*/ 6131 h 10000"/>
              <a:gd name="connsiteX9" fmla="*/ 2049 w 9962"/>
              <a:gd name="connsiteY9" fmla="*/ 9477 h 10000"/>
              <a:gd name="connsiteX10" fmla="*/ 2088 w 9962"/>
              <a:gd name="connsiteY10" fmla="*/ 10000 h 10000"/>
              <a:gd name="connsiteX11" fmla="*/ 2413 w 9962"/>
              <a:gd name="connsiteY11" fmla="*/ 10000 h 10000"/>
              <a:gd name="connsiteX12" fmla="*/ 2450 w 9962"/>
              <a:gd name="connsiteY12" fmla="*/ 9477 h 10000"/>
              <a:gd name="connsiteX13" fmla="*/ 2450 w 9962"/>
              <a:gd name="connsiteY13" fmla="*/ 7178 h 10000"/>
              <a:gd name="connsiteX14" fmla="*/ 2485 w 9962"/>
              <a:gd name="connsiteY14" fmla="*/ 6654 h 10000"/>
              <a:gd name="connsiteX15" fmla="*/ 2885 w 9962"/>
              <a:gd name="connsiteY15" fmla="*/ 6654 h 10000"/>
              <a:gd name="connsiteX16" fmla="*/ 2923 w 9962"/>
              <a:gd name="connsiteY16" fmla="*/ 7178 h 10000"/>
              <a:gd name="connsiteX17" fmla="*/ 2923 w 9962"/>
              <a:gd name="connsiteY17" fmla="*/ 8411 h 10000"/>
              <a:gd name="connsiteX18" fmla="*/ 2960 w 9962"/>
              <a:gd name="connsiteY18" fmla="*/ 8935 h 10000"/>
              <a:gd name="connsiteX19" fmla="*/ 5724 w 9962"/>
              <a:gd name="connsiteY19" fmla="*/ 8935 h 10000"/>
              <a:gd name="connsiteX20" fmla="*/ 5761 w 9962"/>
              <a:gd name="connsiteY20" fmla="*/ 8411 h 10000"/>
              <a:gd name="connsiteX21" fmla="*/ 5761 w 9962"/>
              <a:gd name="connsiteY21" fmla="*/ 523 h 10000"/>
              <a:gd name="connsiteX22" fmla="*/ 5798 w 9962"/>
              <a:gd name="connsiteY22" fmla="*/ 0 h 10000"/>
              <a:gd name="connsiteX23" fmla="*/ 6709 w 9962"/>
              <a:gd name="connsiteY23" fmla="*/ 0 h 10000"/>
              <a:gd name="connsiteX24" fmla="*/ 6747 w 9962"/>
              <a:gd name="connsiteY24" fmla="*/ 523 h 10000"/>
              <a:gd name="connsiteX25" fmla="*/ 6747 w 9962"/>
              <a:gd name="connsiteY25" fmla="*/ 7159 h 10000"/>
              <a:gd name="connsiteX26" fmla="*/ 6783 w 9962"/>
              <a:gd name="connsiteY26" fmla="*/ 7682 h 10000"/>
              <a:gd name="connsiteX27" fmla="*/ 8170 w 9962"/>
              <a:gd name="connsiteY27" fmla="*/ 7682 h 10000"/>
              <a:gd name="connsiteX28" fmla="*/ 8207 w 9962"/>
              <a:gd name="connsiteY28" fmla="*/ 7159 h 10000"/>
              <a:gd name="connsiteX29" fmla="*/ 8207 w 9962"/>
              <a:gd name="connsiteY29" fmla="*/ 2075 h 10000"/>
              <a:gd name="connsiteX30" fmla="*/ 8244 w 9962"/>
              <a:gd name="connsiteY30" fmla="*/ 1551 h 10000"/>
              <a:gd name="connsiteX31" fmla="*/ 9962 w 9962"/>
              <a:gd name="connsiteY31" fmla="*/ 1551 h 10000"/>
              <a:gd name="connsiteX0" fmla="*/ 0 w 10000"/>
              <a:gd name="connsiteY0" fmla="*/ 9477 h 10000"/>
              <a:gd name="connsiteX1" fmla="*/ 38 w 10000"/>
              <a:gd name="connsiteY1" fmla="*/ 10000 h 10000"/>
              <a:gd name="connsiteX2" fmla="*/ 751 w 10000"/>
              <a:gd name="connsiteY2" fmla="*/ 10000 h 10000"/>
              <a:gd name="connsiteX3" fmla="*/ 788 w 10000"/>
              <a:gd name="connsiteY3" fmla="*/ 9477 h 10000"/>
              <a:gd name="connsiteX4" fmla="*/ 788 w 10000"/>
              <a:gd name="connsiteY4" fmla="*/ 6131 h 10000"/>
              <a:gd name="connsiteX5" fmla="*/ 825 w 10000"/>
              <a:gd name="connsiteY5" fmla="*/ 5607 h 10000"/>
              <a:gd name="connsiteX6" fmla="*/ 2021 w 10000"/>
              <a:gd name="connsiteY6" fmla="*/ 5607 h 10000"/>
              <a:gd name="connsiteX7" fmla="*/ 2057 w 10000"/>
              <a:gd name="connsiteY7" fmla="*/ 6131 h 10000"/>
              <a:gd name="connsiteX8" fmla="*/ 2057 w 10000"/>
              <a:gd name="connsiteY8" fmla="*/ 9477 h 10000"/>
              <a:gd name="connsiteX9" fmla="*/ 2096 w 10000"/>
              <a:gd name="connsiteY9" fmla="*/ 10000 h 10000"/>
              <a:gd name="connsiteX10" fmla="*/ 2422 w 10000"/>
              <a:gd name="connsiteY10" fmla="*/ 10000 h 10000"/>
              <a:gd name="connsiteX11" fmla="*/ 2459 w 10000"/>
              <a:gd name="connsiteY11" fmla="*/ 9477 h 10000"/>
              <a:gd name="connsiteX12" fmla="*/ 2459 w 10000"/>
              <a:gd name="connsiteY12" fmla="*/ 7178 h 10000"/>
              <a:gd name="connsiteX13" fmla="*/ 2494 w 10000"/>
              <a:gd name="connsiteY13" fmla="*/ 6654 h 10000"/>
              <a:gd name="connsiteX14" fmla="*/ 2896 w 10000"/>
              <a:gd name="connsiteY14" fmla="*/ 6654 h 10000"/>
              <a:gd name="connsiteX15" fmla="*/ 2934 w 10000"/>
              <a:gd name="connsiteY15" fmla="*/ 7178 h 10000"/>
              <a:gd name="connsiteX16" fmla="*/ 2934 w 10000"/>
              <a:gd name="connsiteY16" fmla="*/ 8411 h 10000"/>
              <a:gd name="connsiteX17" fmla="*/ 2971 w 10000"/>
              <a:gd name="connsiteY17" fmla="*/ 8935 h 10000"/>
              <a:gd name="connsiteX18" fmla="*/ 5746 w 10000"/>
              <a:gd name="connsiteY18" fmla="*/ 8935 h 10000"/>
              <a:gd name="connsiteX19" fmla="*/ 5783 w 10000"/>
              <a:gd name="connsiteY19" fmla="*/ 8411 h 10000"/>
              <a:gd name="connsiteX20" fmla="*/ 5783 w 10000"/>
              <a:gd name="connsiteY20" fmla="*/ 523 h 10000"/>
              <a:gd name="connsiteX21" fmla="*/ 5820 w 10000"/>
              <a:gd name="connsiteY21" fmla="*/ 0 h 10000"/>
              <a:gd name="connsiteX22" fmla="*/ 6735 w 10000"/>
              <a:gd name="connsiteY22" fmla="*/ 0 h 10000"/>
              <a:gd name="connsiteX23" fmla="*/ 6773 w 10000"/>
              <a:gd name="connsiteY23" fmla="*/ 523 h 10000"/>
              <a:gd name="connsiteX24" fmla="*/ 6773 w 10000"/>
              <a:gd name="connsiteY24" fmla="*/ 7159 h 10000"/>
              <a:gd name="connsiteX25" fmla="*/ 6809 w 10000"/>
              <a:gd name="connsiteY25" fmla="*/ 7682 h 10000"/>
              <a:gd name="connsiteX26" fmla="*/ 8201 w 10000"/>
              <a:gd name="connsiteY26" fmla="*/ 7682 h 10000"/>
              <a:gd name="connsiteX27" fmla="*/ 8238 w 10000"/>
              <a:gd name="connsiteY27" fmla="*/ 7159 h 10000"/>
              <a:gd name="connsiteX28" fmla="*/ 8238 w 10000"/>
              <a:gd name="connsiteY28" fmla="*/ 2075 h 10000"/>
              <a:gd name="connsiteX29" fmla="*/ 8275 w 10000"/>
              <a:gd name="connsiteY29" fmla="*/ 1551 h 10000"/>
              <a:gd name="connsiteX30" fmla="*/ 10000 w 10000"/>
              <a:gd name="connsiteY30" fmla="*/ 1551 h 10000"/>
              <a:gd name="connsiteX0" fmla="*/ 0 w 9962"/>
              <a:gd name="connsiteY0" fmla="*/ 10000 h 10000"/>
              <a:gd name="connsiteX1" fmla="*/ 713 w 9962"/>
              <a:gd name="connsiteY1" fmla="*/ 10000 h 10000"/>
              <a:gd name="connsiteX2" fmla="*/ 750 w 9962"/>
              <a:gd name="connsiteY2" fmla="*/ 9477 h 10000"/>
              <a:gd name="connsiteX3" fmla="*/ 750 w 9962"/>
              <a:gd name="connsiteY3" fmla="*/ 6131 h 10000"/>
              <a:gd name="connsiteX4" fmla="*/ 787 w 9962"/>
              <a:gd name="connsiteY4" fmla="*/ 5607 h 10000"/>
              <a:gd name="connsiteX5" fmla="*/ 1983 w 9962"/>
              <a:gd name="connsiteY5" fmla="*/ 5607 h 10000"/>
              <a:gd name="connsiteX6" fmla="*/ 2019 w 9962"/>
              <a:gd name="connsiteY6" fmla="*/ 6131 h 10000"/>
              <a:gd name="connsiteX7" fmla="*/ 2019 w 9962"/>
              <a:gd name="connsiteY7" fmla="*/ 9477 h 10000"/>
              <a:gd name="connsiteX8" fmla="*/ 2058 w 9962"/>
              <a:gd name="connsiteY8" fmla="*/ 10000 h 10000"/>
              <a:gd name="connsiteX9" fmla="*/ 2384 w 9962"/>
              <a:gd name="connsiteY9" fmla="*/ 10000 h 10000"/>
              <a:gd name="connsiteX10" fmla="*/ 2421 w 9962"/>
              <a:gd name="connsiteY10" fmla="*/ 9477 h 10000"/>
              <a:gd name="connsiteX11" fmla="*/ 2421 w 9962"/>
              <a:gd name="connsiteY11" fmla="*/ 7178 h 10000"/>
              <a:gd name="connsiteX12" fmla="*/ 2456 w 9962"/>
              <a:gd name="connsiteY12" fmla="*/ 6654 h 10000"/>
              <a:gd name="connsiteX13" fmla="*/ 2858 w 9962"/>
              <a:gd name="connsiteY13" fmla="*/ 6654 h 10000"/>
              <a:gd name="connsiteX14" fmla="*/ 2896 w 9962"/>
              <a:gd name="connsiteY14" fmla="*/ 7178 h 10000"/>
              <a:gd name="connsiteX15" fmla="*/ 2896 w 9962"/>
              <a:gd name="connsiteY15" fmla="*/ 8411 h 10000"/>
              <a:gd name="connsiteX16" fmla="*/ 2933 w 9962"/>
              <a:gd name="connsiteY16" fmla="*/ 8935 h 10000"/>
              <a:gd name="connsiteX17" fmla="*/ 5708 w 9962"/>
              <a:gd name="connsiteY17" fmla="*/ 8935 h 10000"/>
              <a:gd name="connsiteX18" fmla="*/ 5745 w 9962"/>
              <a:gd name="connsiteY18" fmla="*/ 8411 h 10000"/>
              <a:gd name="connsiteX19" fmla="*/ 5745 w 9962"/>
              <a:gd name="connsiteY19" fmla="*/ 523 h 10000"/>
              <a:gd name="connsiteX20" fmla="*/ 5782 w 9962"/>
              <a:gd name="connsiteY20" fmla="*/ 0 h 10000"/>
              <a:gd name="connsiteX21" fmla="*/ 6697 w 9962"/>
              <a:gd name="connsiteY21" fmla="*/ 0 h 10000"/>
              <a:gd name="connsiteX22" fmla="*/ 6735 w 9962"/>
              <a:gd name="connsiteY22" fmla="*/ 523 h 10000"/>
              <a:gd name="connsiteX23" fmla="*/ 6735 w 9962"/>
              <a:gd name="connsiteY23" fmla="*/ 7159 h 10000"/>
              <a:gd name="connsiteX24" fmla="*/ 6771 w 9962"/>
              <a:gd name="connsiteY24" fmla="*/ 7682 h 10000"/>
              <a:gd name="connsiteX25" fmla="*/ 8163 w 9962"/>
              <a:gd name="connsiteY25" fmla="*/ 7682 h 10000"/>
              <a:gd name="connsiteX26" fmla="*/ 8200 w 9962"/>
              <a:gd name="connsiteY26" fmla="*/ 7159 h 10000"/>
              <a:gd name="connsiteX27" fmla="*/ 8200 w 9962"/>
              <a:gd name="connsiteY27" fmla="*/ 2075 h 10000"/>
              <a:gd name="connsiteX28" fmla="*/ 8237 w 9962"/>
              <a:gd name="connsiteY28" fmla="*/ 1551 h 10000"/>
              <a:gd name="connsiteX29" fmla="*/ 9962 w 9962"/>
              <a:gd name="connsiteY29" fmla="*/ 1551 h 10000"/>
              <a:gd name="connsiteX0" fmla="*/ 0 w 9284"/>
              <a:gd name="connsiteY0" fmla="*/ 10000 h 10000"/>
              <a:gd name="connsiteX1" fmla="*/ 37 w 9284"/>
              <a:gd name="connsiteY1" fmla="*/ 9477 h 10000"/>
              <a:gd name="connsiteX2" fmla="*/ 37 w 9284"/>
              <a:gd name="connsiteY2" fmla="*/ 6131 h 10000"/>
              <a:gd name="connsiteX3" fmla="*/ 74 w 9284"/>
              <a:gd name="connsiteY3" fmla="*/ 5607 h 10000"/>
              <a:gd name="connsiteX4" fmla="*/ 1275 w 9284"/>
              <a:gd name="connsiteY4" fmla="*/ 5607 h 10000"/>
              <a:gd name="connsiteX5" fmla="*/ 1311 w 9284"/>
              <a:gd name="connsiteY5" fmla="*/ 6131 h 10000"/>
              <a:gd name="connsiteX6" fmla="*/ 1311 w 9284"/>
              <a:gd name="connsiteY6" fmla="*/ 9477 h 10000"/>
              <a:gd name="connsiteX7" fmla="*/ 1350 w 9284"/>
              <a:gd name="connsiteY7" fmla="*/ 10000 h 10000"/>
              <a:gd name="connsiteX8" fmla="*/ 1677 w 9284"/>
              <a:gd name="connsiteY8" fmla="*/ 10000 h 10000"/>
              <a:gd name="connsiteX9" fmla="*/ 1714 w 9284"/>
              <a:gd name="connsiteY9" fmla="*/ 9477 h 10000"/>
              <a:gd name="connsiteX10" fmla="*/ 1714 w 9284"/>
              <a:gd name="connsiteY10" fmla="*/ 7178 h 10000"/>
              <a:gd name="connsiteX11" fmla="*/ 1749 w 9284"/>
              <a:gd name="connsiteY11" fmla="*/ 6654 h 10000"/>
              <a:gd name="connsiteX12" fmla="*/ 2153 w 9284"/>
              <a:gd name="connsiteY12" fmla="*/ 6654 h 10000"/>
              <a:gd name="connsiteX13" fmla="*/ 2191 w 9284"/>
              <a:gd name="connsiteY13" fmla="*/ 7178 h 10000"/>
              <a:gd name="connsiteX14" fmla="*/ 2191 w 9284"/>
              <a:gd name="connsiteY14" fmla="*/ 8411 h 10000"/>
              <a:gd name="connsiteX15" fmla="*/ 2228 w 9284"/>
              <a:gd name="connsiteY15" fmla="*/ 8935 h 10000"/>
              <a:gd name="connsiteX16" fmla="*/ 5014 w 9284"/>
              <a:gd name="connsiteY16" fmla="*/ 8935 h 10000"/>
              <a:gd name="connsiteX17" fmla="*/ 5051 w 9284"/>
              <a:gd name="connsiteY17" fmla="*/ 8411 h 10000"/>
              <a:gd name="connsiteX18" fmla="*/ 5051 w 9284"/>
              <a:gd name="connsiteY18" fmla="*/ 523 h 10000"/>
              <a:gd name="connsiteX19" fmla="*/ 5088 w 9284"/>
              <a:gd name="connsiteY19" fmla="*/ 0 h 10000"/>
              <a:gd name="connsiteX20" fmla="*/ 6007 w 9284"/>
              <a:gd name="connsiteY20" fmla="*/ 0 h 10000"/>
              <a:gd name="connsiteX21" fmla="*/ 6045 w 9284"/>
              <a:gd name="connsiteY21" fmla="*/ 523 h 10000"/>
              <a:gd name="connsiteX22" fmla="*/ 6045 w 9284"/>
              <a:gd name="connsiteY22" fmla="*/ 7159 h 10000"/>
              <a:gd name="connsiteX23" fmla="*/ 6081 w 9284"/>
              <a:gd name="connsiteY23" fmla="*/ 7682 h 10000"/>
              <a:gd name="connsiteX24" fmla="*/ 7478 w 9284"/>
              <a:gd name="connsiteY24" fmla="*/ 7682 h 10000"/>
              <a:gd name="connsiteX25" fmla="*/ 7515 w 9284"/>
              <a:gd name="connsiteY25" fmla="*/ 7159 h 10000"/>
              <a:gd name="connsiteX26" fmla="*/ 7515 w 9284"/>
              <a:gd name="connsiteY26" fmla="*/ 2075 h 10000"/>
              <a:gd name="connsiteX27" fmla="*/ 7552 w 9284"/>
              <a:gd name="connsiteY27" fmla="*/ 1551 h 10000"/>
              <a:gd name="connsiteX28" fmla="*/ 9284 w 9284"/>
              <a:gd name="connsiteY28" fmla="*/ 1551 h 10000"/>
              <a:gd name="connsiteX0" fmla="*/ 0 w 9960"/>
              <a:gd name="connsiteY0" fmla="*/ 9477 h 10000"/>
              <a:gd name="connsiteX1" fmla="*/ 0 w 9960"/>
              <a:gd name="connsiteY1" fmla="*/ 6131 h 10000"/>
              <a:gd name="connsiteX2" fmla="*/ 40 w 9960"/>
              <a:gd name="connsiteY2" fmla="*/ 5607 h 10000"/>
              <a:gd name="connsiteX3" fmla="*/ 1333 w 9960"/>
              <a:gd name="connsiteY3" fmla="*/ 5607 h 10000"/>
              <a:gd name="connsiteX4" fmla="*/ 1372 w 9960"/>
              <a:gd name="connsiteY4" fmla="*/ 6131 h 10000"/>
              <a:gd name="connsiteX5" fmla="*/ 1372 w 9960"/>
              <a:gd name="connsiteY5" fmla="*/ 9477 h 10000"/>
              <a:gd name="connsiteX6" fmla="*/ 1414 w 9960"/>
              <a:gd name="connsiteY6" fmla="*/ 10000 h 10000"/>
              <a:gd name="connsiteX7" fmla="*/ 1766 w 9960"/>
              <a:gd name="connsiteY7" fmla="*/ 10000 h 10000"/>
              <a:gd name="connsiteX8" fmla="*/ 1806 w 9960"/>
              <a:gd name="connsiteY8" fmla="*/ 9477 h 10000"/>
              <a:gd name="connsiteX9" fmla="*/ 1806 w 9960"/>
              <a:gd name="connsiteY9" fmla="*/ 7178 h 10000"/>
              <a:gd name="connsiteX10" fmla="*/ 1844 w 9960"/>
              <a:gd name="connsiteY10" fmla="*/ 6654 h 10000"/>
              <a:gd name="connsiteX11" fmla="*/ 2279 w 9960"/>
              <a:gd name="connsiteY11" fmla="*/ 6654 h 10000"/>
              <a:gd name="connsiteX12" fmla="*/ 2320 w 9960"/>
              <a:gd name="connsiteY12" fmla="*/ 7178 h 10000"/>
              <a:gd name="connsiteX13" fmla="*/ 2320 w 9960"/>
              <a:gd name="connsiteY13" fmla="*/ 8411 h 10000"/>
              <a:gd name="connsiteX14" fmla="*/ 2360 w 9960"/>
              <a:gd name="connsiteY14" fmla="*/ 8935 h 10000"/>
              <a:gd name="connsiteX15" fmla="*/ 5361 w 9960"/>
              <a:gd name="connsiteY15" fmla="*/ 8935 h 10000"/>
              <a:gd name="connsiteX16" fmla="*/ 5401 w 9960"/>
              <a:gd name="connsiteY16" fmla="*/ 8411 h 10000"/>
              <a:gd name="connsiteX17" fmla="*/ 5401 w 9960"/>
              <a:gd name="connsiteY17" fmla="*/ 523 h 10000"/>
              <a:gd name="connsiteX18" fmla="*/ 5440 w 9960"/>
              <a:gd name="connsiteY18" fmla="*/ 0 h 10000"/>
              <a:gd name="connsiteX19" fmla="*/ 6430 w 9960"/>
              <a:gd name="connsiteY19" fmla="*/ 0 h 10000"/>
              <a:gd name="connsiteX20" fmla="*/ 6471 w 9960"/>
              <a:gd name="connsiteY20" fmla="*/ 523 h 10000"/>
              <a:gd name="connsiteX21" fmla="*/ 6471 w 9960"/>
              <a:gd name="connsiteY21" fmla="*/ 7159 h 10000"/>
              <a:gd name="connsiteX22" fmla="*/ 6510 w 9960"/>
              <a:gd name="connsiteY22" fmla="*/ 7682 h 10000"/>
              <a:gd name="connsiteX23" fmla="*/ 8015 w 9960"/>
              <a:gd name="connsiteY23" fmla="*/ 7682 h 10000"/>
              <a:gd name="connsiteX24" fmla="*/ 8055 w 9960"/>
              <a:gd name="connsiteY24" fmla="*/ 7159 h 10000"/>
              <a:gd name="connsiteX25" fmla="*/ 8055 w 9960"/>
              <a:gd name="connsiteY25" fmla="*/ 2075 h 10000"/>
              <a:gd name="connsiteX26" fmla="*/ 8094 w 9960"/>
              <a:gd name="connsiteY26" fmla="*/ 1551 h 10000"/>
              <a:gd name="connsiteX27" fmla="*/ 9960 w 9960"/>
              <a:gd name="connsiteY27" fmla="*/ 1551 h 10000"/>
              <a:gd name="connsiteX0" fmla="*/ 0 w 10000"/>
              <a:gd name="connsiteY0" fmla="*/ 6131 h 10000"/>
              <a:gd name="connsiteX1" fmla="*/ 40 w 10000"/>
              <a:gd name="connsiteY1" fmla="*/ 5607 h 10000"/>
              <a:gd name="connsiteX2" fmla="*/ 1338 w 10000"/>
              <a:gd name="connsiteY2" fmla="*/ 5607 h 10000"/>
              <a:gd name="connsiteX3" fmla="*/ 1378 w 10000"/>
              <a:gd name="connsiteY3" fmla="*/ 6131 h 10000"/>
              <a:gd name="connsiteX4" fmla="*/ 1378 w 10000"/>
              <a:gd name="connsiteY4" fmla="*/ 9477 h 10000"/>
              <a:gd name="connsiteX5" fmla="*/ 1420 w 10000"/>
              <a:gd name="connsiteY5" fmla="*/ 10000 h 10000"/>
              <a:gd name="connsiteX6" fmla="*/ 1773 w 10000"/>
              <a:gd name="connsiteY6" fmla="*/ 10000 h 10000"/>
              <a:gd name="connsiteX7" fmla="*/ 1813 w 10000"/>
              <a:gd name="connsiteY7" fmla="*/ 9477 h 10000"/>
              <a:gd name="connsiteX8" fmla="*/ 1813 w 10000"/>
              <a:gd name="connsiteY8" fmla="*/ 7178 h 10000"/>
              <a:gd name="connsiteX9" fmla="*/ 1851 w 10000"/>
              <a:gd name="connsiteY9" fmla="*/ 6654 h 10000"/>
              <a:gd name="connsiteX10" fmla="*/ 2288 w 10000"/>
              <a:gd name="connsiteY10" fmla="*/ 6654 h 10000"/>
              <a:gd name="connsiteX11" fmla="*/ 2329 w 10000"/>
              <a:gd name="connsiteY11" fmla="*/ 7178 h 10000"/>
              <a:gd name="connsiteX12" fmla="*/ 2329 w 10000"/>
              <a:gd name="connsiteY12" fmla="*/ 8411 h 10000"/>
              <a:gd name="connsiteX13" fmla="*/ 2369 w 10000"/>
              <a:gd name="connsiteY13" fmla="*/ 8935 h 10000"/>
              <a:gd name="connsiteX14" fmla="*/ 5383 w 10000"/>
              <a:gd name="connsiteY14" fmla="*/ 8935 h 10000"/>
              <a:gd name="connsiteX15" fmla="*/ 5423 w 10000"/>
              <a:gd name="connsiteY15" fmla="*/ 8411 h 10000"/>
              <a:gd name="connsiteX16" fmla="*/ 5423 w 10000"/>
              <a:gd name="connsiteY16" fmla="*/ 523 h 10000"/>
              <a:gd name="connsiteX17" fmla="*/ 5462 w 10000"/>
              <a:gd name="connsiteY17" fmla="*/ 0 h 10000"/>
              <a:gd name="connsiteX18" fmla="*/ 6456 w 10000"/>
              <a:gd name="connsiteY18" fmla="*/ 0 h 10000"/>
              <a:gd name="connsiteX19" fmla="*/ 6497 w 10000"/>
              <a:gd name="connsiteY19" fmla="*/ 523 h 10000"/>
              <a:gd name="connsiteX20" fmla="*/ 6497 w 10000"/>
              <a:gd name="connsiteY20" fmla="*/ 7159 h 10000"/>
              <a:gd name="connsiteX21" fmla="*/ 6536 w 10000"/>
              <a:gd name="connsiteY21" fmla="*/ 7682 h 10000"/>
              <a:gd name="connsiteX22" fmla="*/ 8047 w 10000"/>
              <a:gd name="connsiteY22" fmla="*/ 7682 h 10000"/>
              <a:gd name="connsiteX23" fmla="*/ 8087 w 10000"/>
              <a:gd name="connsiteY23" fmla="*/ 7159 h 10000"/>
              <a:gd name="connsiteX24" fmla="*/ 8087 w 10000"/>
              <a:gd name="connsiteY24" fmla="*/ 2075 h 10000"/>
              <a:gd name="connsiteX25" fmla="*/ 8127 w 10000"/>
              <a:gd name="connsiteY25" fmla="*/ 1551 h 10000"/>
              <a:gd name="connsiteX26" fmla="*/ 10000 w 10000"/>
              <a:gd name="connsiteY26" fmla="*/ 1551 h 10000"/>
              <a:gd name="connsiteX0" fmla="*/ 0 w 8127"/>
              <a:gd name="connsiteY0" fmla="*/ 6131 h 10000"/>
              <a:gd name="connsiteX1" fmla="*/ 40 w 8127"/>
              <a:gd name="connsiteY1" fmla="*/ 5607 h 10000"/>
              <a:gd name="connsiteX2" fmla="*/ 1338 w 8127"/>
              <a:gd name="connsiteY2" fmla="*/ 5607 h 10000"/>
              <a:gd name="connsiteX3" fmla="*/ 1378 w 8127"/>
              <a:gd name="connsiteY3" fmla="*/ 6131 h 10000"/>
              <a:gd name="connsiteX4" fmla="*/ 1378 w 8127"/>
              <a:gd name="connsiteY4" fmla="*/ 9477 h 10000"/>
              <a:gd name="connsiteX5" fmla="*/ 1420 w 8127"/>
              <a:gd name="connsiteY5" fmla="*/ 10000 h 10000"/>
              <a:gd name="connsiteX6" fmla="*/ 1773 w 8127"/>
              <a:gd name="connsiteY6" fmla="*/ 10000 h 10000"/>
              <a:gd name="connsiteX7" fmla="*/ 1813 w 8127"/>
              <a:gd name="connsiteY7" fmla="*/ 9477 h 10000"/>
              <a:gd name="connsiteX8" fmla="*/ 1813 w 8127"/>
              <a:gd name="connsiteY8" fmla="*/ 7178 h 10000"/>
              <a:gd name="connsiteX9" fmla="*/ 1851 w 8127"/>
              <a:gd name="connsiteY9" fmla="*/ 6654 h 10000"/>
              <a:gd name="connsiteX10" fmla="*/ 2288 w 8127"/>
              <a:gd name="connsiteY10" fmla="*/ 6654 h 10000"/>
              <a:gd name="connsiteX11" fmla="*/ 2329 w 8127"/>
              <a:gd name="connsiteY11" fmla="*/ 7178 h 10000"/>
              <a:gd name="connsiteX12" fmla="*/ 2329 w 8127"/>
              <a:gd name="connsiteY12" fmla="*/ 8411 h 10000"/>
              <a:gd name="connsiteX13" fmla="*/ 2369 w 8127"/>
              <a:gd name="connsiteY13" fmla="*/ 8935 h 10000"/>
              <a:gd name="connsiteX14" fmla="*/ 5383 w 8127"/>
              <a:gd name="connsiteY14" fmla="*/ 8935 h 10000"/>
              <a:gd name="connsiteX15" fmla="*/ 5423 w 8127"/>
              <a:gd name="connsiteY15" fmla="*/ 8411 h 10000"/>
              <a:gd name="connsiteX16" fmla="*/ 5423 w 8127"/>
              <a:gd name="connsiteY16" fmla="*/ 523 h 10000"/>
              <a:gd name="connsiteX17" fmla="*/ 5462 w 8127"/>
              <a:gd name="connsiteY17" fmla="*/ 0 h 10000"/>
              <a:gd name="connsiteX18" fmla="*/ 6456 w 8127"/>
              <a:gd name="connsiteY18" fmla="*/ 0 h 10000"/>
              <a:gd name="connsiteX19" fmla="*/ 6497 w 8127"/>
              <a:gd name="connsiteY19" fmla="*/ 523 h 10000"/>
              <a:gd name="connsiteX20" fmla="*/ 6497 w 8127"/>
              <a:gd name="connsiteY20" fmla="*/ 7159 h 10000"/>
              <a:gd name="connsiteX21" fmla="*/ 6536 w 8127"/>
              <a:gd name="connsiteY21" fmla="*/ 7682 h 10000"/>
              <a:gd name="connsiteX22" fmla="*/ 8047 w 8127"/>
              <a:gd name="connsiteY22" fmla="*/ 7682 h 10000"/>
              <a:gd name="connsiteX23" fmla="*/ 8087 w 8127"/>
              <a:gd name="connsiteY23" fmla="*/ 7159 h 10000"/>
              <a:gd name="connsiteX24" fmla="*/ 8087 w 8127"/>
              <a:gd name="connsiteY24" fmla="*/ 2075 h 10000"/>
              <a:gd name="connsiteX25" fmla="*/ 8127 w 8127"/>
              <a:gd name="connsiteY25" fmla="*/ 1551 h 10000"/>
              <a:gd name="connsiteX0" fmla="*/ 0 w 9951"/>
              <a:gd name="connsiteY0" fmla="*/ 6131 h 10000"/>
              <a:gd name="connsiteX1" fmla="*/ 49 w 9951"/>
              <a:gd name="connsiteY1" fmla="*/ 5607 h 10000"/>
              <a:gd name="connsiteX2" fmla="*/ 1646 w 9951"/>
              <a:gd name="connsiteY2" fmla="*/ 5607 h 10000"/>
              <a:gd name="connsiteX3" fmla="*/ 1696 w 9951"/>
              <a:gd name="connsiteY3" fmla="*/ 6131 h 10000"/>
              <a:gd name="connsiteX4" fmla="*/ 1696 w 9951"/>
              <a:gd name="connsiteY4" fmla="*/ 9477 h 10000"/>
              <a:gd name="connsiteX5" fmla="*/ 1747 w 9951"/>
              <a:gd name="connsiteY5" fmla="*/ 10000 h 10000"/>
              <a:gd name="connsiteX6" fmla="*/ 2182 w 9951"/>
              <a:gd name="connsiteY6" fmla="*/ 10000 h 10000"/>
              <a:gd name="connsiteX7" fmla="*/ 2231 w 9951"/>
              <a:gd name="connsiteY7" fmla="*/ 9477 h 10000"/>
              <a:gd name="connsiteX8" fmla="*/ 2231 w 9951"/>
              <a:gd name="connsiteY8" fmla="*/ 7178 h 10000"/>
              <a:gd name="connsiteX9" fmla="*/ 2278 w 9951"/>
              <a:gd name="connsiteY9" fmla="*/ 6654 h 10000"/>
              <a:gd name="connsiteX10" fmla="*/ 2815 w 9951"/>
              <a:gd name="connsiteY10" fmla="*/ 6654 h 10000"/>
              <a:gd name="connsiteX11" fmla="*/ 2866 w 9951"/>
              <a:gd name="connsiteY11" fmla="*/ 7178 h 10000"/>
              <a:gd name="connsiteX12" fmla="*/ 2866 w 9951"/>
              <a:gd name="connsiteY12" fmla="*/ 8411 h 10000"/>
              <a:gd name="connsiteX13" fmla="*/ 2915 w 9951"/>
              <a:gd name="connsiteY13" fmla="*/ 8935 h 10000"/>
              <a:gd name="connsiteX14" fmla="*/ 6624 w 9951"/>
              <a:gd name="connsiteY14" fmla="*/ 8935 h 10000"/>
              <a:gd name="connsiteX15" fmla="*/ 6673 w 9951"/>
              <a:gd name="connsiteY15" fmla="*/ 8411 h 10000"/>
              <a:gd name="connsiteX16" fmla="*/ 6673 w 9951"/>
              <a:gd name="connsiteY16" fmla="*/ 523 h 10000"/>
              <a:gd name="connsiteX17" fmla="*/ 6721 w 9951"/>
              <a:gd name="connsiteY17" fmla="*/ 0 h 10000"/>
              <a:gd name="connsiteX18" fmla="*/ 7944 w 9951"/>
              <a:gd name="connsiteY18" fmla="*/ 0 h 10000"/>
              <a:gd name="connsiteX19" fmla="*/ 7994 w 9951"/>
              <a:gd name="connsiteY19" fmla="*/ 523 h 10000"/>
              <a:gd name="connsiteX20" fmla="*/ 7994 w 9951"/>
              <a:gd name="connsiteY20" fmla="*/ 7159 h 10000"/>
              <a:gd name="connsiteX21" fmla="*/ 8042 w 9951"/>
              <a:gd name="connsiteY21" fmla="*/ 7682 h 10000"/>
              <a:gd name="connsiteX22" fmla="*/ 9902 w 9951"/>
              <a:gd name="connsiteY22" fmla="*/ 7682 h 10000"/>
              <a:gd name="connsiteX23" fmla="*/ 9951 w 9951"/>
              <a:gd name="connsiteY23" fmla="*/ 7159 h 10000"/>
              <a:gd name="connsiteX24" fmla="*/ 9951 w 9951"/>
              <a:gd name="connsiteY24" fmla="*/ 2075 h 10000"/>
              <a:gd name="connsiteX0" fmla="*/ 0 w 10000"/>
              <a:gd name="connsiteY0" fmla="*/ 6131 h 10000"/>
              <a:gd name="connsiteX1" fmla="*/ 49 w 10000"/>
              <a:gd name="connsiteY1" fmla="*/ 5607 h 10000"/>
              <a:gd name="connsiteX2" fmla="*/ 1654 w 10000"/>
              <a:gd name="connsiteY2" fmla="*/ 5607 h 10000"/>
              <a:gd name="connsiteX3" fmla="*/ 1704 w 10000"/>
              <a:gd name="connsiteY3" fmla="*/ 6131 h 10000"/>
              <a:gd name="connsiteX4" fmla="*/ 1704 w 10000"/>
              <a:gd name="connsiteY4" fmla="*/ 9477 h 10000"/>
              <a:gd name="connsiteX5" fmla="*/ 1756 w 10000"/>
              <a:gd name="connsiteY5" fmla="*/ 10000 h 10000"/>
              <a:gd name="connsiteX6" fmla="*/ 2193 w 10000"/>
              <a:gd name="connsiteY6" fmla="*/ 10000 h 10000"/>
              <a:gd name="connsiteX7" fmla="*/ 2242 w 10000"/>
              <a:gd name="connsiteY7" fmla="*/ 9477 h 10000"/>
              <a:gd name="connsiteX8" fmla="*/ 2242 w 10000"/>
              <a:gd name="connsiteY8" fmla="*/ 7178 h 10000"/>
              <a:gd name="connsiteX9" fmla="*/ 2289 w 10000"/>
              <a:gd name="connsiteY9" fmla="*/ 6654 h 10000"/>
              <a:gd name="connsiteX10" fmla="*/ 2829 w 10000"/>
              <a:gd name="connsiteY10" fmla="*/ 6654 h 10000"/>
              <a:gd name="connsiteX11" fmla="*/ 2880 w 10000"/>
              <a:gd name="connsiteY11" fmla="*/ 7178 h 10000"/>
              <a:gd name="connsiteX12" fmla="*/ 2880 w 10000"/>
              <a:gd name="connsiteY12" fmla="*/ 8411 h 10000"/>
              <a:gd name="connsiteX13" fmla="*/ 2929 w 10000"/>
              <a:gd name="connsiteY13" fmla="*/ 8935 h 10000"/>
              <a:gd name="connsiteX14" fmla="*/ 6657 w 10000"/>
              <a:gd name="connsiteY14" fmla="*/ 8935 h 10000"/>
              <a:gd name="connsiteX15" fmla="*/ 6706 w 10000"/>
              <a:gd name="connsiteY15" fmla="*/ 8411 h 10000"/>
              <a:gd name="connsiteX16" fmla="*/ 6706 w 10000"/>
              <a:gd name="connsiteY16" fmla="*/ 523 h 10000"/>
              <a:gd name="connsiteX17" fmla="*/ 6754 w 10000"/>
              <a:gd name="connsiteY17" fmla="*/ 0 h 10000"/>
              <a:gd name="connsiteX18" fmla="*/ 7983 w 10000"/>
              <a:gd name="connsiteY18" fmla="*/ 0 h 10000"/>
              <a:gd name="connsiteX19" fmla="*/ 8033 w 10000"/>
              <a:gd name="connsiteY19" fmla="*/ 523 h 10000"/>
              <a:gd name="connsiteX20" fmla="*/ 8033 w 10000"/>
              <a:gd name="connsiteY20" fmla="*/ 7159 h 10000"/>
              <a:gd name="connsiteX21" fmla="*/ 8082 w 10000"/>
              <a:gd name="connsiteY21" fmla="*/ 7682 h 10000"/>
              <a:gd name="connsiteX22" fmla="*/ 9951 w 10000"/>
              <a:gd name="connsiteY22" fmla="*/ 7682 h 10000"/>
              <a:gd name="connsiteX23" fmla="*/ 10000 w 10000"/>
              <a:gd name="connsiteY23" fmla="*/ 7159 h 10000"/>
              <a:gd name="connsiteX0" fmla="*/ 0 w 9951"/>
              <a:gd name="connsiteY0" fmla="*/ 6131 h 10000"/>
              <a:gd name="connsiteX1" fmla="*/ 49 w 9951"/>
              <a:gd name="connsiteY1" fmla="*/ 5607 h 10000"/>
              <a:gd name="connsiteX2" fmla="*/ 1654 w 9951"/>
              <a:gd name="connsiteY2" fmla="*/ 5607 h 10000"/>
              <a:gd name="connsiteX3" fmla="*/ 1704 w 9951"/>
              <a:gd name="connsiteY3" fmla="*/ 6131 h 10000"/>
              <a:gd name="connsiteX4" fmla="*/ 1704 w 9951"/>
              <a:gd name="connsiteY4" fmla="*/ 9477 h 10000"/>
              <a:gd name="connsiteX5" fmla="*/ 1756 w 9951"/>
              <a:gd name="connsiteY5" fmla="*/ 10000 h 10000"/>
              <a:gd name="connsiteX6" fmla="*/ 2193 w 9951"/>
              <a:gd name="connsiteY6" fmla="*/ 10000 h 10000"/>
              <a:gd name="connsiteX7" fmla="*/ 2242 w 9951"/>
              <a:gd name="connsiteY7" fmla="*/ 9477 h 10000"/>
              <a:gd name="connsiteX8" fmla="*/ 2242 w 9951"/>
              <a:gd name="connsiteY8" fmla="*/ 7178 h 10000"/>
              <a:gd name="connsiteX9" fmla="*/ 2289 w 9951"/>
              <a:gd name="connsiteY9" fmla="*/ 6654 h 10000"/>
              <a:gd name="connsiteX10" fmla="*/ 2829 w 9951"/>
              <a:gd name="connsiteY10" fmla="*/ 6654 h 10000"/>
              <a:gd name="connsiteX11" fmla="*/ 2880 w 9951"/>
              <a:gd name="connsiteY11" fmla="*/ 7178 h 10000"/>
              <a:gd name="connsiteX12" fmla="*/ 2880 w 9951"/>
              <a:gd name="connsiteY12" fmla="*/ 8411 h 10000"/>
              <a:gd name="connsiteX13" fmla="*/ 2929 w 9951"/>
              <a:gd name="connsiteY13" fmla="*/ 8935 h 10000"/>
              <a:gd name="connsiteX14" fmla="*/ 6657 w 9951"/>
              <a:gd name="connsiteY14" fmla="*/ 8935 h 10000"/>
              <a:gd name="connsiteX15" fmla="*/ 6706 w 9951"/>
              <a:gd name="connsiteY15" fmla="*/ 8411 h 10000"/>
              <a:gd name="connsiteX16" fmla="*/ 6706 w 9951"/>
              <a:gd name="connsiteY16" fmla="*/ 523 h 10000"/>
              <a:gd name="connsiteX17" fmla="*/ 6754 w 9951"/>
              <a:gd name="connsiteY17" fmla="*/ 0 h 10000"/>
              <a:gd name="connsiteX18" fmla="*/ 7983 w 9951"/>
              <a:gd name="connsiteY18" fmla="*/ 0 h 10000"/>
              <a:gd name="connsiteX19" fmla="*/ 8033 w 9951"/>
              <a:gd name="connsiteY19" fmla="*/ 523 h 10000"/>
              <a:gd name="connsiteX20" fmla="*/ 8033 w 9951"/>
              <a:gd name="connsiteY20" fmla="*/ 7159 h 10000"/>
              <a:gd name="connsiteX21" fmla="*/ 8082 w 9951"/>
              <a:gd name="connsiteY21" fmla="*/ 7682 h 10000"/>
              <a:gd name="connsiteX22" fmla="*/ 9951 w 9951"/>
              <a:gd name="connsiteY22" fmla="*/ 7682 h 10000"/>
              <a:gd name="connsiteX0" fmla="*/ 0 w 10000"/>
              <a:gd name="connsiteY0" fmla="*/ 6131 h 10000"/>
              <a:gd name="connsiteX1" fmla="*/ 1662 w 10000"/>
              <a:gd name="connsiteY1" fmla="*/ 5607 h 10000"/>
              <a:gd name="connsiteX2" fmla="*/ 1712 w 10000"/>
              <a:gd name="connsiteY2" fmla="*/ 6131 h 10000"/>
              <a:gd name="connsiteX3" fmla="*/ 1712 w 10000"/>
              <a:gd name="connsiteY3" fmla="*/ 9477 h 10000"/>
              <a:gd name="connsiteX4" fmla="*/ 1765 w 10000"/>
              <a:gd name="connsiteY4" fmla="*/ 10000 h 10000"/>
              <a:gd name="connsiteX5" fmla="*/ 2204 w 10000"/>
              <a:gd name="connsiteY5" fmla="*/ 10000 h 10000"/>
              <a:gd name="connsiteX6" fmla="*/ 2253 w 10000"/>
              <a:gd name="connsiteY6" fmla="*/ 9477 h 10000"/>
              <a:gd name="connsiteX7" fmla="*/ 2253 w 10000"/>
              <a:gd name="connsiteY7" fmla="*/ 7178 h 10000"/>
              <a:gd name="connsiteX8" fmla="*/ 2300 w 10000"/>
              <a:gd name="connsiteY8" fmla="*/ 6654 h 10000"/>
              <a:gd name="connsiteX9" fmla="*/ 2843 w 10000"/>
              <a:gd name="connsiteY9" fmla="*/ 6654 h 10000"/>
              <a:gd name="connsiteX10" fmla="*/ 2894 w 10000"/>
              <a:gd name="connsiteY10" fmla="*/ 7178 h 10000"/>
              <a:gd name="connsiteX11" fmla="*/ 2894 w 10000"/>
              <a:gd name="connsiteY11" fmla="*/ 8411 h 10000"/>
              <a:gd name="connsiteX12" fmla="*/ 2943 w 10000"/>
              <a:gd name="connsiteY12" fmla="*/ 8935 h 10000"/>
              <a:gd name="connsiteX13" fmla="*/ 6690 w 10000"/>
              <a:gd name="connsiteY13" fmla="*/ 8935 h 10000"/>
              <a:gd name="connsiteX14" fmla="*/ 6739 w 10000"/>
              <a:gd name="connsiteY14" fmla="*/ 8411 h 10000"/>
              <a:gd name="connsiteX15" fmla="*/ 6739 w 10000"/>
              <a:gd name="connsiteY15" fmla="*/ 523 h 10000"/>
              <a:gd name="connsiteX16" fmla="*/ 6787 w 10000"/>
              <a:gd name="connsiteY16" fmla="*/ 0 h 10000"/>
              <a:gd name="connsiteX17" fmla="*/ 8022 w 10000"/>
              <a:gd name="connsiteY17" fmla="*/ 0 h 10000"/>
              <a:gd name="connsiteX18" fmla="*/ 8073 w 10000"/>
              <a:gd name="connsiteY18" fmla="*/ 523 h 10000"/>
              <a:gd name="connsiteX19" fmla="*/ 8073 w 10000"/>
              <a:gd name="connsiteY19" fmla="*/ 7159 h 10000"/>
              <a:gd name="connsiteX20" fmla="*/ 8122 w 10000"/>
              <a:gd name="connsiteY20" fmla="*/ 7682 h 10000"/>
              <a:gd name="connsiteX21" fmla="*/ 10000 w 10000"/>
              <a:gd name="connsiteY21" fmla="*/ 7682 h 10000"/>
              <a:gd name="connsiteX0" fmla="*/ 0 w 8657"/>
              <a:gd name="connsiteY0" fmla="*/ 5687 h 10000"/>
              <a:gd name="connsiteX1" fmla="*/ 319 w 8657"/>
              <a:gd name="connsiteY1" fmla="*/ 5607 h 10000"/>
              <a:gd name="connsiteX2" fmla="*/ 369 w 8657"/>
              <a:gd name="connsiteY2" fmla="*/ 6131 h 10000"/>
              <a:gd name="connsiteX3" fmla="*/ 369 w 8657"/>
              <a:gd name="connsiteY3" fmla="*/ 9477 h 10000"/>
              <a:gd name="connsiteX4" fmla="*/ 422 w 8657"/>
              <a:gd name="connsiteY4" fmla="*/ 10000 h 10000"/>
              <a:gd name="connsiteX5" fmla="*/ 861 w 8657"/>
              <a:gd name="connsiteY5" fmla="*/ 10000 h 10000"/>
              <a:gd name="connsiteX6" fmla="*/ 910 w 8657"/>
              <a:gd name="connsiteY6" fmla="*/ 9477 h 10000"/>
              <a:gd name="connsiteX7" fmla="*/ 910 w 8657"/>
              <a:gd name="connsiteY7" fmla="*/ 7178 h 10000"/>
              <a:gd name="connsiteX8" fmla="*/ 957 w 8657"/>
              <a:gd name="connsiteY8" fmla="*/ 6654 h 10000"/>
              <a:gd name="connsiteX9" fmla="*/ 1500 w 8657"/>
              <a:gd name="connsiteY9" fmla="*/ 6654 h 10000"/>
              <a:gd name="connsiteX10" fmla="*/ 1551 w 8657"/>
              <a:gd name="connsiteY10" fmla="*/ 7178 h 10000"/>
              <a:gd name="connsiteX11" fmla="*/ 1551 w 8657"/>
              <a:gd name="connsiteY11" fmla="*/ 8411 h 10000"/>
              <a:gd name="connsiteX12" fmla="*/ 1600 w 8657"/>
              <a:gd name="connsiteY12" fmla="*/ 8935 h 10000"/>
              <a:gd name="connsiteX13" fmla="*/ 5347 w 8657"/>
              <a:gd name="connsiteY13" fmla="*/ 8935 h 10000"/>
              <a:gd name="connsiteX14" fmla="*/ 5396 w 8657"/>
              <a:gd name="connsiteY14" fmla="*/ 8411 h 10000"/>
              <a:gd name="connsiteX15" fmla="*/ 5396 w 8657"/>
              <a:gd name="connsiteY15" fmla="*/ 523 h 10000"/>
              <a:gd name="connsiteX16" fmla="*/ 5444 w 8657"/>
              <a:gd name="connsiteY16" fmla="*/ 0 h 10000"/>
              <a:gd name="connsiteX17" fmla="*/ 6679 w 8657"/>
              <a:gd name="connsiteY17" fmla="*/ 0 h 10000"/>
              <a:gd name="connsiteX18" fmla="*/ 6730 w 8657"/>
              <a:gd name="connsiteY18" fmla="*/ 523 h 10000"/>
              <a:gd name="connsiteX19" fmla="*/ 6730 w 8657"/>
              <a:gd name="connsiteY19" fmla="*/ 7159 h 10000"/>
              <a:gd name="connsiteX20" fmla="*/ 6779 w 8657"/>
              <a:gd name="connsiteY20" fmla="*/ 7682 h 10000"/>
              <a:gd name="connsiteX21" fmla="*/ 8657 w 8657"/>
              <a:gd name="connsiteY21" fmla="*/ 7682 h 10000"/>
              <a:gd name="connsiteX0" fmla="*/ 0 w 10000"/>
              <a:gd name="connsiteY0" fmla="*/ 5583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10000"/>
              <a:gd name="connsiteY0" fmla="*/ 5583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10000"/>
              <a:gd name="connsiteY0" fmla="*/ 5609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8282"/>
              <a:gd name="connsiteY0" fmla="*/ 5609 h 10000"/>
              <a:gd name="connsiteX1" fmla="*/ 368 w 8282"/>
              <a:gd name="connsiteY1" fmla="*/ 5607 h 10000"/>
              <a:gd name="connsiteX2" fmla="*/ 426 w 8282"/>
              <a:gd name="connsiteY2" fmla="*/ 6131 h 10000"/>
              <a:gd name="connsiteX3" fmla="*/ 426 w 8282"/>
              <a:gd name="connsiteY3" fmla="*/ 9477 h 10000"/>
              <a:gd name="connsiteX4" fmla="*/ 487 w 8282"/>
              <a:gd name="connsiteY4" fmla="*/ 10000 h 10000"/>
              <a:gd name="connsiteX5" fmla="*/ 995 w 8282"/>
              <a:gd name="connsiteY5" fmla="*/ 10000 h 10000"/>
              <a:gd name="connsiteX6" fmla="*/ 1051 w 8282"/>
              <a:gd name="connsiteY6" fmla="*/ 9477 h 10000"/>
              <a:gd name="connsiteX7" fmla="*/ 1051 w 8282"/>
              <a:gd name="connsiteY7" fmla="*/ 7178 h 10000"/>
              <a:gd name="connsiteX8" fmla="*/ 1105 w 8282"/>
              <a:gd name="connsiteY8" fmla="*/ 6654 h 10000"/>
              <a:gd name="connsiteX9" fmla="*/ 1733 w 8282"/>
              <a:gd name="connsiteY9" fmla="*/ 6654 h 10000"/>
              <a:gd name="connsiteX10" fmla="*/ 1792 w 8282"/>
              <a:gd name="connsiteY10" fmla="*/ 7178 h 10000"/>
              <a:gd name="connsiteX11" fmla="*/ 1792 w 8282"/>
              <a:gd name="connsiteY11" fmla="*/ 8411 h 10000"/>
              <a:gd name="connsiteX12" fmla="*/ 1848 w 8282"/>
              <a:gd name="connsiteY12" fmla="*/ 8935 h 10000"/>
              <a:gd name="connsiteX13" fmla="*/ 6177 w 8282"/>
              <a:gd name="connsiteY13" fmla="*/ 8935 h 10000"/>
              <a:gd name="connsiteX14" fmla="*/ 6233 w 8282"/>
              <a:gd name="connsiteY14" fmla="*/ 8411 h 10000"/>
              <a:gd name="connsiteX15" fmla="*/ 6233 w 8282"/>
              <a:gd name="connsiteY15" fmla="*/ 523 h 10000"/>
              <a:gd name="connsiteX16" fmla="*/ 6289 w 8282"/>
              <a:gd name="connsiteY16" fmla="*/ 0 h 10000"/>
              <a:gd name="connsiteX17" fmla="*/ 7715 w 8282"/>
              <a:gd name="connsiteY17" fmla="*/ 0 h 10000"/>
              <a:gd name="connsiteX18" fmla="*/ 7774 w 8282"/>
              <a:gd name="connsiteY18" fmla="*/ 523 h 10000"/>
              <a:gd name="connsiteX19" fmla="*/ 7774 w 8282"/>
              <a:gd name="connsiteY19" fmla="*/ 7159 h 10000"/>
              <a:gd name="connsiteX20" fmla="*/ 7831 w 8282"/>
              <a:gd name="connsiteY20" fmla="*/ 7682 h 10000"/>
              <a:gd name="connsiteX21" fmla="*/ 8282 w 8282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58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17" h="10000">
                <a:moveTo>
                  <a:pt x="0" y="5609"/>
                </a:moveTo>
                <a:lnTo>
                  <a:pt x="436" y="5607"/>
                </a:lnTo>
                <a:cubicBezTo>
                  <a:pt x="477" y="5607"/>
                  <a:pt x="514" y="5832"/>
                  <a:pt x="514" y="6131"/>
                </a:cubicBezTo>
                <a:lnTo>
                  <a:pt x="514" y="9477"/>
                </a:lnTo>
                <a:cubicBezTo>
                  <a:pt x="514" y="9757"/>
                  <a:pt x="548" y="10000"/>
                  <a:pt x="588" y="10000"/>
                </a:cubicBezTo>
                <a:lnTo>
                  <a:pt x="1201" y="10000"/>
                </a:lnTo>
                <a:cubicBezTo>
                  <a:pt x="1235" y="10000"/>
                  <a:pt x="1269" y="9757"/>
                  <a:pt x="1269" y="9477"/>
                </a:cubicBezTo>
                <a:lnTo>
                  <a:pt x="1269" y="7178"/>
                </a:lnTo>
                <a:cubicBezTo>
                  <a:pt x="1269" y="6897"/>
                  <a:pt x="1297" y="6654"/>
                  <a:pt x="1334" y="6654"/>
                </a:cubicBezTo>
                <a:lnTo>
                  <a:pt x="2092" y="6654"/>
                </a:lnTo>
                <a:cubicBezTo>
                  <a:pt x="2132" y="6654"/>
                  <a:pt x="2164" y="6897"/>
                  <a:pt x="2164" y="7178"/>
                </a:cubicBezTo>
                <a:lnTo>
                  <a:pt x="2164" y="8411"/>
                </a:lnTo>
                <a:cubicBezTo>
                  <a:pt x="2164" y="8710"/>
                  <a:pt x="2193" y="8935"/>
                  <a:pt x="2231" y="8935"/>
                </a:cubicBezTo>
                <a:lnTo>
                  <a:pt x="7458" y="8935"/>
                </a:lnTo>
                <a:cubicBezTo>
                  <a:pt x="7496" y="8935"/>
                  <a:pt x="7526" y="8710"/>
                  <a:pt x="7526" y="8411"/>
                </a:cubicBezTo>
                <a:lnTo>
                  <a:pt x="7526" y="523"/>
                </a:lnTo>
                <a:cubicBezTo>
                  <a:pt x="7526" y="224"/>
                  <a:pt x="7557" y="0"/>
                  <a:pt x="7594" y="0"/>
                </a:cubicBezTo>
                <a:lnTo>
                  <a:pt x="9315" y="0"/>
                </a:lnTo>
                <a:cubicBezTo>
                  <a:pt x="9356" y="0"/>
                  <a:pt x="9387" y="224"/>
                  <a:pt x="9387" y="523"/>
                </a:cubicBezTo>
                <a:lnTo>
                  <a:pt x="9387" y="7159"/>
                </a:lnTo>
                <a:cubicBezTo>
                  <a:pt x="9387" y="7439"/>
                  <a:pt x="9416" y="7682"/>
                  <a:pt x="9455" y="7682"/>
                </a:cubicBezTo>
                <a:lnTo>
                  <a:pt x="10017" y="7682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gray">
          <a:xfrm>
            <a:off x="-7917" y="4480919"/>
            <a:ext cx="9161634" cy="1894152"/>
          </a:xfrm>
          <a:custGeom>
            <a:avLst/>
            <a:gdLst>
              <a:gd name="T0" fmla="*/ 0 w 8479"/>
              <a:gd name="T1" fmla="*/ 0 h 835"/>
              <a:gd name="T2" fmla="*/ 1311 w 8479"/>
              <a:gd name="T3" fmla="*/ 0 h 835"/>
              <a:gd name="T4" fmla="*/ 1339 w 8479"/>
              <a:gd name="T5" fmla="*/ 28 h 835"/>
              <a:gd name="T6" fmla="*/ 1339 w 8479"/>
              <a:gd name="T7" fmla="*/ 629 h 835"/>
              <a:gd name="T8" fmla="*/ 1366 w 8479"/>
              <a:gd name="T9" fmla="*/ 657 h 835"/>
              <a:gd name="T10" fmla="*/ 2615 w 8479"/>
              <a:gd name="T11" fmla="*/ 657 h 835"/>
              <a:gd name="T12" fmla="*/ 2643 w 8479"/>
              <a:gd name="T13" fmla="*/ 629 h 835"/>
              <a:gd name="T14" fmla="*/ 2643 w 8479"/>
              <a:gd name="T15" fmla="*/ 150 h 835"/>
              <a:gd name="T16" fmla="*/ 2671 w 8479"/>
              <a:gd name="T17" fmla="*/ 122 h 835"/>
              <a:gd name="T18" fmla="*/ 3930 w 8479"/>
              <a:gd name="T19" fmla="*/ 122 h 835"/>
              <a:gd name="T20" fmla="*/ 3958 w 8479"/>
              <a:gd name="T21" fmla="*/ 150 h 835"/>
              <a:gd name="T22" fmla="*/ 3958 w 8479"/>
              <a:gd name="T23" fmla="*/ 807 h 835"/>
              <a:gd name="T24" fmla="*/ 3986 w 8479"/>
              <a:gd name="T25" fmla="*/ 835 h 835"/>
              <a:gd name="T26" fmla="*/ 4855 w 8479"/>
              <a:gd name="T27" fmla="*/ 835 h 835"/>
              <a:gd name="T28" fmla="*/ 4883 w 8479"/>
              <a:gd name="T29" fmla="*/ 807 h 835"/>
              <a:gd name="T30" fmla="*/ 4883 w 8479"/>
              <a:gd name="T31" fmla="*/ 28 h 835"/>
              <a:gd name="T32" fmla="*/ 4911 w 8479"/>
              <a:gd name="T33" fmla="*/ 0 h 835"/>
              <a:gd name="T34" fmla="*/ 5536 w 8479"/>
              <a:gd name="T35" fmla="*/ 0 h 835"/>
              <a:gd name="T36" fmla="*/ 5564 w 8479"/>
              <a:gd name="T37" fmla="*/ 28 h 835"/>
              <a:gd name="T38" fmla="*/ 5564 w 8479"/>
              <a:gd name="T39" fmla="*/ 716 h 835"/>
              <a:gd name="T40" fmla="*/ 5592 w 8479"/>
              <a:gd name="T41" fmla="*/ 744 h 835"/>
              <a:gd name="T42" fmla="*/ 6859 w 8479"/>
              <a:gd name="T43" fmla="*/ 744 h 835"/>
              <a:gd name="T44" fmla="*/ 6887 w 8479"/>
              <a:gd name="T45" fmla="*/ 716 h 835"/>
              <a:gd name="T46" fmla="*/ 6887 w 8479"/>
              <a:gd name="T47" fmla="*/ 148 h 835"/>
              <a:gd name="T48" fmla="*/ 6915 w 8479"/>
              <a:gd name="T49" fmla="*/ 120 h 835"/>
              <a:gd name="T50" fmla="*/ 7337 w 8479"/>
              <a:gd name="T51" fmla="*/ 120 h 835"/>
              <a:gd name="T52" fmla="*/ 7364 w 8479"/>
              <a:gd name="T53" fmla="*/ 148 h 835"/>
              <a:gd name="T54" fmla="*/ 7364 w 8479"/>
              <a:gd name="T55" fmla="*/ 269 h 835"/>
              <a:gd name="T56" fmla="*/ 7392 w 8479"/>
              <a:gd name="T57" fmla="*/ 297 h 835"/>
              <a:gd name="T58" fmla="*/ 8479 w 8479"/>
              <a:gd name="T59" fmla="*/ 297 h 835"/>
              <a:gd name="connsiteX0" fmla="*/ 0 w 8454"/>
              <a:gd name="connsiteY0" fmla="*/ 0 h 10000"/>
              <a:gd name="connsiteX1" fmla="*/ 33 w 8454"/>
              <a:gd name="connsiteY1" fmla="*/ 335 h 10000"/>
              <a:gd name="connsiteX2" fmla="*/ 33 w 8454"/>
              <a:gd name="connsiteY2" fmla="*/ 7533 h 10000"/>
              <a:gd name="connsiteX3" fmla="*/ 65 w 8454"/>
              <a:gd name="connsiteY3" fmla="*/ 7868 h 10000"/>
              <a:gd name="connsiteX4" fmla="*/ 1538 w 8454"/>
              <a:gd name="connsiteY4" fmla="*/ 7868 h 10000"/>
              <a:gd name="connsiteX5" fmla="*/ 1571 w 8454"/>
              <a:gd name="connsiteY5" fmla="*/ 7533 h 10000"/>
              <a:gd name="connsiteX6" fmla="*/ 1571 w 8454"/>
              <a:gd name="connsiteY6" fmla="*/ 1796 h 10000"/>
              <a:gd name="connsiteX7" fmla="*/ 1604 w 8454"/>
              <a:gd name="connsiteY7" fmla="*/ 1461 h 10000"/>
              <a:gd name="connsiteX8" fmla="*/ 3089 w 8454"/>
              <a:gd name="connsiteY8" fmla="*/ 1461 h 10000"/>
              <a:gd name="connsiteX9" fmla="*/ 3122 w 8454"/>
              <a:gd name="connsiteY9" fmla="*/ 1796 h 10000"/>
              <a:gd name="connsiteX10" fmla="*/ 3122 w 8454"/>
              <a:gd name="connsiteY10" fmla="*/ 9665 h 10000"/>
              <a:gd name="connsiteX11" fmla="*/ 3155 w 8454"/>
              <a:gd name="connsiteY11" fmla="*/ 10000 h 10000"/>
              <a:gd name="connsiteX12" fmla="*/ 4180 w 8454"/>
              <a:gd name="connsiteY12" fmla="*/ 10000 h 10000"/>
              <a:gd name="connsiteX13" fmla="*/ 4213 w 8454"/>
              <a:gd name="connsiteY13" fmla="*/ 9665 h 10000"/>
              <a:gd name="connsiteX14" fmla="*/ 4213 w 8454"/>
              <a:gd name="connsiteY14" fmla="*/ 335 h 10000"/>
              <a:gd name="connsiteX15" fmla="*/ 4246 w 8454"/>
              <a:gd name="connsiteY15" fmla="*/ 0 h 10000"/>
              <a:gd name="connsiteX16" fmla="*/ 4983 w 8454"/>
              <a:gd name="connsiteY16" fmla="*/ 0 h 10000"/>
              <a:gd name="connsiteX17" fmla="*/ 5016 w 8454"/>
              <a:gd name="connsiteY17" fmla="*/ 335 h 10000"/>
              <a:gd name="connsiteX18" fmla="*/ 5016 w 8454"/>
              <a:gd name="connsiteY18" fmla="*/ 8575 h 10000"/>
              <a:gd name="connsiteX19" fmla="*/ 5049 w 8454"/>
              <a:gd name="connsiteY19" fmla="*/ 8910 h 10000"/>
              <a:gd name="connsiteX20" fmla="*/ 6543 w 8454"/>
              <a:gd name="connsiteY20" fmla="*/ 8910 h 10000"/>
              <a:gd name="connsiteX21" fmla="*/ 6576 w 8454"/>
              <a:gd name="connsiteY21" fmla="*/ 8575 h 10000"/>
              <a:gd name="connsiteX22" fmla="*/ 6576 w 8454"/>
              <a:gd name="connsiteY22" fmla="*/ 1772 h 10000"/>
              <a:gd name="connsiteX23" fmla="*/ 6609 w 8454"/>
              <a:gd name="connsiteY23" fmla="*/ 1437 h 10000"/>
              <a:gd name="connsiteX24" fmla="*/ 7107 w 8454"/>
              <a:gd name="connsiteY24" fmla="*/ 1437 h 10000"/>
              <a:gd name="connsiteX25" fmla="*/ 7139 w 8454"/>
              <a:gd name="connsiteY25" fmla="*/ 1772 h 10000"/>
              <a:gd name="connsiteX26" fmla="*/ 7139 w 8454"/>
              <a:gd name="connsiteY26" fmla="*/ 3222 h 10000"/>
              <a:gd name="connsiteX27" fmla="*/ 7172 w 8454"/>
              <a:gd name="connsiteY27" fmla="*/ 3557 h 10000"/>
              <a:gd name="connsiteX28" fmla="*/ 8454 w 8454"/>
              <a:gd name="connsiteY28" fmla="*/ 3557 h 10000"/>
              <a:gd name="connsiteX0" fmla="*/ 0 w 9961"/>
              <a:gd name="connsiteY0" fmla="*/ 335 h 10000"/>
              <a:gd name="connsiteX1" fmla="*/ 0 w 9961"/>
              <a:gd name="connsiteY1" fmla="*/ 7533 h 10000"/>
              <a:gd name="connsiteX2" fmla="*/ 38 w 9961"/>
              <a:gd name="connsiteY2" fmla="*/ 7868 h 10000"/>
              <a:gd name="connsiteX3" fmla="*/ 1780 w 9961"/>
              <a:gd name="connsiteY3" fmla="*/ 7868 h 10000"/>
              <a:gd name="connsiteX4" fmla="*/ 1819 w 9961"/>
              <a:gd name="connsiteY4" fmla="*/ 7533 h 10000"/>
              <a:gd name="connsiteX5" fmla="*/ 1819 w 9961"/>
              <a:gd name="connsiteY5" fmla="*/ 1796 h 10000"/>
              <a:gd name="connsiteX6" fmla="*/ 1858 w 9961"/>
              <a:gd name="connsiteY6" fmla="*/ 1461 h 10000"/>
              <a:gd name="connsiteX7" fmla="*/ 3615 w 9961"/>
              <a:gd name="connsiteY7" fmla="*/ 1461 h 10000"/>
              <a:gd name="connsiteX8" fmla="*/ 3654 w 9961"/>
              <a:gd name="connsiteY8" fmla="*/ 1796 h 10000"/>
              <a:gd name="connsiteX9" fmla="*/ 3654 w 9961"/>
              <a:gd name="connsiteY9" fmla="*/ 9665 h 10000"/>
              <a:gd name="connsiteX10" fmla="*/ 3693 w 9961"/>
              <a:gd name="connsiteY10" fmla="*/ 10000 h 10000"/>
              <a:gd name="connsiteX11" fmla="*/ 4905 w 9961"/>
              <a:gd name="connsiteY11" fmla="*/ 10000 h 10000"/>
              <a:gd name="connsiteX12" fmla="*/ 4944 w 9961"/>
              <a:gd name="connsiteY12" fmla="*/ 9665 h 10000"/>
              <a:gd name="connsiteX13" fmla="*/ 4944 w 9961"/>
              <a:gd name="connsiteY13" fmla="*/ 335 h 10000"/>
              <a:gd name="connsiteX14" fmla="*/ 4983 w 9961"/>
              <a:gd name="connsiteY14" fmla="*/ 0 h 10000"/>
              <a:gd name="connsiteX15" fmla="*/ 5855 w 9961"/>
              <a:gd name="connsiteY15" fmla="*/ 0 h 10000"/>
              <a:gd name="connsiteX16" fmla="*/ 5894 w 9961"/>
              <a:gd name="connsiteY16" fmla="*/ 335 h 10000"/>
              <a:gd name="connsiteX17" fmla="*/ 5894 w 9961"/>
              <a:gd name="connsiteY17" fmla="*/ 8575 h 10000"/>
              <a:gd name="connsiteX18" fmla="*/ 5933 w 9961"/>
              <a:gd name="connsiteY18" fmla="*/ 8910 h 10000"/>
              <a:gd name="connsiteX19" fmla="*/ 7701 w 9961"/>
              <a:gd name="connsiteY19" fmla="*/ 8910 h 10000"/>
              <a:gd name="connsiteX20" fmla="*/ 7740 w 9961"/>
              <a:gd name="connsiteY20" fmla="*/ 8575 h 10000"/>
              <a:gd name="connsiteX21" fmla="*/ 7740 w 9961"/>
              <a:gd name="connsiteY21" fmla="*/ 1772 h 10000"/>
              <a:gd name="connsiteX22" fmla="*/ 7779 w 9961"/>
              <a:gd name="connsiteY22" fmla="*/ 1437 h 10000"/>
              <a:gd name="connsiteX23" fmla="*/ 8368 w 9961"/>
              <a:gd name="connsiteY23" fmla="*/ 1437 h 10000"/>
              <a:gd name="connsiteX24" fmla="*/ 8406 w 9961"/>
              <a:gd name="connsiteY24" fmla="*/ 1772 h 10000"/>
              <a:gd name="connsiteX25" fmla="*/ 8406 w 9961"/>
              <a:gd name="connsiteY25" fmla="*/ 3222 h 10000"/>
              <a:gd name="connsiteX26" fmla="*/ 8445 w 9961"/>
              <a:gd name="connsiteY26" fmla="*/ 3557 h 10000"/>
              <a:gd name="connsiteX27" fmla="*/ 9961 w 9961"/>
              <a:gd name="connsiteY27" fmla="*/ 3557 h 10000"/>
              <a:gd name="connsiteX0" fmla="*/ 0 w 10000"/>
              <a:gd name="connsiteY0" fmla="*/ 7533 h 10000"/>
              <a:gd name="connsiteX1" fmla="*/ 38 w 10000"/>
              <a:gd name="connsiteY1" fmla="*/ 7868 h 10000"/>
              <a:gd name="connsiteX2" fmla="*/ 1787 w 10000"/>
              <a:gd name="connsiteY2" fmla="*/ 7868 h 10000"/>
              <a:gd name="connsiteX3" fmla="*/ 1826 w 10000"/>
              <a:gd name="connsiteY3" fmla="*/ 7533 h 10000"/>
              <a:gd name="connsiteX4" fmla="*/ 1826 w 10000"/>
              <a:gd name="connsiteY4" fmla="*/ 1796 h 10000"/>
              <a:gd name="connsiteX5" fmla="*/ 1865 w 10000"/>
              <a:gd name="connsiteY5" fmla="*/ 1461 h 10000"/>
              <a:gd name="connsiteX6" fmla="*/ 3629 w 10000"/>
              <a:gd name="connsiteY6" fmla="*/ 1461 h 10000"/>
              <a:gd name="connsiteX7" fmla="*/ 3668 w 10000"/>
              <a:gd name="connsiteY7" fmla="*/ 1796 h 10000"/>
              <a:gd name="connsiteX8" fmla="*/ 3668 w 10000"/>
              <a:gd name="connsiteY8" fmla="*/ 9665 h 10000"/>
              <a:gd name="connsiteX9" fmla="*/ 3707 w 10000"/>
              <a:gd name="connsiteY9" fmla="*/ 10000 h 10000"/>
              <a:gd name="connsiteX10" fmla="*/ 4924 w 10000"/>
              <a:gd name="connsiteY10" fmla="*/ 10000 h 10000"/>
              <a:gd name="connsiteX11" fmla="*/ 4963 w 10000"/>
              <a:gd name="connsiteY11" fmla="*/ 9665 h 10000"/>
              <a:gd name="connsiteX12" fmla="*/ 4963 w 10000"/>
              <a:gd name="connsiteY12" fmla="*/ 335 h 10000"/>
              <a:gd name="connsiteX13" fmla="*/ 5003 w 10000"/>
              <a:gd name="connsiteY13" fmla="*/ 0 h 10000"/>
              <a:gd name="connsiteX14" fmla="*/ 5878 w 10000"/>
              <a:gd name="connsiteY14" fmla="*/ 0 h 10000"/>
              <a:gd name="connsiteX15" fmla="*/ 5917 w 10000"/>
              <a:gd name="connsiteY15" fmla="*/ 335 h 10000"/>
              <a:gd name="connsiteX16" fmla="*/ 5917 w 10000"/>
              <a:gd name="connsiteY16" fmla="*/ 8575 h 10000"/>
              <a:gd name="connsiteX17" fmla="*/ 5956 w 10000"/>
              <a:gd name="connsiteY17" fmla="*/ 8910 h 10000"/>
              <a:gd name="connsiteX18" fmla="*/ 7731 w 10000"/>
              <a:gd name="connsiteY18" fmla="*/ 8910 h 10000"/>
              <a:gd name="connsiteX19" fmla="*/ 7770 w 10000"/>
              <a:gd name="connsiteY19" fmla="*/ 8575 h 10000"/>
              <a:gd name="connsiteX20" fmla="*/ 7770 w 10000"/>
              <a:gd name="connsiteY20" fmla="*/ 1772 h 10000"/>
              <a:gd name="connsiteX21" fmla="*/ 7809 w 10000"/>
              <a:gd name="connsiteY21" fmla="*/ 1437 h 10000"/>
              <a:gd name="connsiteX22" fmla="*/ 8401 w 10000"/>
              <a:gd name="connsiteY22" fmla="*/ 1437 h 10000"/>
              <a:gd name="connsiteX23" fmla="*/ 8439 w 10000"/>
              <a:gd name="connsiteY23" fmla="*/ 1772 h 10000"/>
              <a:gd name="connsiteX24" fmla="*/ 8439 w 10000"/>
              <a:gd name="connsiteY24" fmla="*/ 3222 h 10000"/>
              <a:gd name="connsiteX25" fmla="*/ 8478 w 10000"/>
              <a:gd name="connsiteY25" fmla="*/ 3557 h 10000"/>
              <a:gd name="connsiteX26" fmla="*/ 10000 w 10000"/>
              <a:gd name="connsiteY26" fmla="*/ 3557 h 10000"/>
              <a:gd name="connsiteX0" fmla="*/ 0 w 9962"/>
              <a:gd name="connsiteY0" fmla="*/ 7868 h 10000"/>
              <a:gd name="connsiteX1" fmla="*/ 1749 w 9962"/>
              <a:gd name="connsiteY1" fmla="*/ 7868 h 10000"/>
              <a:gd name="connsiteX2" fmla="*/ 1788 w 9962"/>
              <a:gd name="connsiteY2" fmla="*/ 7533 h 10000"/>
              <a:gd name="connsiteX3" fmla="*/ 1788 w 9962"/>
              <a:gd name="connsiteY3" fmla="*/ 1796 h 10000"/>
              <a:gd name="connsiteX4" fmla="*/ 1827 w 9962"/>
              <a:gd name="connsiteY4" fmla="*/ 1461 h 10000"/>
              <a:gd name="connsiteX5" fmla="*/ 3591 w 9962"/>
              <a:gd name="connsiteY5" fmla="*/ 1461 h 10000"/>
              <a:gd name="connsiteX6" fmla="*/ 3630 w 9962"/>
              <a:gd name="connsiteY6" fmla="*/ 1796 h 10000"/>
              <a:gd name="connsiteX7" fmla="*/ 3630 w 9962"/>
              <a:gd name="connsiteY7" fmla="*/ 9665 h 10000"/>
              <a:gd name="connsiteX8" fmla="*/ 3669 w 9962"/>
              <a:gd name="connsiteY8" fmla="*/ 10000 h 10000"/>
              <a:gd name="connsiteX9" fmla="*/ 4886 w 9962"/>
              <a:gd name="connsiteY9" fmla="*/ 10000 h 10000"/>
              <a:gd name="connsiteX10" fmla="*/ 4925 w 9962"/>
              <a:gd name="connsiteY10" fmla="*/ 9665 h 10000"/>
              <a:gd name="connsiteX11" fmla="*/ 4925 w 9962"/>
              <a:gd name="connsiteY11" fmla="*/ 335 h 10000"/>
              <a:gd name="connsiteX12" fmla="*/ 4965 w 9962"/>
              <a:gd name="connsiteY12" fmla="*/ 0 h 10000"/>
              <a:gd name="connsiteX13" fmla="*/ 5840 w 9962"/>
              <a:gd name="connsiteY13" fmla="*/ 0 h 10000"/>
              <a:gd name="connsiteX14" fmla="*/ 5879 w 9962"/>
              <a:gd name="connsiteY14" fmla="*/ 335 h 10000"/>
              <a:gd name="connsiteX15" fmla="*/ 5879 w 9962"/>
              <a:gd name="connsiteY15" fmla="*/ 8575 h 10000"/>
              <a:gd name="connsiteX16" fmla="*/ 5918 w 9962"/>
              <a:gd name="connsiteY16" fmla="*/ 8910 h 10000"/>
              <a:gd name="connsiteX17" fmla="*/ 7693 w 9962"/>
              <a:gd name="connsiteY17" fmla="*/ 8910 h 10000"/>
              <a:gd name="connsiteX18" fmla="*/ 7732 w 9962"/>
              <a:gd name="connsiteY18" fmla="*/ 8575 h 10000"/>
              <a:gd name="connsiteX19" fmla="*/ 7732 w 9962"/>
              <a:gd name="connsiteY19" fmla="*/ 1772 h 10000"/>
              <a:gd name="connsiteX20" fmla="*/ 7771 w 9962"/>
              <a:gd name="connsiteY20" fmla="*/ 1437 h 10000"/>
              <a:gd name="connsiteX21" fmla="*/ 8363 w 9962"/>
              <a:gd name="connsiteY21" fmla="*/ 1437 h 10000"/>
              <a:gd name="connsiteX22" fmla="*/ 8401 w 9962"/>
              <a:gd name="connsiteY22" fmla="*/ 1772 h 10000"/>
              <a:gd name="connsiteX23" fmla="*/ 8401 w 9962"/>
              <a:gd name="connsiteY23" fmla="*/ 3222 h 10000"/>
              <a:gd name="connsiteX24" fmla="*/ 8440 w 9962"/>
              <a:gd name="connsiteY24" fmla="*/ 3557 h 10000"/>
              <a:gd name="connsiteX25" fmla="*/ 9962 w 9962"/>
              <a:gd name="connsiteY25" fmla="*/ 3557 h 10000"/>
              <a:gd name="connsiteX0" fmla="*/ 0 w 8472"/>
              <a:gd name="connsiteY0" fmla="*/ 7868 h 10000"/>
              <a:gd name="connsiteX1" fmla="*/ 1756 w 8472"/>
              <a:gd name="connsiteY1" fmla="*/ 7868 h 10000"/>
              <a:gd name="connsiteX2" fmla="*/ 1795 w 8472"/>
              <a:gd name="connsiteY2" fmla="*/ 7533 h 10000"/>
              <a:gd name="connsiteX3" fmla="*/ 1795 w 8472"/>
              <a:gd name="connsiteY3" fmla="*/ 1796 h 10000"/>
              <a:gd name="connsiteX4" fmla="*/ 1834 w 8472"/>
              <a:gd name="connsiteY4" fmla="*/ 1461 h 10000"/>
              <a:gd name="connsiteX5" fmla="*/ 3605 w 8472"/>
              <a:gd name="connsiteY5" fmla="*/ 1461 h 10000"/>
              <a:gd name="connsiteX6" fmla="*/ 3644 w 8472"/>
              <a:gd name="connsiteY6" fmla="*/ 1796 h 10000"/>
              <a:gd name="connsiteX7" fmla="*/ 3644 w 8472"/>
              <a:gd name="connsiteY7" fmla="*/ 9665 h 10000"/>
              <a:gd name="connsiteX8" fmla="*/ 3683 w 8472"/>
              <a:gd name="connsiteY8" fmla="*/ 10000 h 10000"/>
              <a:gd name="connsiteX9" fmla="*/ 4905 w 8472"/>
              <a:gd name="connsiteY9" fmla="*/ 10000 h 10000"/>
              <a:gd name="connsiteX10" fmla="*/ 4944 w 8472"/>
              <a:gd name="connsiteY10" fmla="*/ 9665 h 10000"/>
              <a:gd name="connsiteX11" fmla="*/ 4944 w 8472"/>
              <a:gd name="connsiteY11" fmla="*/ 335 h 10000"/>
              <a:gd name="connsiteX12" fmla="*/ 4984 w 8472"/>
              <a:gd name="connsiteY12" fmla="*/ 0 h 10000"/>
              <a:gd name="connsiteX13" fmla="*/ 5862 w 8472"/>
              <a:gd name="connsiteY13" fmla="*/ 0 h 10000"/>
              <a:gd name="connsiteX14" fmla="*/ 5901 w 8472"/>
              <a:gd name="connsiteY14" fmla="*/ 335 h 10000"/>
              <a:gd name="connsiteX15" fmla="*/ 5901 w 8472"/>
              <a:gd name="connsiteY15" fmla="*/ 8575 h 10000"/>
              <a:gd name="connsiteX16" fmla="*/ 5941 w 8472"/>
              <a:gd name="connsiteY16" fmla="*/ 8910 h 10000"/>
              <a:gd name="connsiteX17" fmla="*/ 7722 w 8472"/>
              <a:gd name="connsiteY17" fmla="*/ 8910 h 10000"/>
              <a:gd name="connsiteX18" fmla="*/ 7761 w 8472"/>
              <a:gd name="connsiteY18" fmla="*/ 8575 h 10000"/>
              <a:gd name="connsiteX19" fmla="*/ 7761 w 8472"/>
              <a:gd name="connsiteY19" fmla="*/ 1772 h 10000"/>
              <a:gd name="connsiteX20" fmla="*/ 7801 w 8472"/>
              <a:gd name="connsiteY20" fmla="*/ 1437 h 10000"/>
              <a:gd name="connsiteX21" fmla="*/ 8395 w 8472"/>
              <a:gd name="connsiteY21" fmla="*/ 1437 h 10000"/>
              <a:gd name="connsiteX22" fmla="*/ 8433 w 8472"/>
              <a:gd name="connsiteY22" fmla="*/ 1772 h 10000"/>
              <a:gd name="connsiteX23" fmla="*/ 8433 w 8472"/>
              <a:gd name="connsiteY23" fmla="*/ 3222 h 10000"/>
              <a:gd name="connsiteX24" fmla="*/ 8472 w 8472"/>
              <a:gd name="connsiteY24" fmla="*/ 3557 h 10000"/>
              <a:gd name="connsiteX0" fmla="*/ 0 w 9954"/>
              <a:gd name="connsiteY0" fmla="*/ 7868 h 10000"/>
              <a:gd name="connsiteX1" fmla="*/ 2073 w 9954"/>
              <a:gd name="connsiteY1" fmla="*/ 7868 h 10000"/>
              <a:gd name="connsiteX2" fmla="*/ 2119 w 9954"/>
              <a:gd name="connsiteY2" fmla="*/ 7533 h 10000"/>
              <a:gd name="connsiteX3" fmla="*/ 2119 w 9954"/>
              <a:gd name="connsiteY3" fmla="*/ 1796 h 10000"/>
              <a:gd name="connsiteX4" fmla="*/ 2165 w 9954"/>
              <a:gd name="connsiteY4" fmla="*/ 1461 h 10000"/>
              <a:gd name="connsiteX5" fmla="*/ 4255 w 9954"/>
              <a:gd name="connsiteY5" fmla="*/ 1461 h 10000"/>
              <a:gd name="connsiteX6" fmla="*/ 4301 w 9954"/>
              <a:gd name="connsiteY6" fmla="*/ 1796 h 10000"/>
              <a:gd name="connsiteX7" fmla="*/ 4301 w 9954"/>
              <a:gd name="connsiteY7" fmla="*/ 9665 h 10000"/>
              <a:gd name="connsiteX8" fmla="*/ 4347 w 9954"/>
              <a:gd name="connsiteY8" fmla="*/ 10000 h 10000"/>
              <a:gd name="connsiteX9" fmla="*/ 5790 w 9954"/>
              <a:gd name="connsiteY9" fmla="*/ 10000 h 10000"/>
              <a:gd name="connsiteX10" fmla="*/ 5836 w 9954"/>
              <a:gd name="connsiteY10" fmla="*/ 9665 h 10000"/>
              <a:gd name="connsiteX11" fmla="*/ 5836 w 9954"/>
              <a:gd name="connsiteY11" fmla="*/ 335 h 10000"/>
              <a:gd name="connsiteX12" fmla="*/ 5883 w 9954"/>
              <a:gd name="connsiteY12" fmla="*/ 0 h 10000"/>
              <a:gd name="connsiteX13" fmla="*/ 6919 w 9954"/>
              <a:gd name="connsiteY13" fmla="*/ 0 h 10000"/>
              <a:gd name="connsiteX14" fmla="*/ 6965 w 9954"/>
              <a:gd name="connsiteY14" fmla="*/ 335 h 10000"/>
              <a:gd name="connsiteX15" fmla="*/ 6965 w 9954"/>
              <a:gd name="connsiteY15" fmla="*/ 8575 h 10000"/>
              <a:gd name="connsiteX16" fmla="*/ 7013 w 9954"/>
              <a:gd name="connsiteY16" fmla="*/ 8910 h 10000"/>
              <a:gd name="connsiteX17" fmla="*/ 9115 w 9954"/>
              <a:gd name="connsiteY17" fmla="*/ 8910 h 10000"/>
              <a:gd name="connsiteX18" fmla="*/ 9161 w 9954"/>
              <a:gd name="connsiteY18" fmla="*/ 8575 h 10000"/>
              <a:gd name="connsiteX19" fmla="*/ 9161 w 9954"/>
              <a:gd name="connsiteY19" fmla="*/ 1772 h 10000"/>
              <a:gd name="connsiteX20" fmla="*/ 9208 w 9954"/>
              <a:gd name="connsiteY20" fmla="*/ 1437 h 10000"/>
              <a:gd name="connsiteX21" fmla="*/ 9909 w 9954"/>
              <a:gd name="connsiteY21" fmla="*/ 1437 h 10000"/>
              <a:gd name="connsiteX22" fmla="*/ 9954 w 9954"/>
              <a:gd name="connsiteY22" fmla="*/ 1772 h 10000"/>
              <a:gd name="connsiteX23" fmla="*/ 9954 w 9954"/>
              <a:gd name="connsiteY23" fmla="*/ 3222 h 10000"/>
              <a:gd name="connsiteX0" fmla="*/ 0 w 10000"/>
              <a:gd name="connsiteY0" fmla="*/ 7868 h 10000"/>
              <a:gd name="connsiteX1" fmla="*/ 2083 w 10000"/>
              <a:gd name="connsiteY1" fmla="*/ 7868 h 10000"/>
              <a:gd name="connsiteX2" fmla="*/ 2129 w 10000"/>
              <a:gd name="connsiteY2" fmla="*/ 7533 h 10000"/>
              <a:gd name="connsiteX3" fmla="*/ 2129 w 10000"/>
              <a:gd name="connsiteY3" fmla="*/ 1796 h 10000"/>
              <a:gd name="connsiteX4" fmla="*/ 2175 w 10000"/>
              <a:gd name="connsiteY4" fmla="*/ 1461 h 10000"/>
              <a:gd name="connsiteX5" fmla="*/ 4275 w 10000"/>
              <a:gd name="connsiteY5" fmla="*/ 1461 h 10000"/>
              <a:gd name="connsiteX6" fmla="*/ 4321 w 10000"/>
              <a:gd name="connsiteY6" fmla="*/ 1796 h 10000"/>
              <a:gd name="connsiteX7" fmla="*/ 4321 w 10000"/>
              <a:gd name="connsiteY7" fmla="*/ 9665 h 10000"/>
              <a:gd name="connsiteX8" fmla="*/ 4367 w 10000"/>
              <a:gd name="connsiteY8" fmla="*/ 10000 h 10000"/>
              <a:gd name="connsiteX9" fmla="*/ 5817 w 10000"/>
              <a:gd name="connsiteY9" fmla="*/ 10000 h 10000"/>
              <a:gd name="connsiteX10" fmla="*/ 5863 w 10000"/>
              <a:gd name="connsiteY10" fmla="*/ 9665 h 10000"/>
              <a:gd name="connsiteX11" fmla="*/ 5863 w 10000"/>
              <a:gd name="connsiteY11" fmla="*/ 335 h 10000"/>
              <a:gd name="connsiteX12" fmla="*/ 5910 w 10000"/>
              <a:gd name="connsiteY12" fmla="*/ 0 h 10000"/>
              <a:gd name="connsiteX13" fmla="*/ 6951 w 10000"/>
              <a:gd name="connsiteY13" fmla="*/ 0 h 10000"/>
              <a:gd name="connsiteX14" fmla="*/ 6997 w 10000"/>
              <a:gd name="connsiteY14" fmla="*/ 335 h 10000"/>
              <a:gd name="connsiteX15" fmla="*/ 6997 w 10000"/>
              <a:gd name="connsiteY15" fmla="*/ 8575 h 10000"/>
              <a:gd name="connsiteX16" fmla="*/ 7045 w 10000"/>
              <a:gd name="connsiteY16" fmla="*/ 8910 h 10000"/>
              <a:gd name="connsiteX17" fmla="*/ 9157 w 10000"/>
              <a:gd name="connsiteY17" fmla="*/ 8910 h 10000"/>
              <a:gd name="connsiteX18" fmla="*/ 9203 w 10000"/>
              <a:gd name="connsiteY18" fmla="*/ 8575 h 10000"/>
              <a:gd name="connsiteX19" fmla="*/ 9203 w 10000"/>
              <a:gd name="connsiteY19" fmla="*/ 1772 h 10000"/>
              <a:gd name="connsiteX20" fmla="*/ 9251 w 10000"/>
              <a:gd name="connsiteY20" fmla="*/ 1437 h 10000"/>
              <a:gd name="connsiteX21" fmla="*/ 9955 w 10000"/>
              <a:gd name="connsiteY21" fmla="*/ 1437 h 10000"/>
              <a:gd name="connsiteX22" fmla="*/ 10000 w 10000"/>
              <a:gd name="connsiteY22" fmla="*/ 1772 h 10000"/>
              <a:gd name="connsiteX0" fmla="*/ 0 w 9955"/>
              <a:gd name="connsiteY0" fmla="*/ 7868 h 10000"/>
              <a:gd name="connsiteX1" fmla="*/ 2083 w 9955"/>
              <a:gd name="connsiteY1" fmla="*/ 7868 h 10000"/>
              <a:gd name="connsiteX2" fmla="*/ 2129 w 9955"/>
              <a:gd name="connsiteY2" fmla="*/ 7533 h 10000"/>
              <a:gd name="connsiteX3" fmla="*/ 2129 w 9955"/>
              <a:gd name="connsiteY3" fmla="*/ 1796 h 10000"/>
              <a:gd name="connsiteX4" fmla="*/ 2175 w 9955"/>
              <a:gd name="connsiteY4" fmla="*/ 1461 h 10000"/>
              <a:gd name="connsiteX5" fmla="*/ 4275 w 9955"/>
              <a:gd name="connsiteY5" fmla="*/ 1461 h 10000"/>
              <a:gd name="connsiteX6" fmla="*/ 4321 w 9955"/>
              <a:gd name="connsiteY6" fmla="*/ 1796 h 10000"/>
              <a:gd name="connsiteX7" fmla="*/ 4321 w 9955"/>
              <a:gd name="connsiteY7" fmla="*/ 9665 h 10000"/>
              <a:gd name="connsiteX8" fmla="*/ 4367 w 9955"/>
              <a:gd name="connsiteY8" fmla="*/ 10000 h 10000"/>
              <a:gd name="connsiteX9" fmla="*/ 5817 w 9955"/>
              <a:gd name="connsiteY9" fmla="*/ 10000 h 10000"/>
              <a:gd name="connsiteX10" fmla="*/ 5863 w 9955"/>
              <a:gd name="connsiteY10" fmla="*/ 9665 h 10000"/>
              <a:gd name="connsiteX11" fmla="*/ 5863 w 9955"/>
              <a:gd name="connsiteY11" fmla="*/ 335 h 10000"/>
              <a:gd name="connsiteX12" fmla="*/ 5910 w 9955"/>
              <a:gd name="connsiteY12" fmla="*/ 0 h 10000"/>
              <a:gd name="connsiteX13" fmla="*/ 6951 w 9955"/>
              <a:gd name="connsiteY13" fmla="*/ 0 h 10000"/>
              <a:gd name="connsiteX14" fmla="*/ 6997 w 9955"/>
              <a:gd name="connsiteY14" fmla="*/ 335 h 10000"/>
              <a:gd name="connsiteX15" fmla="*/ 6997 w 9955"/>
              <a:gd name="connsiteY15" fmla="*/ 8575 h 10000"/>
              <a:gd name="connsiteX16" fmla="*/ 7045 w 9955"/>
              <a:gd name="connsiteY16" fmla="*/ 8910 h 10000"/>
              <a:gd name="connsiteX17" fmla="*/ 9157 w 9955"/>
              <a:gd name="connsiteY17" fmla="*/ 8910 h 10000"/>
              <a:gd name="connsiteX18" fmla="*/ 9203 w 9955"/>
              <a:gd name="connsiteY18" fmla="*/ 8575 h 10000"/>
              <a:gd name="connsiteX19" fmla="*/ 9203 w 9955"/>
              <a:gd name="connsiteY19" fmla="*/ 1772 h 10000"/>
              <a:gd name="connsiteX20" fmla="*/ 9251 w 9955"/>
              <a:gd name="connsiteY20" fmla="*/ 1437 h 10000"/>
              <a:gd name="connsiteX21" fmla="*/ 9955 w 9955"/>
              <a:gd name="connsiteY21" fmla="*/ 1437 h 10000"/>
              <a:gd name="connsiteX0" fmla="*/ 0 w 9293"/>
              <a:gd name="connsiteY0" fmla="*/ 7868 h 10000"/>
              <a:gd name="connsiteX1" fmla="*/ 2092 w 9293"/>
              <a:gd name="connsiteY1" fmla="*/ 7868 h 10000"/>
              <a:gd name="connsiteX2" fmla="*/ 2139 w 9293"/>
              <a:gd name="connsiteY2" fmla="*/ 7533 h 10000"/>
              <a:gd name="connsiteX3" fmla="*/ 2139 w 9293"/>
              <a:gd name="connsiteY3" fmla="*/ 1796 h 10000"/>
              <a:gd name="connsiteX4" fmla="*/ 2185 w 9293"/>
              <a:gd name="connsiteY4" fmla="*/ 1461 h 10000"/>
              <a:gd name="connsiteX5" fmla="*/ 4294 w 9293"/>
              <a:gd name="connsiteY5" fmla="*/ 1461 h 10000"/>
              <a:gd name="connsiteX6" fmla="*/ 4341 w 9293"/>
              <a:gd name="connsiteY6" fmla="*/ 1796 h 10000"/>
              <a:gd name="connsiteX7" fmla="*/ 4341 w 9293"/>
              <a:gd name="connsiteY7" fmla="*/ 9665 h 10000"/>
              <a:gd name="connsiteX8" fmla="*/ 4387 w 9293"/>
              <a:gd name="connsiteY8" fmla="*/ 10000 h 10000"/>
              <a:gd name="connsiteX9" fmla="*/ 5843 w 9293"/>
              <a:gd name="connsiteY9" fmla="*/ 10000 h 10000"/>
              <a:gd name="connsiteX10" fmla="*/ 5890 w 9293"/>
              <a:gd name="connsiteY10" fmla="*/ 9665 h 10000"/>
              <a:gd name="connsiteX11" fmla="*/ 5890 w 9293"/>
              <a:gd name="connsiteY11" fmla="*/ 335 h 10000"/>
              <a:gd name="connsiteX12" fmla="*/ 5937 w 9293"/>
              <a:gd name="connsiteY12" fmla="*/ 0 h 10000"/>
              <a:gd name="connsiteX13" fmla="*/ 6982 w 9293"/>
              <a:gd name="connsiteY13" fmla="*/ 0 h 10000"/>
              <a:gd name="connsiteX14" fmla="*/ 7029 w 9293"/>
              <a:gd name="connsiteY14" fmla="*/ 335 h 10000"/>
              <a:gd name="connsiteX15" fmla="*/ 7029 w 9293"/>
              <a:gd name="connsiteY15" fmla="*/ 8575 h 10000"/>
              <a:gd name="connsiteX16" fmla="*/ 7077 w 9293"/>
              <a:gd name="connsiteY16" fmla="*/ 8910 h 10000"/>
              <a:gd name="connsiteX17" fmla="*/ 9198 w 9293"/>
              <a:gd name="connsiteY17" fmla="*/ 8910 h 10000"/>
              <a:gd name="connsiteX18" fmla="*/ 9245 w 9293"/>
              <a:gd name="connsiteY18" fmla="*/ 8575 h 10000"/>
              <a:gd name="connsiteX19" fmla="*/ 9245 w 9293"/>
              <a:gd name="connsiteY19" fmla="*/ 1772 h 10000"/>
              <a:gd name="connsiteX20" fmla="*/ 9293 w 9293"/>
              <a:gd name="connsiteY20" fmla="*/ 1437 h 10000"/>
              <a:gd name="connsiteX0" fmla="*/ 0 w 9948"/>
              <a:gd name="connsiteY0" fmla="*/ 7868 h 10000"/>
              <a:gd name="connsiteX1" fmla="*/ 2251 w 9948"/>
              <a:gd name="connsiteY1" fmla="*/ 7868 h 10000"/>
              <a:gd name="connsiteX2" fmla="*/ 2302 w 9948"/>
              <a:gd name="connsiteY2" fmla="*/ 7533 h 10000"/>
              <a:gd name="connsiteX3" fmla="*/ 2302 w 9948"/>
              <a:gd name="connsiteY3" fmla="*/ 1796 h 10000"/>
              <a:gd name="connsiteX4" fmla="*/ 2351 w 9948"/>
              <a:gd name="connsiteY4" fmla="*/ 1461 h 10000"/>
              <a:gd name="connsiteX5" fmla="*/ 4621 w 9948"/>
              <a:gd name="connsiteY5" fmla="*/ 1461 h 10000"/>
              <a:gd name="connsiteX6" fmla="*/ 4671 w 9948"/>
              <a:gd name="connsiteY6" fmla="*/ 1796 h 10000"/>
              <a:gd name="connsiteX7" fmla="*/ 4671 w 9948"/>
              <a:gd name="connsiteY7" fmla="*/ 9665 h 10000"/>
              <a:gd name="connsiteX8" fmla="*/ 4721 w 9948"/>
              <a:gd name="connsiteY8" fmla="*/ 10000 h 10000"/>
              <a:gd name="connsiteX9" fmla="*/ 6288 w 9948"/>
              <a:gd name="connsiteY9" fmla="*/ 10000 h 10000"/>
              <a:gd name="connsiteX10" fmla="*/ 6338 w 9948"/>
              <a:gd name="connsiteY10" fmla="*/ 9665 h 10000"/>
              <a:gd name="connsiteX11" fmla="*/ 6338 w 9948"/>
              <a:gd name="connsiteY11" fmla="*/ 335 h 10000"/>
              <a:gd name="connsiteX12" fmla="*/ 6389 w 9948"/>
              <a:gd name="connsiteY12" fmla="*/ 0 h 10000"/>
              <a:gd name="connsiteX13" fmla="*/ 7513 w 9948"/>
              <a:gd name="connsiteY13" fmla="*/ 0 h 10000"/>
              <a:gd name="connsiteX14" fmla="*/ 7564 w 9948"/>
              <a:gd name="connsiteY14" fmla="*/ 335 h 10000"/>
              <a:gd name="connsiteX15" fmla="*/ 7564 w 9948"/>
              <a:gd name="connsiteY15" fmla="*/ 8575 h 10000"/>
              <a:gd name="connsiteX16" fmla="*/ 7615 w 9948"/>
              <a:gd name="connsiteY16" fmla="*/ 8910 h 10000"/>
              <a:gd name="connsiteX17" fmla="*/ 9898 w 9948"/>
              <a:gd name="connsiteY17" fmla="*/ 8910 h 10000"/>
              <a:gd name="connsiteX18" fmla="*/ 9948 w 9948"/>
              <a:gd name="connsiteY18" fmla="*/ 8575 h 10000"/>
              <a:gd name="connsiteX19" fmla="*/ 9948 w 9948"/>
              <a:gd name="connsiteY19" fmla="*/ 1772 h 10000"/>
              <a:gd name="connsiteX0" fmla="*/ 0 w 10000"/>
              <a:gd name="connsiteY0" fmla="*/ 7868 h 10000"/>
              <a:gd name="connsiteX1" fmla="*/ 2263 w 10000"/>
              <a:gd name="connsiteY1" fmla="*/ 7868 h 10000"/>
              <a:gd name="connsiteX2" fmla="*/ 2314 w 10000"/>
              <a:gd name="connsiteY2" fmla="*/ 7533 h 10000"/>
              <a:gd name="connsiteX3" fmla="*/ 2314 w 10000"/>
              <a:gd name="connsiteY3" fmla="*/ 1796 h 10000"/>
              <a:gd name="connsiteX4" fmla="*/ 2363 w 10000"/>
              <a:gd name="connsiteY4" fmla="*/ 1461 h 10000"/>
              <a:gd name="connsiteX5" fmla="*/ 4645 w 10000"/>
              <a:gd name="connsiteY5" fmla="*/ 1461 h 10000"/>
              <a:gd name="connsiteX6" fmla="*/ 4695 w 10000"/>
              <a:gd name="connsiteY6" fmla="*/ 1796 h 10000"/>
              <a:gd name="connsiteX7" fmla="*/ 4695 w 10000"/>
              <a:gd name="connsiteY7" fmla="*/ 9665 h 10000"/>
              <a:gd name="connsiteX8" fmla="*/ 4746 w 10000"/>
              <a:gd name="connsiteY8" fmla="*/ 10000 h 10000"/>
              <a:gd name="connsiteX9" fmla="*/ 6321 w 10000"/>
              <a:gd name="connsiteY9" fmla="*/ 10000 h 10000"/>
              <a:gd name="connsiteX10" fmla="*/ 6371 w 10000"/>
              <a:gd name="connsiteY10" fmla="*/ 9665 h 10000"/>
              <a:gd name="connsiteX11" fmla="*/ 6371 w 10000"/>
              <a:gd name="connsiteY11" fmla="*/ 335 h 10000"/>
              <a:gd name="connsiteX12" fmla="*/ 6422 w 10000"/>
              <a:gd name="connsiteY12" fmla="*/ 0 h 10000"/>
              <a:gd name="connsiteX13" fmla="*/ 7552 w 10000"/>
              <a:gd name="connsiteY13" fmla="*/ 0 h 10000"/>
              <a:gd name="connsiteX14" fmla="*/ 7604 w 10000"/>
              <a:gd name="connsiteY14" fmla="*/ 335 h 10000"/>
              <a:gd name="connsiteX15" fmla="*/ 7604 w 10000"/>
              <a:gd name="connsiteY15" fmla="*/ 8575 h 10000"/>
              <a:gd name="connsiteX16" fmla="*/ 7655 w 10000"/>
              <a:gd name="connsiteY16" fmla="*/ 8910 h 10000"/>
              <a:gd name="connsiteX17" fmla="*/ 9950 w 10000"/>
              <a:gd name="connsiteY17" fmla="*/ 8910 h 10000"/>
              <a:gd name="connsiteX18" fmla="*/ 10000 w 10000"/>
              <a:gd name="connsiteY18" fmla="*/ 8575 h 10000"/>
              <a:gd name="connsiteX0" fmla="*/ 0 w 8266"/>
              <a:gd name="connsiteY0" fmla="*/ 7916 h 10000"/>
              <a:gd name="connsiteX1" fmla="*/ 529 w 8266"/>
              <a:gd name="connsiteY1" fmla="*/ 7868 h 10000"/>
              <a:gd name="connsiteX2" fmla="*/ 580 w 8266"/>
              <a:gd name="connsiteY2" fmla="*/ 7533 h 10000"/>
              <a:gd name="connsiteX3" fmla="*/ 580 w 8266"/>
              <a:gd name="connsiteY3" fmla="*/ 1796 h 10000"/>
              <a:gd name="connsiteX4" fmla="*/ 629 w 8266"/>
              <a:gd name="connsiteY4" fmla="*/ 1461 h 10000"/>
              <a:gd name="connsiteX5" fmla="*/ 2911 w 8266"/>
              <a:gd name="connsiteY5" fmla="*/ 1461 h 10000"/>
              <a:gd name="connsiteX6" fmla="*/ 2961 w 8266"/>
              <a:gd name="connsiteY6" fmla="*/ 1796 h 10000"/>
              <a:gd name="connsiteX7" fmla="*/ 2961 w 8266"/>
              <a:gd name="connsiteY7" fmla="*/ 9665 h 10000"/>
              <a:gd name="connsiteX8" fmla="*/ 3012 w 8266"/>
              <a:gd name="connsiteY8" fmla="*/ 10000 h 10000"/>
              <a:gd name="connsiteX9" fmla="*/ 4587 w 8266"/>
              <a:gd name="connsiteY9" fmla="*/ 10000 h 10000"/>
              <a:gd name="connsiteX10" fmla="*/ 4637 w 8266"/>
              <a:gd name="connsiteY10" fmla="*/ 9665 h 10000"/>
              <a:gd name="connsiteX11" fmla="*/ 4637 w 8266"/>
              <a:gd name="connsiteY11" fmla="*/ 335 h 10000"/>
              <a:gd name="connsiteX12" fmla="*/ 4688 w 8266"/>
              <a:gd name="connsiteY12" fmla="*/ 0 h 10000"/>
              <a:gd name="connsiteX13" fmla="*/ 5818 w 8266"/>
              <a:gd name="connsiteY13" fmla="*/ 0 h 10000"/>
              <a:gd name="connsiteX14" fmla="*/ 5870 w 8266"/>
              <a:gd name="connsiteY14" fmla="*/ 335 h 10000"/>
              <a:gd name="connsiteX15" fmla="*/ 5870 w 8266"/>
              <a:gd name="connsiteY15" fmla="*/ 8575 h 10000"/>
              <a:gd name="connsiteX16" fmla="*/ 5921 w 8266"/>
              <a:gd name="connsiteY16" fmla="*/ 8910 h 10000"/>
              <a:gd name="connsiteX17" fmla="*/ 8216 w 8266"/>
              <a:gd name="connsiteY17" fmla="*/ 8910 h 10000"/>
              <a:gd name="connsiteX18" fmla="*/ 8266 w 8266"/>
              <a:gd name="connsiteY18" fmla="*/ 8575 h 10000"/>
              <a:gd name="connsiteX0" fmla="*/ 0 w 10000"/>
              <a:gd name="connsiteY0" fmla="*/ 7916 h 10000"/>
              <a:gd name="connsiteX1" fmla="*/ 640 w 10000"/>
              <a:gd name="connsiteY1" fmla="*/ 7868 h 10000"/>
              <a:gd name="connsiteX2" fmla="*/ 702 w 10000"/>
              <a:gd name="connsiteY2" fmla="*/ 7533 h 10000"/>
              <a:gd name="connsiteX3" fmla="*/ 702 w 10000"/>
              <a:gd name="connsiteY3" fmla="*/ 1796 h 10000"/>
              <a:gd name="connsiteX4" fmla="*/ 761 w 10000"/>
              <a:gd name="connsiteY4" fmla="*/ 1461 h 10000"/>
              <a:gd name="connsiteX5" fmla="*/ 3522 w 10000"/>
              <a:gd name="connsiteY5" fmla="*/ 1461 h 10000"/>
              <a:gd name="connsiteX6" fmla="*/ 3582 w 10000"/>
              <a:gd name="connsiteY6" fmla="*/ 1796 h 10000"/>
              <a:gd name="connsiteX7" fmla="*/ 3582 w 10000"/>
              <a:gd name="connsiteY7" fmla="*/ 9665 h 10000"/>
              <a:gd name="connsiteX8" fmla="*/ 3644 w 10000"/>
              <a:gd name="connsiteY8" fmla="*/ 10000 h 10000"/>
              <a:gd name="connsiteX9" fmla="*/ 5549 w 10000"/>
              <a:gd name="connsiteY9" fmla="*/ 10000 h 10000"/>
              <a:gd name="connsiteX10" fmla="*/ 5610 w 10000"/>
              <a:gd name="connsiteY10" fmla="*/ 9665 h 10000"/>
              <a:gd name="connsiteX11" fmla="*/ 5610 w 10000"/>
              <a:gd name="connsiteY11" fmla="*/ 335 h 10000"/>
              <a:gd name="connsiteX12" fmla="*/ 5671 w 10000"/>
              <a:gd name="connsiteY12" fmla="*/ 0 h 10000"/>
              <a:gd name="connsiteX13" fmla="*/ 7038 w 10000"/>
              <a:gd name="connsiteY13" fmla="*/ 0 h 10000"/>
              <a:gd name="connsiteX14" fmla="*/ 7101 w 10000"/>
              <a:gd name="connsiteY14" fmla="*/ 335 h 10000"/>
              <a:gd name="connsiteX15" fmla="*/ 7101 w 10000"/>
              <a:gd name="connsiteY15" fmla="*/ 8575 h 10000"/>
              <a:gd name="connsiteX16" fmla="*/ 7163 w 10000"/>
              <a:gd name="connsiteY16" fmla="*/ 8910 h 10000"/>
              <a:gd name="connsiteX17" fmla="*/ 9940 w 10000"/>
              <a:gd name="connsiteY17" fmla="*/ 8910 h 10000"/>
              <a:gd name="connsiteX18" fmla="*/ 10000 w 10000"/>
              <a:gd name="connsiteY18" fmla="*/ 8575 h 10000"/>
              <a:gd name="connsiteX0" fmla="*/ 0 w 9964"/>
              <a:gd name="connsiteY0" fmla="*/ 7882 h 10000"/>
              <a:gd name="connsiteX1" fmla="*/ 604 w 9964"/>
              <a:gd name="connsiteY1" fmla="*/ 7868 h 10000"/>
              <a:gd name="connsiteX2" fmla="*/ 666 w 9964"/>
              <a:gd name="connsiteY2" fmla="*/ 7533 h 10000"/>
              <a:gd name="connsiteX3" fmla="*/ 666 w 9964"/>
              <a:gd name="connsiteY3" fmla="*/ 1796 h 10000"/>
              <a:gd name="connsiteX4" fmla="*/ 725 w 9964"/>
              <a:gd name="connsiteY4" fmla="*/ 1461 h 10000"/>
              <a:gd name="connsiteX5" fmla="*/ 3486 w 9964"/>
              <a:gd name="connsiteY5" fmla="*/ 1461 h 10000"/>
              <a:gd name="connsiteX6" fmla="*/ 3546 w 9964"/>
              <a:gd name="connsiteY6" fmla="*/ 1796 h 10000"/>
              <a:gd name="connsiteX7" fmla="*/ 3546 w 9964"/>
              <a:gd name="connsiteY7" fmla="*/ 9665 h 10000"/>
              <a:gd name="connsiteX8" fmla="*/ 3608 w 9964"/>
              <a:gd name="connsiteY8" fmla="*/ 10000 h 10000"/>
              <a:gd name="connsiteX9" fmla="*/ 5513 w 9964"/>
              <a:gd name="connsiteY9" fmla="*/ 10000 h 10000"/>
              <a:gd name="connsiteX10" fmla="*/ 5574 w 9964"/>
              <a:gd name="connsiteY10" fmla="*/ 9665 h 10000"/>
              <a:gd name="connsiteX11" fmla="*/ 5574 w 9964"/>
              <a:gd name="connsiteY11" fmla="*/ 335 h 10000"/>
              <a:gd name="connsiteX12" fmla="*/ 5635 w 9964"/>
              <a:gd name="connsiteY12" fmla="*/ 0 h 10000"/>
              <a:gd name="connsiteX13" fmla="*/ 7002 w 9964"/>
              <a:gd name="connsiteY13" fmla="*/ 0 h 10000"/>
              <a:gd name="connsiteX14" fmla="*/ 7065 w 9964"/>
              <a:gd name="connsiteY14" fmla="*/ 335 h 10000"/>
              <a:gd name="connsiteX15" fmla="*/ 7065 w 9964"/>
              <a:gd name="connsiteY15" fmla="*/ 8575 h 10000"/>
              <a:gd name="connsiteX16" fmla="*/ 7127 w 9964"/>
              <a:gd name="connsiteY16" fmla="*/ 8910 h 10000"/>
              <a:gd name="connsiteX17" fmla="*/ 9904 w 9964"/>
              <a:gd name="connsiteY17" fmla="*/ 8910 h 10000"/>
              <a:gd name="connsiteX18" fmla="*/ 9964 w 9964"/>
              <a:gd name="connsiteY18" fmla="*/ 8575 h 10000"/>
              <a:gd name="connsiteX0" fmla="*/ 0 w 10018"/>
              <a:gd name="connsiteY0" fmla="*/ 7882 h 10000"/>
              <a:gd name="connsiteX1" fmla="*/ 624 w 10018"/>
              <a:gd name="connsiteY1" fmla="*/ 7868 h 10000"/>
              <a:gd name="connsiteX2" fmla="*/ 686 w 10018"/>
              <a:gd name="connsiteY2" fmla="*/ 7533 h 10000"/>
              <a:gd name="connsiteX3" fmla="*/ 686 w 10018"/>
              <a:gd name="connsiteY3" fmla="*/ 1796 h 10000"/>
              <a:gd name="connsiteX4" fmla="*/ 746 w 10018"/>
              <a:gd name="connsiteY4" fmla="*/ 1461 h 10000"/>
              <a:gd name="connsiteX5" fmla="*/ 3517 w 10018"/>
              <a:gd name="connsiteY5" fmla="*/ 1461 h 10000"/>
              <a:gd name="connsiteX6" fmla="*/ 3577 w 10018"/>
              <a:gd name="connsiteY6" fmla="*/ 1796 h 10000"/>
              <a:gd name="connsiteX7" fmla="*/ 3577 w 10018"/>
              <a:gd name="connsiteY7" fmla="*/ 9665 h 10000"/>
              <a:gd name="connsiteX8" fmla="*/ 3639 w 10018"/>
              <a:gd name="connsiteY8" fmla="*/ 10000 h 10000"/>
              <a:gd name="connsiteX9" fmla="*/ 5551 w 10018"/>
              <a:gd name="connsiteY9" fmla="*/ 10000 h 10000"/>
              <a:gd name="connsiteX10" fmla="*/ 5612 w 10018"/>
              <a:gd name="connsiteY10" fmla="*/ 9665 h 10000"/>
              <a:gd name="connsiteX11" fmla="*/ 5612 w 10018"/>
              <a:gd name="connsiteY11" fmla="*/ 335 h 10000"/>
              <a:gd name="connsiteX12" fmla="*/ 5673 w 10018"/>
              <a:gd name="connsiteY12" fmla="*/ 0 h 10000"/>
              <a:gd name="connsiteX13" fmla="*/ 7045 w 10018"/>
              <a:gd name="connsiteY13" fmla="*/ 0 h 10000"/>
              <a:gd name="connsiteX14" fmla="*/ 7109 w 10018"/>
              <a:gd name="connsiteY14" fmla="*/ 335 h 10000"/>
              <a:gd name="connsiteX15" fmla="*/ 7109 w 10018"/>
              <a:gd name="connsiteY15" fmla="*/ 8575 h 10000"/>
              <a:gd name="connsiteX16" fmla="*/ 7171 w 10018"/>
              <a:gd name="connsiteY16" fmla="*/ 8910 h 10000"/>
              <a:gd name="connsiteX17" fmla="*/ 9958 w 10018"/>
              <a:gd name="connsiteY17" fmla="*/ 8910 h 10000"/>
              <a:gd name="connsiteX18" fmla="*/ 10018 w 10018"/>
              <a:gd name="connsiteY18" fmla="*/ 8575 h 10000"/>
              <a:gd name="connsiteX0" fmla="*/ 0 w 10023"/>
              <a:gd name="connsiteY0" fmla="*/ 7857 h 10000"/>
              <a:gd name="connsiteX1" fmla="*/ 629 w 10023"/>
              <a:gd name="connsiteY1" fmla="*/ 7868 h 10000"/>
              <a:gd name="connsiteX2" fmla="*/ 691 w 10023"/>
              <a:gd name="connsiteY2" fmla="*/ 7533 h 10000"/>
              <a:gd name="connsiteX3" fmla="*/ 691 w 10023"/>
              <a:gd name="connsiteY3" fmla="*/ 1796 h 10000"/>
              <a:gd name="connsiteX4" fmla="*/ 751 w 10023"/>
              <a:gd name="connsiteY4" fmla="*/ 1461 h 10000"/>
              <a:gd name="connsiteX5" fmla="*/ 3522 w 10023"/>
              <a:gd name="connsiteY5" fmla="*/ 1461 h 10000"/>
              <a:gd name="connsiteX6" fmla="*/ 3582 w 10023"/>
              <a:gd name="connsiteY6" fmla="*/ 1796 h 10000"/>
              <a:gd name="connsiteX7" fmla="*/ 3582 w 10023"/>
              <a:gd name="connsiteY7" fmla="*/ 9665 h 10000"/>
              <a:gd name="connsiteX8" fmla="*/ 3644 w 10023"/>
              <a:gd name="connsiteY8" fmla="*/ 10000 h 10000"/>
              <a:gd name="connsiteX9" fmla="*/ 5556 w 10023"/>
              <a:gd name="connsiteY9" fmla="*/ 10000 h 10000"/>
              <a:gd name="connsiteX10" fmla="*/ 5617 w 10023"/>
              <a:gd name="connsiteY10" fmla="*/ 9665 h 10000"/>
              <a:gd name="connsiteX11" fmla="*/ 5617 w 10023"/>
              <a:gd name="connsiteY11" fmla="*/ 335 h 10000"/>
              <a:gd name="connsiteX12" fmla="*/ 5678 w 10023"/>
              <a:gd name="connsiteY12" fmla="*/ 0 h 10000"/>
              <a:gd name="connsiteX13" fmla="*/ 7050 w 10023"/>
              <a:gd name="connsiteY13" fmla="*/ 0 h 10000"/>
              <a:gd name="connsiteX14" fmla="*/ 7114 w 10023"/>
              <a:gd name="connsiteY14" fmla="*/ 335 h 10000"/>
              <a:gd name="connsiteX15" fmla="*/ 7114 w 10023"/>
              <a:gd name="connsiteY15" fmla="*/ 8575 h 10000"/>
              <a:gd name="connsiteX16" fmla="*/ 7176 w 10023"/>
              <a:gd name="connsiteY16" fmla="*/ 8910 h 10000"/>
              <a:gd name="connsiteX17" fmla="*/ 9963 w 10023"/>
              <a:gd name="connsiteY17" fmla="*/ 8910 h 10000"/>
              <a:gd name="connsiteX18" fmla="*/ 10023 w 10023"/>
              <a:gd name="connsiteY18" fmla="*/ 8575 h 10000"/>
              <a:gd name="connsiteX0" fmla="*/ 0 w 10023"/>
              <a:gd name="connsiteY0" fmla="*/ 7857 h 10000"/>
              <a:gd name="connsiteX1" fmla="*/ 629 w 10023"/>
              <a:gd name="connsiteY1" fmla="*/ 7868 h 10000"/>
              <a:gd name="connsiteX2" fmla="*/ 691 w 10023"/>
              <a:gd name="connsiteY2" fmla="*/ 7533 h 10000"/>
              <a:gd name="connsiteX3" fmla="*/ 691 w 10023"/>
              <a:gd name="connsiteY3" fmla="*/ 1796 h 10000"/>
              <a:gd name="connsiteX4" fmla="*/ 751 w 10023"/>
              <a:gd name="connsiteY4" fmla="*/ 1461 h 10000"/>
              <a:gd name="connsiteX5" fmla="*/ 3522 w 10023"/>
              <a:gd name="connsiteY5" fmla="*/ 1461 h 10000"/>
              <a:gd name="connsiteX6" fmla="*/ 3582 w 10023"/>
              <a:gd name="connsiteY6" fmla="*/ 1796 h 10000"/>
              <a:gd name="connsiteX7" fmla="*/ 3582 w 10023"/>
              <a:gd name="connsiteY7" fmla="*/ 9665 h 10000"/>
              <a:gd name="connsiteX8" fmla="*/ 3644 w 10023"/>
              <a:gd name="connsiteY8" fmla="*/ 10000 h 10000"/>
              <a:gd name="connsiteX9" fmla="*/ 5556 w 10023"/>
              <a:gd name="connsiteY9" fmla="*/ 10000 h 10000"/>
              <a:gd name="connsiteX10" fmla="*/ 5617 w 10023"/>
              <a:gd name="connsiteY10" fmla="*/ 9665 h 10000"/>
              <a:gd name="connsiteX11" fmla="*/ 5617 w 10023"/>
              <a:gd name="connsiteY11" fmla="*/ 335 h 10000"/>
              <a:gd name="connsiteX12" fmla="*/ 5678 w 10023"/>
              <a:gd name="connsiteY12" fmla="*/ 0 h 10000"/>
              <a:gd name="connsiteX13" fmla="*/ 7050 w 10023"/>
              <a:gd name="connsiteY13" fmla="*/ 0 h 10000"/>
              <a:gd name="connsiteX14" fmla="*/ 7114 w 10023"/>
              <a:gd name="connsiteY14" fmla="*/ 335 h 10000"/>
              <a:gd name="connsiteX15" fmla="*/ 7114 w 10023"/>
              <a:gd name="connsiteY15" fmla="*/ 8575 h 10000"/>
              <a:gd name="connsiteX16" fmla="*/ 7176 w 10023"/>
              <a:gd name="connsiteY16" fmla="*/ 8910 h 10000"/>
              <a:gd name="connsiteX17" fmla="*/ 10023 w 10023"/>
              <a:gd name="connsiteY17" fmla="*/ 8575 h 10000"/>
              <a:gd name="connsiteX0" fmla="*/ 0 w 8783"/>
              <a:gd name="connsiteY0" fmla="*/ 7857 h 10000"/>
              <a:gd name="connsiteX1" fmla="*/ 629 w 8783"/>
              <a:gd name="connsiteY1" fmla="*/ 7868 h 10000"/>
              <a:gd name="connsiteX2" fmla="*/ 691 w 8783"/>
              <a:gd name="connsiteY2" fmla="*/ 7533 h 10000"/>
              <a:gd name="connsiteX3" fmla="*/ 691 w 8783"/>
              <a:gd name="connsiteY3" fmla="*/ 1796 h 10000"/>
              <a:gd name="connsiteX4" fmla="*/ 751 w 8783"/>
              <a:gd name="connsiteY4" fmla="*/ 1461 h 10000"/>
              <a:gd name="connsiteX5" fmla="*/ 3522 w 8783"/>
              <a:gd name="connsiteY5" fmla="*/ 1461 h 10000"/>
              <a:gd name="connsiteX6" fmla="*/ 3582 w 8783"/>
              <a:gd name="connsiteY6" fmla="*/ 1796 h 10000"/>
              <a:gd name="connsiteX7" fmla="*/ 3582 w 8783"/>
              <a:gd name="connsiteY7" fmla="*/ 9665 h 10000"/>
              <a:gd name="connsiteX8" fmla="*/ 3644 w 8783"/>
              <a:gd name="connsiteY8" fmla="*/ 10000 h 10000"/>
              <a:gd name="connsiteX9" fmla="*/ 5556 w 8783"/>
              <a:gd name="connsiteY9" fmla="*/ 10000 h 10000"/>
              <a:gd name="connsiteX10" fmla="*/ 5617 w 8783"/>
              <a:gd name="connsiteY10" fmla="*/ 9665 h 10000"/>
              <a:gd name="connsiteX11" fmla="*/ 5617 w 8783"/>
              <a:gd name="connsiteY11" fmla="*/ 335 h 10000"/>
              <a:gd name="connsiteX12" fmla="*/ 5678 w 8783"/>
              <a:gd name="connsiteY12" fmla="*/ 0 h 10000"/>
              <a:gd name="connsiteX13" fmla="*/ 7050 w 8783"/>
              <a:gd name="connsiteY13" fmla="*/ 0 h 10000"/>
              <a:gd name="connsiteX14" fmla="*/ 7114 w 8783"/>
              <a:gd name="connsiteY14" fmla="*/ 335 h 10000"/>
              <a:gd name="connsiteX15" fmla="*/ 7114 w 8783"/>
              <a:gd name="connsiteY15" fmla="*/ 8575 h 10000"/>
              <a:gd name="connsiteX16" fmla="*/ 7176 w 8783"/>
              <a:gd name="connsiteY16" fmla="*/ 8910 h 10000"/>
              <a:gd name="connsiteX17" fmla="*/ 8783 w 8783"/>
              <a:gd name="connsiteY17" fmla="*/ 8893 h 10000"/>
              <a:gd name="connsiteX0" fmla="*/ 0 w 9997"/>
              <a:gd name="connsiteY0" fmla="*/ 7857 h 10000"/>
              <a:gd name="connsiteX1" fmla="*/ 716 w 9997"/>
              <a:gd name="connsiteY1" fmla="*/ 7868 h 10000"/>
              <a:gd name="connsiteX2" fmla="*/ 787 w 9997"/>
              <a:gd name="connsiteY2" fmla="*/ 7533 h 10000"/>
              <a:gd name="connsiteX3" fmla="*/ 787 w 9997"/>
              <a:gd name="connsiteY3" fmla="*/ 1796 h 10000"/>
              <a:gd name="connsiteX4" fmla="*/ 855 w 9997"/>
              <a:gd name="connsiteY4" fmla="*/ 1461 h 10000"/>
              <a:gd name="connsiteX5" fmla="*/ 4010 w 9997"/>
              <a:gd name="connsiteY5" fmla="*/ 1461 h 10000"/>
              <a:gd name="connsiteX6" fmla="*/ 4078 w 9997"/>
              <a:gd name="connsiteY6" fmla="*/ 1796 h 10000"/>
              <a:gd name="connsiteX7" fmla="*/ 4078 w 9997"/>
              <a:gd name="connsiteY7" fmla="*/ 9665 h 10000"/>
              <a:gd name="connsiteX8" fmla="*/ 4149 w 9997"/>
              <a:gd name="connsiteY8" fmla="*/ 10000 h 10000"/>
              <a:gd name="connsiteX9" fmla="*/ 6326 w 9997"/>
              <a:gd name="connsiteY9" fmla="*/ 10000 h 10000"/>
              <a:gd name="connsiteX10" fmla="*/ 6395 w 9997"/>
              <a:gd name="connsiteY10" fmla="*/ 9665 h 10000"/>
              <a:gd name="connsiteX11" fmla="*/ 6395 w 9997"/>
              <a:gd name="connsiteY11" fmla="*/ 335 h 10000"/>
              <a:gd name="connsiteX12" fmla="*/ 6465 w 9997"/>
              <a:gd name="connsiteY12" fmla="*/ 0 h 10000"/>
              <a:gd name="connsiteX13" fmla="*/ 8027 w 9997"/>
              <a:gd name="connsiteY13" fmla="*/ 0 h 10000"/>
              <a:gd name="connsiteX14" fmla="*/ 8100 w 9997"/>
              <a:gd name="connsiteY14" fmla="*/ 335 h 10000"/>
              <a:gd name="connsiteX15" fmla="*/ 8100 w 9997"/>
              <a:gd name="connsiteY15" fmla="*/ 8575 h 10000"/>
              <a:gd name="connsiteX16" fmla="*/ 8170 w 9997"/>
              <a:gd name="connsiteY16" fmla="*/ 8910 h 10000"/>
              <a:gd name="connsiteX17" fmla="*/ 9997 w 9997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35 h 10000"/>
              <a:gd name="connsiteX17" fmla="*/ 10000 w 10000"/>
              <a:gd name="connsiteY17" fmla="*/ 8927 h 10000"/>
              <a:gd name="connsiteX0" fmla="*/ 0 w 10008"/>
              <a:gd name="connsiteY0" fmla="*/ 7857 h 10000"/>
              <a:gd name="connsiteX1" fmla="*/ 726 w 10008"/>
              <a:gd name="connsiteY1" fmla="*/ 7855 h 10000"/>
              <a:gd name="connsiteX2" fmla="*/ 787 w 10008"/>
              <a:gd name="connsiteY2" fmla="*/ 7533 h 10000"/>
              <a:gd name="connsiteX3" fmla="*/ 787 w 10008"/>
              <a:gd name="connsiteY3" fmla="*/ 1796 h 10000"/>
              <a:gd name="connsiteX4" fmla="*/ 855 w 10008"/>
              <a:gd name="connsiteY4" fmla="*/ 1461 h 10000"/>
              <a:gd name="connsiteX5" fmla="*/ 4011 w 10008"/>
              <a:gd name="connsiteY5" fmla="*/ 1461 h 10000"/>
              <a:gd name="connsiteX6" fmla="*/ 4079 w 10008"/>
              <a:gd name="connsiteY6" fmla="*/ 1796 h 10000"/>
              <a:gd name="connsiteX7" fmla="*/ 4079 w 10008"/>
              <a:gd name="connsiteY7" fmla="*/ 9665 h 10000"/>
              <a:gd name="connsiteX8" fmla="*/ 4150 w 10008"/>
              <a:gd name="connsiteY8" fmla="*/ 10000 h 10000"/>
              <a:gd name="connsiteX9" fmla="*/ 6328 w 10008"/>
              <a:gd name="connsiteY9" fmla="*/ 10000 h 10000"/>
              <a:gd name="connsiteX10" fmla="*/ 6397 w 10008"/>
              <a:gd name="connsiteY10" fmla="*/ 9665 h 10000"/>
              <a:gd name="connsiteX11" fmla="*/ 6397 w 10008"/>
              <a:gd name="connsiteY11" fmla="*/ 335 h 10000"/>
              <a:gd name="connsiteX12" fmla="*/ 6467 w 10008"/>
              <a:gd name="connsiteY12" fmla="*/ 0 h 10000"/>
              <a:gd name="connsiteX13" fmla="*/ 8029 w 10008"/>
              <a:gd name="connsiteY13" fmla="*/ 0 h 10000"/>
              <a:gd name="connsiteX14" fmla="*/ 8102 w 10008"/>
              <a:gd name="connsiteY14" fmla="*/ 335 h 10000"/>
              <a:gd name="connsiteX15" fmla="*/ 8102 w 10008"/>
              <a:gd name="connsiteY15" fmla="*/ 8575 h 10000"/>
              <a:gd name="connsiteX16" fmla="*/ 8172 w 10008"/>
              <a:gd name="connsiteY16" fmla="*/ 8935 h 10000"/>
              <a:gd name="connsiteX17" fmla="*/ 10008 w 10008"/>
              <a:gd name="connsiteY17" fmla="*/ 8927 h 10000"/>
              <a:gd name="connsiteX0" fmla="*/ 0 w 10016"/>
              <a:gd name="connsiteY0" fmla="*/ 7857 h 10000"/>
              <a:gd name="connsiteX1" fmla="*/ 726 w 10016"/>
              <a:gd name="connsiteY1" fmla="*/ 7855 h 10000"/>
              <a:gd name="connsiteX2" fmla="*/ 787 w 10016"/>
              <a:gd name="connsiteY2" fmla="*/ 7533 h 10000"/>
              <a:gd name="connsiteX3" fmla="*/ 787 w 10016"/>
              <a:gd name="connsiteY3" fmla="*/ 1796 h 10000"/>
              <a:gd name="connsiteX4" fmla="*/ 855 w 10016"/>
              <a:gd name="connsiteY4" fmla="*/ 1461 h 10000"/>
              <a:gd name="connsiteX5" fmla="*/ 4011 w 10016"/>
              <a:gd name="connsiteY5" fmla="*/ 1461 h 10000"/>
              <a:gd name="connsiteX6" fmla="*/ 4079 w 10016"/>
              <a:gd name="connsiteY6" fmla="*/ 1796 h 10000"/>
              <a:gd name="connsiteX7" fmla="*/ 4079 w 10016"/>
              <a:gd name="connsiteY7" fmla="*/ 9665 h 10000"/>
              <a:gd name="connsiteX8" fmla="*/ 4150 w 10016"/>
              <a:gd name="connsiteY8" fmla="*/ 10000 h 10000"/>
              <a:gd name="connsiteX9" fmla="*/ 6328 w 10016"/>
              <a:gd name="connsiteY9" fmla="*/ 10000 h 10000"/>
              <a:gd name="connsiteX10" fmla="*/ 6397 w 10016"/>
              <a:gd name="connsiteY10" fmla="*/ 9665 h 10000"/>
              <a:gd name="connsiteX11" fmla="*/ 6397 w 10016"/>
              <a:gd name="connsiteY11" fmla="*/ 335 h 10000"/>
              <a:gd name="connsiteX12" fmla="*/ 6467 w 10016"/>
              <a:gd name="connsiteY12" fmla="*/ 0 h 10000"/>
              <a:gd name="connsiteX13" fmla="*/ 8029 w 10016"/>
              <a:gd name="connsiteY13" fmla="*/ 0 h 10000"/>
              <a:gd name="connsiteX14" fmla="*/ 8102 w 10016"/>
              <a:gd name="connsiteY14" fmla="*/ 335 h 10000"/>
              <a:gd name="connsiteX15" fmla="*/ 8102 w 10016"/>
              <a:gd name="connsiteY15" fmla="*/ 8575 h 10000"/>
              <a:gd name="connsiteX16" fmla="*/ 8172 w 10016"/>
              <a:gd name="connsiteY16" fmla="*/ 8935 h 10000"/>
              <a:gd name="connsiteX17" fmla="*/ 10016 w 10016"/>
              <a:gd name="connsiteY17" fmla="*/ 8940 h 10000"/>
              <a:gd name="connsiteX0" fmla="*/ 0 w 10016"/>
              <a:gd name="connsiteY0" fmla="*/ 7857 h 10000"/>
              <a:gd name="connsiteX1" fmla="*/ 726 w 10016"/>
              <a:gd name="connsiteY1" fmla="*/ 7855 h 10000"/>
              <a:gd name="connsiteX2" fmla="*/ 787 w 10016"/>
              <a:gd name="connsiteY2" fmla="*/ 7533 h 10000"/>
              <a:gd name="connsiteX3" fmla="*/ 787 w 10016"/>
              <a:gd name="connsiteY3" fmla="*/ 1796 h 10000"/>
              <a:gd name="connsiteX4" fmla="*/ 855 w 10016"/>
              <a:gd name="connsiteY4" fmla="*/ 1461 h 10000"/>
              <a:gd name="connsiteX5" fmla="*/ 4011 w 10016"/>
              <a:gd name="connsiteY5" fmla="*/ 1461 h 10000"/>
              <a:gd name="connsiteX6" fmla="*/ 4079 w 10016"/>
              <a:gd name="connsiteY6" fmla="*/ 1796 h 10000"/>
              <a:gd name="connsiteX7" fmla="*/ 4079 w 10016"/>
              <a:gd name="connsiteY7" fmla="*/ 9665 h 10000"/>
              <a:gd name="connsiteX8" fmla="*/ 4150 w 10016"/>
              <a:gd name="connsiteY8" fmla="*/ 10000 h 10000"/>
              <a:gd name="connsiteX9" fmla="*/ 6328 w 10016"/>
              <a:gd name="connsiteY9" fmla="*/ 10000 h 10000"/>
              <a:gd name="connsiteX10" fmla="*/ 6397 w 10016"/>
              <a:gd name="connsiteY10" fmla="*/ 9665 h 10000"/>
              <a:gd name="connsiteX11" fmla="*/ 6397 w 10016"/>
              <a:gd name="connsiteY11" fmla="*/ 335 h 10000"/>
              <a:gd name="connsiteX12" fmla="*/ 6467 w 10016"/>
              <a:gd name="connsiteY12" fmla="*/ 0 h 10000"/>
              <a:gd name="connsiteX13" fmla="*/ 8029 w 10016"/>
              <a:gd name="connsiteY13" fmla="*/ 0 h 10000"/>
              <a:gd name="connsiteX14" fmla="*/ 8102 w 10016"/>
              <a:gd name="connsiteY14" fmla="*/ 335 h 10000"/>
              <a:gd name="connsiteX15" fmla="*/ 8102 w 10016"/>
              <a:gd name="connsiteY15" fmla="*/ 8575 h 10000"/>
              <a:gd name="connsiteX16" fmla="*/ 8172 w 10016"/>
              <a:gd name="connsiteY16" fmla="*/ 8935 h 10000"/>
              <a:gd name="connsiteX17" fmla="*/ 10016 w 10016"/>
              <a:gd name="connsiteY17" fmla="*/ 8927 h 10000"/>
              <a:gd name="connsiteX0" fmla="*/ 0 w 10050"/>
              <a:gd name="connsiteY0" fmla="*/ 7857 h 10000"/>
              <a:gd name="connsiteX1" fmla="*/ 726 w 10050"/>
              <a:gd name="connsiteY1" fmla="*/ 7855 h 10000"/>
              <a:gd name="connsiteX2" fmla="*/ 787 w 10050"/>
              <a:gd name="connsiteY2" fmla="*/ 7533 h 10000"/>
              <a:gd name="connsiteX3" fmla="*/ 787 w 10050"/>
              <a:gd name="connsiteY3" fmla="*/ 1796 h 10000"/>
              <a:gd name="connsiteX4" fmla="*/ 855 w 10050"/>
              <a:gd name="connsiteY4" fmla="*/ 1461 h 10000"/>
              <a:gd name="connsiteX5" fmla="*/ 4011 w 10050"/>
              <a:gd name="connsiteY5" fmla="*/ 1461 h 10000"/>
              <a:gd name="connsiteX6" fmla="*/ 4079 w 10050"/>
              <a:gd name="connsiteY6" fmla="*/ 1796 h 10000"/>
              <a:gd name="connsiteX7" fmla="*/ 4079 w 10050"/>
              <a:gd name="connsiteY7" fmla="*/ 9665 h 10000"/>
              <a:gd name="connsiteX8" fmla="*/ 4150 w 10050"/>
              <a:gd name="connsiteY8" fmla="*/ 10000 h 10000"/>
              <a:gd name="connsiteX9" fmla="*/ 6328 w 10050"/>
              <a:gd name="connsiteY9" fmla="*/ 10000 h 10000"/>
              <a:gd name="connsiteX10" fmla="*/ 6397 w 10050"/>
              <a:gd name="connsiteY10" fmla="*/ 9665 h 10000"/>
              <a:gd name="connsiteX11" fmla="*/ 6397 w 10050"/>
              <a:gd name="connsiteY11" fmla="*/ 335 h 10000"/>
              <a:gd name="connsiteX12" fmla="*/ 6467 w 10050"/>
              <a:gd name="connsiteY12" fmla="*/ 0 h 10000"/>
              <a:gd name="connsiteX13" fmla="*/ 8029 w 10050"/>
              <a:gd name="connsiteY13" fmla="*/ 0 h 10000"/>
              <a:gd name="connsiteX14" fmla="*/ 8102 w 10050"/>
              <a:gd name="connsiteY14" fmla="*/ 335 h 10000"/>
              <a:gd name="connsiteX15" fmla="*/ 8102 w 10050"/>
              <a:gd name="connsiteY15" fmla="*/ 8575 h 10000"/>
              <a:gd name="connsiteX16" fmla="*/ 8172 w 10050"/>
              <a:gd name="connsiteY16" fmla="*/ 8935 h 10000"/>
              <a:gd name="connsiteX17" fmla="*/ 10050 w 10050"/>
              <a:gd name="connsiteY17" fmla="*/ 8927 h 10000"/>
              <a:gd name="connsiteX0" fmla="*/ 0 w 10037"/>
              <a:gd name="connsiteY0" fmla="*/ 7857 h 10000"/>
              <a:gd name="connsiteX1" fmla="*/ 726 w 10037"/>
              <a:gd name="connsiteY1" fmla="*/ 7855 h 10000"/>
              <a:gd name="connsiteX2" fmla="*/ 787 w 10037"/>
              <a:gd name="connsiteY2" fmla="*/ 7533 h 10000"/>
              <a:gd name="connsiteX3" fmla="*/ 787 w 10037"/>
              <a:gd name="connsiteY3" fmla="*/ 1796 h 10000"/>
              <a:gd name="connsiteX4" fmla="*/ 855 w 10037"/>
              <a:gd name="connsiteY4" fmla="*/ 1461 h 10000"/>
              <a:gd name="connsiteX5" fmla="*/ 4011 w 10037"/>
              <a:gd name="connsiteY5" fmla="*/ 1461 h 10000"/>
              <a:gd name="connsiteX6" fmla="*/ 4079 w 10037"/>
              <a:gd name="connsiteY6" fmla="*/ 1796 h 10000"/>
              <a:gd name="connsiteX7" fmla="*/ 4079 w 10037"/>
              <a:gd name="connsiteY7" fmla="*/ 9665 h 10000"/>
              <a:gd name="connsiteX8" fmla="*/ 4150 w 10037"/>
              <a:gd name="connsiteY8" fmla="*/ 10000 h 10000"/>
              <a:gd name="connsiteX9" fmla="*/ 6328 w 10037"/>
              <a:gd name="connsiteY9" fmla="*/ 10000 h 10000"/>
              <a:gd name="connsiteX10" fmla="*/ 6397 w 10037"/>
              <a:gd name="connsiteY10" fmla="*/ 9665 h 10000"/>
              <a:gd name="connsiteX11" fmla="*/ 6397 w 10037"/>
              <a:gd name="connsiteY11" fmla="*/ 335 h 10000"/>
              <a:gd name="connsiteX12" fmla="*/ 6467 w 10037"/>
              <a:gd name="connsiteY12" fmla="*/ 0 h 10000"/>
              <a:gd name="connsiteX13" fmla="*/ 8029 w 10037"/>
              <a:gd name="connsiteY13" fmla="*/ 0 h 10000"/>
              <a:gd name="connsiteX14" fmla="*/ 8102 w 10037"/>
              <a:gd name="connsiteY14" fmla="*/ 335 h 10000"/>
              <a:gd name="connsiteX15" fmla="*/ 8102 w 10037"/>
              <a:gd name="connsiteY15" fmla="*/ 8575 h 10000"/>
              <a:gd name="connsiteX16" fmla="*/ 8172 w 10037"/>
              <a:gd name="connsiteY16" fmla="*/ 8935 h 10000"/>
              <a:gd name="connsiteX17" fmla="*/ 10037 w 10037"/>
              <a:gd name="connsiteY17" fmla="*/ 8940 h 10000"/>
              <a:gd name="connsiteX0" fmla="*/ 0 w 10037"/>
              <a:gd name="connsiteY0" fmla="*/ 7857 h 10000"/>
              <a:gd name="connsiteX1" fmla="*/ 726 w 10037"/>
              <a:gd name="connsiteY1" fmla="*/ 7855 h 10000"/>
              <a:gd name="connsiteX2" fmla="*/ 787 w 10037"/>
              <a:gd name="connsiteY2" fmla="*/ 7533 h 10000"/>
              <a:gd name="connsiteX3" fmla="*/ 787 w 10037"/>
              <a:gd name="connsiteY3" fmla="*/ 1796 h 10000"/>
              <a:gd name="connsiteX4" fmla="*/ 855 w 10037"/>
              <a:gd name="connsiteY4" fmla="*/ 1461 h 10000"/>
              <a:gd name="connsiteX5" fmla="*/ 4011 w 10037"/>
              <a:gd name="connsiteY5" fmla="*/ 1461 h 10000"/>
              <a:gd name="connsiteX6" fmla="*/ 4079 w 10037"/>
              <a:gd name="connsiteY6" fmla="*/ 1796 h 10000"/>
              <a:gd name="connsiteX7" fmla="*/ 4079 w 10037"/>
              <a:gd name="connsiteY7" fmla="*/ 9665 h 10000"/>
              <a:gd name="connsiteX8" fmla="*/ 4150 w 10037"/>
              <a:gd name="connsiteY8" fmla="*/ 10000 h 10000"/>
              <a:gd name="connsiteX9" fmla="*/ 6328 w 10037"/>
              <a:gd name="connsiteY9" fmla="*/ 10000 h 10000"/>
              <a:gd name="connsiteX10" fmla="*/ 6397 w 10037"/>
              <a:gd name="connsiteY10" fmla="*/ 9665 h 10000"/>
              <a:gd name="connsiteX11" fmla="*/ 6397 w 10037"/>
              <a:gd name="connsiteY11" fmla="*/ 335 h 10000"/>
              <a:gd name="connsiteX12" fmla="*/ 6467 w 10037"/>
              <a:gd name="connsiteY12" fmla="*/ 0 h 10000"/>
              <a:gd name="connsiteX13" fmla="*/ 8029 w 10037"/>
              <a:gd name="connsiteY13" fmla="*/ 0 h 10000"/>
              <a:gd name="connsiteX14" fmla="*/ 8102 w 10037"/>
              <a:gd name="connsiteY14" fmla="*/ 335 h 10000"/>
              <a:gd name="connsiteX15" fmla="*/ 8102 w 10037"/>
              <a:gd name="connsiteY15" fmla="*/ 8575 h 10000"/>
              <a:gd name="connsiteX16" fmla="*/ 8172 w 10037"/>
              <a:gd name="connsiteY16" fmla="*/ 8935 h 10000"/>
              <a:gd name="connsiteX17" fmla="*/ 10037 w 10037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66 h 10000"/>
              <a:gd name="connsiteX0" fmla="*/ 0 w 9995"/>
              <a:gd name="connsiteY0" fmla="*/ 7857 h 10000"/>
              <a:gd name="connsiteX1" fmla="*/ 726 w 9995"/>
              <a:gd name="connsiteY1" fmla="*/ 7855 h 10000"/>
              <a:gd name="connsiteX2" fmla="*/ 787 w 9995"/>
              <a:gd name="connsiteY2" fmla="*/ 7533 h 10000"/>
              <a:gd name="connsiteX3" fmla="*/ 787 w 9995"/>
              <a:gd name="connsiteY3" fmla="*/ 1796 h 10000"/>
              <a:gd name="connsiteX4" fmla="*/ 855 w 9995"/>
              <a:gd name="connsiteY4" fmla="*/ 1461 h 10000"/>
              <a:gd name="connsiteX5" fmla="*/ 4011 w 9995"/>
              <a:gd name="connsiteY5" fmla="*/ 1461 h 10000"/>
              <a:gd name="connsiteX6" fmla="*/ 4079 w 9995"/>
              <a:gd name="connsiteY6" fmla="*/ 1796 h 10000"/>
              <a:gd name="connsiteX7" fmla="*/ 4079 w 9995"/>
              <a:gd name="connsiteY7" fmla="*/ 9665 h 10000"/>
              <a:gd name="connsiteX8" fmla="*/ 4150 w 9995"/>
              <a:gd name="connsiteY8" fmla="*/ 10000 h 10000"/>
              <a:gd name="connsiteX9" fmla="*/ 6328 w 9995"/>
              <a:gd name="connsiteY9" fmla="*/ 10000 h 10000"/>
              <a:gd name="connsiteX10" fmla="*/ 6397 w 9995"/>
              <a:gd name="connsiteY10" fmla="*/ 9665 h 10000"/>
              <a:gd name="connsiteX11" fmla="*/ 6397 w 9995"/>
              <a:gd name="connsiteY11" fmla="*/ 335 h 10000"/>
              <a:gd name="connsiteX12" fmla="*/ 6467 w 9995"/>
              <a:gd name="connsiteY12" fmla="*/ 0 h 10000"/>
              <a:gd name="connsiteX13" fmla="*/ 8029 w 9995"/>
              <a:gd name="connsiteY13" fmla="*/ 0 h 10000"/>
              <a:gd name="connsiteX14" fmla="*/ 8102 w 9995"/>
              <a:gd name="connsiteY14" fmla="*/ 335 h 10000"/>
              <a:gd name="connsiteX15" fmla="*/ 8102 w 9995"/>
              <a:gd name="connsiteY15" fmla="*/ 8575 h 10000"/>
              <a:gd name="connsiteX16" fmla="*/ 8172 w 9995"/>
              <a:gd name="connsiteY16" fmla="*/ 8935 h 10000"/>
              <a:gd name="connsiteX17" fmla="*/ 9995 w 9995"/>
              <a:gd name="connsiteY17" fmla="*/ 8916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15"/>
              <a:gd name="connsiteY0" fmla="*/ 7857 h 10000"/>
              <a:gd name="connsiteX1" fmla="*/ 726 w 10015"/>
              <a:gd name="connsiteY1" fmla="*/ 7855 h 10000"/>
              <a:gd name="connsiteX2" fmla="*/ 787 w 10015"/>
              <a:gd name="connsiteY2" fmla="*/ 7533 h 10000"/>
              <a:gd name="connsiteX3" fmla="*/ 787 w 10015"/>
              <a:gd name="connsiteY3" fmla="*/ 1796 h 10000"/>
              <a:gd name="connsiteX4" fmla="*/ 855 w 10015"/>
              <a:gd name="connsiteY4" fmla="*/ 1461 h 10000"/>
              <a:gd name="connsiteX5" fmla="*/ 4013 w 10015"/>
              <a:gd name="connsiteY5" fmla="*/ 1461 h 10000"/>
              <a:gd name="connsiteX6" fmla="*/ 4081 w 10015"/>
              <a:gd name="connsiteY6" fmla="*/ 1796 h 10000"/>
              <a:gd name="connsiteX7" fmla="*/ 4081 w 10015"/>
              <a:gd name="connsiteY7" fmla="*/ 9665 h 10000"/>
              <a:gd name="connsiteX8" fmla="*/ 4152 w 10015"/>
              <a:gd name="connsiteY8" fmla="*/ 10000 h 10000"/>
              <a:gd name="connsiteX9" fmla="*/ 6331 w 10015"/>
              <a:gd name="connsiteY9" fmla="*/ 10000 h 10000"/>
              <a:gd name="connsiteX10" fmla="*/ 6400 w 10015"/>
              <a:gd name="connsiteY10" fmla="*/ 9665 h 10000"/>
              <a:gd name="connsiteX11" fmla="*/ 6400 w 10015"/>
              <a:gd name="connsiteY11" fmla="*/ 335 h 10000"/>
              <a:gd name="connsiteX12" fmla="*/ 6470 w 10015"/>
              <a:gd name="connsiteY12" fmla="*/ 0 h 10000"/>
              <a:gd name="connsiteX13" fmla="*/ 8033 w 10015"/>
              <a:gd name="connsiteY13" fmla="*/ 0 h 10000"/>
              <a:gd name="connsiteX14" fmla="*/ 8106 w 10015"/>
              <a:gd name="connsiteY14" fmla="*/ 335 h 10000"/>
              <a:gd name="connsiteX15" fmla="*/ 8106 w 10015"/>
              <a:gd name="connsiteY15" fmla="*/ 8575 h 10000"/>
              <a:gd name="connsiteX16" fmla="*/ 8176 w 10015"/>
              <a:gd name="connsiteY16" fmla="*/ 8935 h 10000"/>
              <a:gd name="connsiteX17" fmla="*/ 10015 w 10015"/>
              <a:gd name="connsiteY17" fmla="*/ 894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15" h="10000">
                <a:moveTo>
                  <a:pt x="0" y="7857"/>
                </a:moveTo>
                <a:cubicBezTo>
                  <a:pt x="34" y="7853"/>
                  <a:pt x="360" y="7855"/>
                  <a:pt x="726" y="7855"/>
                </a:cubicBezTo>
                <a:cubicBezTo>
                  <a:pt x="766" y="7855"/>
                  <a:pt x="787" y="7713"/>
                  <a:pt x="787" y="7533"/>
                </a:cubicBezTo>
                <a:lnTo>
                  <a:pt x="787" y="1796"/>
                </a:lnTo>
                <a:cubicBezTo>
                  <a:pt x="787" y="1605"/>
                  <a:pt x="815" y="1461"/>
                  <a:pt x="855" y="1461"/>
                </a:cubicBezTo>
                <a:lnTo>
                  <a:pt x="4013" y="1461"/>
                </a:lnTo>
                <a:cubicBezTo>
                  <a:pt x="4049" y="1461"/>
                  <a:pt x="4081" y="1605"/>
                  <a:pt x="4081" y="1796"/>
                </a:cubicBezTo>
                <a:lnTo>
                  <a:pt x="4081" y="9665"/>
                </a:lnTo>
                <a:cubicBezTo>
                  <a:pt x="4081" y="9844"/>
                  <a:pt x="4112" y="10000"/>
                  <a:pt x="4152" y="10000"/>
                </a:cubicBezTo>
                <a:lnTo>
                  <a:pt x="6331" y="10000"/>
                </a:lnTo>
                <a:cubicBezTo>
                  <a:pt x="6371" y="10000"/>
                  <a:pt x="6400" y="9844"/>
                  <a:pt x="6400" y="9665"/>
                </a:cubicBezTo>
                <a:lnTo>
                  <a:pt x="6400" y="335"/>
                </a:lnTo>
                <a:cubicBezTo>
                  <a:pt x="6400" y="156"/>
                  <a:pt x="6432" y="0"/>
                  <a:pt x="6470" y="0"/>
                </a:cubicBezTo>
                <a:lnTo>
                  <a:pt x="8033" y="0"/>
                </a:lnTo>
                <a:cubicBezTo>
                  <a:pt x="8075" y="0"/>
                  <a:pt x="8106" y="156"/>
                  <a:pt x="8106" y="335"/>
                </a:cubicBezTo>
                <a:lnTo>
                  <a:pt x="8106" y="8575"/>
                </a:lnTo>
                <a:cubicBezTo>
                  <a:pt x="8106" y="8754"/>
                  <a:pt x="8138" y="8935"/>
                  <a:pt x="8176" y="8935"/>
                </a:cubicBezTo>
                <a:cubicBezTo>
                  <a:pt x="8276" y="8937"/>
                  <a:pt x="9405" y="8939"/>
                  <a:pt x="10015" y="8941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Freeform 10"/>
          <p:cNvSpPr>
            <a:spLocks/>
          </p:cNvSpPr>
          <p:nvPr userDrawn="1"/>
        </p:nvSpPr>
        <p:spPr bwMode="gray">
          <a:xfrm>
            <a:off x="3" y="4482313"/>
            <a:ext cx="9143997" cy="1084634"/>
          </a:xfrm>
          <a:custGeom>
            <a:avLst/>
            <a:gdLst>
              <a:gd name="T0" fmla="*/ 0 w 8479"/>
              <a:gd name="T1" fmla="*/ 130 h 583"/>
              <a:gd name="T2" fmla="*/ 419 w 8479"/>
              <a:gd name="T3" fmla="*/ 130 h 583"/>
              <a:gd name="T4" fmla="*/ 447 w 8479"/>
              <a:gd name="T5" fmla="*/ 158 h 583"/>
              <a:gd name="T6" fmla="*/ 447 w 8479"/>
              <a:gd name="T7" fmla="*/ 458 h 583"/>
              <a:gd name="T8" fmla="*/ 475 w 8479"/>
              <a:gd name="T9" fmla="*/ 486 h 583"/>
              <a:gd name="T10" fmla="*/ 1724 w 8479"/>
              <a:gd name="T11" fmla="*/ 486 h 583"/>
              <a:gd name="T12" fmla="*/ 1752 w 8479"/>
              <a:gd name="T13" fmla="*/ 458 h 583"/>
              <a:gd name="T14" fmla="*/ 1752 w 8479"/>
              <a:gd name="T15" fmla="*/ 36 h 583"/>
              <a:gd name="T16" fmla="*/ 1780 w 8479"/>
              <a:gd name="T17" fmla="*/ 8 h 583"/>
              <a:gd name="T18" fmla="*/ 2675 w 8479"/>
              <a:gd name="T19" fmla="*/ 8 h 583"/>
              <a:gd name="T20" fmla="*/ 2703 w 8479"/>
              <a:gd name="T21" fmla="*/ 36 h 583"/>
              <a:gd name="T22" fmla="*/ 2703 w 8479"/>
              <a:gd name="T23" fmla="*/ 458 h 583"/>
              <a:gd name="T24" fmla="*/ 2731 w 8479"/>
              <a:gd name="T25" fmla="*/ 486 h 583"/>
              <a:gd name="T26" fmla="*/ 4228 w 8479"/>
              <a:gd name="T27" fmla="*/ 486 h 583"/>
              <a:gd name="T28" fmla="*/ 4256 w 8479"/>
              <a:gd name="T29" fmla="*/ 458 h 583"/>
              <a:gd name="T30" fmla="*/ 4256 w 8479"/>
              <a:gd name="T31" fmla="*/ 214 h 583"/>
              <a:gd name="T32" fmla="*/ 4284 w 8479"/>
              <a:gd name="T33" fmla="*/ 186 h 583"/>
              <a:gd name="T34" fmla="*/ 5867 w 8479"/>
              <a:gd name="T35" fmla="*/ 186 h 583"/>
              <a:gd name="T36" fmla="*/ 5895 w 8479"/>
              <a:gd name="T37" fmla="*/ 214 h 583"/>
              <a:gd name="T38" fmla="*/ 5895 w 8479"/>
              <a:gd name="T39" fmla="*/ 309 h 583"/>
              <a:gd name="T40" fmla="*/ 5923 w 8479"/>
              <a:gd name="T41" fmla="*/ 337 h 583"/>
              <a:gd name="T42" fmla="*/ 6495 w 8479"/>
              <a:gd name="T43" fmla="*/ 337 h 583"/>
              <a:gd name="T44" fmla="*/ 6523 w 8479"/>
              <a:gd name="T45" fmla="*/ 309 h 583"/>
              <a:gd name="T46" fmla="*/ 6523 w 8479"/>
              <a:gd name="T47" fmla="*/ 28 h 583"/>
              <a:gd name="T48" fmla="*/ 6551 w 8479"/>
              <a:gd name="T49" fmla="*/ 0 h 583"/>
              <a:gd name="T50" fmla="*/ 7543 w 8479"/>
              <a:gd name="T51" fmla="*/ 0 h 583"/>
              <a:gd name="T52" fmla="*/ 7571 w 8479"/>
              <a:gd name="T53" fmla="*/ 28 h 583"/>
              <a:gd name="T54" fmla="*/ 7571 w 8479"/>
              <a:gd name="T55" fmla="*/ 555 h 583"/>
              <a:gd name="T56" fmla="*/ 7599 w 8479"/>
              <a:gd name="T57" fmla="*/ 583 h 583"/>
              <a:gd name="T58" fmla="*/ 8479 w 8479"/>
              <a:gd name="T59" fmla="*/ 583 h 583"/>
              <a:gd name="connsiteX0" fmla="*/ 0 w 9506"/>
              <a:gd name="connsiteY0" fmla="*/ 2230 h 10000"/>
              <a:gd name="connsiteX1" fmla="*/ 33 w 9506"/>
              <a:gd name="connsiteY1" fmla="*/ 2710 h 10000"/>
              <a:gd name="connsiteX2" fmla="*/ 33 w 9506"/>
              <a:gd name="connsiteY2" fmla="*/ 7856 h 10000"/>
              <a:gd name="connsiteX3" fmla="*/ 66 w 9506"/>
              <a:gd name="connsiteY3" fmla="*/ 8336 h 10000"/>
              <a:gd name="connsiteX4" fmla="*/ 1539 w 9506"/>
              <a:gd name="connsiteY4" fmla="*/ 8336 h 10000"/>
              <a:gd name="connsiteX5" fmla="*/ 1572 w 9506"/>
              <a:gd name="connsiteY5" fmla="*/ 7856 h 10000"/>
              <a:gd name="connsiteX6" fmla="*/ 1572 w 9506"/>
              <a:gd name="connsiteY6" fmla="*/ 617 h 10000"/>
              <a:gd name="connsiteX7" fmla="*/ 1605 w 9506"/>
              <a:gd name="connsiteY7" fmla="*/ 137 h 10000"/>
              <a:gd name="connsiteX8" fmla="*/ 2661 w 9506"/>
              <a:gd name="connsiteY8" fmla="*/ 137 h 10000"/>
              <a:gd name="connsiteX9" fmla="*/ 2694 w 9506"/>
              <a:gd name="connsiteY9" fmla="*/ 617 h 10000"/>
              <a:gd name="connsiteX10" fmla="*/ 2694 w 9506"/>
              <a:gd name="connsiteY10" fmla="*/ 7856 h 10000"/>
              <a:gd name="connsiteX11" fmla="*/ 2727 w 9506"/>
              <a:gd name="connsiteY11" fmla="*/ 8336 h 10000"/>
              <a:gd name="connsiteX12" fmla="*/ 4492 w 9506"/>
              <a:gd name="connsiteY12" fmla="*/ 8336 h 10000"/>
              <a:gd name="connsiteX13" fmla="*/ 4525 w 9506"/>
              <a:gd name="connsiteY13" fmla="*/ 7856 h 10000"/>
              <a:gd name="connsiteX14" fmla="*/ 4525 w 9506"/>
              <a:gd name="connsiteY14" fmla="*/ 3671 h 10000"/>
              <a:gd name="connsiteX15" fmla="*/ 4558 w 9506"/>
              <a:gd name="connsiteY15" fmla="*/ 3190 h 10000"/>
              <a:gd name="connsiteX16" fmla="*/ 6425 w 9506"/>
              <a:gd name="connsiteY16" fmla="*/ 3190 h 10000"/>
              <a:gd name="connsiteX17" fmla="*/ 6458 w 9506"/>
              <a:gd name="connsiteY17" fmla="*/ 3671 h 10000"/>
              <a:gd name="connsiteX18" fmla="*/ 6458 w 9506"/>
              <a:gd name="connsiteY18" fmla="*/ 5300 h 10000"/>
              <a:gd name="connsiteX19" fmla="*/ 6491 w 9506"/>
              <a:gd name="connsiteY19" fmla="*/ 5780 h 10000"/>
              <a:gd name="connsiteX20" fmla="*/ 7166 w 9506"/>
              <a:gd name="connsiteY20" fmla="*/ 5780 h 10000"/>
              <a:gd name="connsiteX21" fmla="*/ 7199 w 9506"/>
              <a:gd name="connsiteY21" fmla="*/ 5300 h 10000"/>
              <a:gd name="connsiteX22" fmla="*/ 7199 w 9506"/>
              <a:gd name="connsiteY22" fmla="*/ 480 h 10000"/>
              <a:gd name="connsiteX23" fmla="*/ 7232 w 9506"/>
              <a:gd name="connsiteY23" fmla="*/ 0 h 10000"/>
              <a:gd name="connsiteX24" fmla="*/ 8402 w 9506"/>
              <a:gd name="connsiteY24" fmla="*/ 0 h 10000"/>
              <a:gd name="connsiteX25" fmla="*/ 8435 w 9506"/>
              <a:gd name="connsiteY25" fmla="*/ 480 h 10000"/>
              <a:gd name="connsiteX26" fmla="*/ 8435 w 9506"/>
              <a:gd name="connsiteY26" fmla="*/ 9520 h 10000"/>
              <a:gd name="connsiteX27" fmla="*/ 8468 w 9506"/>
              <a:gd name="connsiteY27" fmla="*/ 10000 h 10000"/>
              <a:gd name="connsiteX28" fmla="*/ 9506 w 9506"/>
              <a:gd name="connsiteY28" fmla="*/ 10000 h 10000"/>
              <a:gd name="connsiteX0" fmla="*/ 0 w 9965"/>
              <a:gd name="connsiteY0" fmla="*/ 2710 h 10000"/>
              <a:gd name="connsiteX1" fmla="*/ 0 w 9965"/>
              <a:gd name="connsiteY1" fmla="*/ 7856 h 10000"/>
              <a:gd name="connsiteX2" fmla="*/ 34 w 9965"/>
              <a:gd name="connsiteY2" fmla="*/ 8336 h 10000"/>
              <a:gd name="connsiteX3" fmla="*/ 1584 w 9965"/>
              <a:gd name="connsiteY3" fmla="*/ 8336 h 10000"/>
              <a:gd name="connsiteX4" fmla="*/ 1619 w 9965"/>
              <a:gd name="connsiteY4" fmla="*/ 7856 h 10000"/>
              <a:gd name="connsiteX5" fmla="*/ 1619 w 9965"/>
              <a:gd name="connsiteY5" fmla="*/ 617 h 10000"/>
              <a:gd name="connsiteX6" fmla="*/ 1653 w 9965"/>
              <a:gd name="connsiteY6" fmla="*/ 137 h 10000"/>
              <a:gd name="connsiteX7" fmla="*/ 2764 w 9965"/>
              <a:gd name="connsiteY7" fmla="*/ 137 h 10000"/>
              <a:gd name="connsiteX8" fmla="*/ 2799 w 9965"/>
              <a:gd name="connsiteY8" fmla="*/ 617 h 10000"/>
              <a:gd name="connsiteX9" fmla="*/ 2799 w 9965"/>
              <a:gd name="connsiteY9" fmla="*/ 7856 h 10000"/>
              <a:gd name="connsiteX10" fmla="*/ 2834 w 9965"/>
              <a:gd name="connsiteY10" fmla="*/ 8336 h 10000"/>
              <a:gd name="connsiteX11" fmla="*/ 4690 w 9965"/>
              <a:gd name="connsiteY11" fmla="*/ 8336 h 10000"/>
              <a:gd name="connsiteX12" fmla="*/ 4725 w 9965"/>
              <a:gd name="connsiteY12" fmla="*/ 7856 h 10000"/>
              <a:gd name="connsiteX13" fmla="*/ 4725 w 9965"/>
              <a:gd name="connsiteY13" fmla="*/ 3671 h 10000"/>
              <a:gd name="connsiteX14" fmla="*/ 4760 w 9965"/>
              <a:gd name="connsiteY14" fmla="*/ 3190 h 10000"/>
              <a:gd name="connsiteX15" fmla="*/ 6724 w 9965"/>
              <a:gd name="connsiteY15" fmla="*/ 3190 h 10000"/>
              <a:gd name="connsiteX16" fmla="*/ 6759 w 9965"/>
              <a:gd name="connsiteY16" fmla="*/ 3671 h 10000"/>
              <a:gd name="connsiteX17" fmla="*/ 6759 w 9965"/>
              <a:gd name="connsiteY17" fmla="*/ 5300 h 10000"/>
              <a:gd name="connsiteX18" fmla="*/ 6793 w 9965"/>
              <a:gd name="connsiteY18" fmla="*/ 5780 h 10000"/>
              <a:gd name="connsiteX19" fmla="*/ 7503 w 9965"/>
              <a:gd name="connsiteY19" fmla="*/ 5780 h 10000"/>
              <a:gd name="connsiteX20" fmla="*/ 7538 w 9965"/>
              <a:gd name="connsiteY20" fmla="*/ 5300 h 10000"/>
              <a:gd name="connsiteX21" fmla="*/ 7538 w 9965"/>
              <a:gd name="connsiteY21" fmla="*/ 480 h 10000"/>
              <a:gd name="connsiteX22" fmla="*/ 7573 w 9965"/>
              <a:gd name="connsiteY22" fmla="*/ 0 h 10000"/>
              <a:gd name="connsiteX23" fmla="*/ 8804 w 9965"/>
              <a:gd name="connsiteY23" fmla="*/ 0 h 10000"/>
              <a:gd name="connsiteX24" fmla="*/ 8838 w 9965"/>
              <a:gd name="connsiteY24" fmla="*/ 480 h 10000"/>
              <a:gd name="connsiteX25" fmla="*/ 8838 w 9965"/>
              <a:gd name="connsiteY25" fmla="*/ 9520 h 10000"/>
              <a:gd name="connsiteX26" fmla="*/ 8873 w 9965"/>
              <a:gd name="connsiteY26" fmla="*/ 10000 h 10000"/>
              <a:gd name="connsiteX27" fmla="*/ 9965 w 9965"/>
              <a:gd name="connsiteY27" fmla="*/ 10000 h 10000"/>
              <a:gd name="connsiteX0" fmla="*/ 0 w 10000"/>
              <a:gd name="connsiteY0" fmla="*/ 7856 h 10000"/>
              <a:gd name="connsiteX1" fmla="*/ 34 w 10000"/>
              <a:gd name="connsiteY1" fmla="*/ 8336 h 10000"/>
              <a:gd name="connsiteX2" fmla="*/ 1590 w 10000"/>
              <a:gd name="connsiteY2" fmla="*/ 8336 h 10000"/>
              <a:gd name="connsiteX3" fmla="*/ 1625 w 10000"/>
              <a:gd name="connsiteY3" fmla="*/ 7856 h 10000"/>
              <a:gd name="connsiteX4" fmla="*/ 1625 w 10000"/>
              <a:gd name="connsiteY4" fmla="*/ 617 h 10000"/>
              <a:gd name="connsiteX5" fmla="*/ 1659 w 10000"/>
              <a:gd name="connsiteY5" fmla="*/ 137 h 10000"/>
              <a:gd name="connsiteX6" fmla="*/ 2774 w 10000"/>
              <a:gd name="connsiteY6" fmla="*/ 137 h 10000"/>
              <a:gd name="connsiteX7" fmla="*/ 2809 w 10000"/>
              <a:gd name="connsiteY7" fmla="*/ 617 h 10000"/>
              <a:gd name="connsiteX8" fmla="*/ 2809 w 10000"/>
              <a:gd name="connsiteY8" fmla="*/ 7856 h 10000"/>
              <a:gd name="connsiteX9" fmla="*/ 2844 w 10000"/>
              <a:gd name="connsiteY9" fmla="*/ 8336 h 10000"/>
              <a:gd name="connsiteX10" fmla="*/ 4706 w 10000"/>
              <a:gd name="connsiteY10" fmla="*/ 8336 h 10000"/>
              <a:gd name="connsiteX11" fmla="*/ 4742 w 10000"/>
              <a:gd name="connsiteY11" fmla="*/ 7856 h 10000"/>
              <a:gd name="connsiteX12" fmla="*/ 4742 w 10000"/>
              <a:gd name="connsiteY12" fmla="*/ 3671 h 10000"/>
              <a:gd name="connsiteX13" fmla="*/ 4777 w 10000"/>
              <a:gd name="connsiteY13" fmla="*/ 3190 h 10000"/>
              <a:gd name="connsiteX14" fmla="*/ 6748 w 10000"/>
              <a:gd name="connsiteY14" fmla="*/ 3190 h 10000"/>
              <a:gd name="connsiteX15" fmla="*/ 6783 w 10000"/>
              <a:gd name="connsiteY15" fmla="*/ 3671 h 10000"/>
              <a:gd name="connsiteX16" fmla="*/ 6783 w 10000"/>
              <a:gd name="connsiteY16" fmla="*/ 5300 h 10000"/>
              <a:gd name="connsiteX17" fmla="*/ 6817 w 10000"/>
              <a:gd name="connsiteY17" fmla="*/ 5780 h 10000"/>
              <a:gd name="connsiteX18" fmla="*/ 7529 w 10000"/>
              <a:gd name="connsiteY18" fmla="*/ 5780 h 10000"/>
              <a:gd name="connsiteX19" fmla="*/ 7564 w 10000"/>
              <a:gd name="connsiteY19" fmla="*/ 5300 h 10000"/>
              <a:gd name="connsiteX20" fmla="*/ 7564 w 10000"/>
              <a:gd name="connsiteY20" fmla="*/ 480 h 10000"/>
              <a:gd name="connsiteX21" fmla="*/ 7600 w 10000"/>
              <a:gd name="connsiteY21" fmla="*/ 0 h 10000"/>
              <a:gd name="connsiteX22" fmla="*/ 8835 w 10000"/>
              <a:gd name="connsiteY22" fmla="*/ 0 h 10000"/>
              <a:gd name="connsiteX23" fmla="*/ 8869 w 10000"/>
              <a:gd name="connsiteY23" fmla="*/ 480 h 10000"/>
              <a:gd name="connsiteX24" fmla="*/ 8869 w 10000"/>
              <a:gd name="connsiteY24" fmla="*/ 9520 h 10000"/>
              <a:gd name="connsiteX25" fmla="*/ 8904 w 10000"/>
              <a:gd name="connsiteY25" fmla="*/ 10000 h 10000"/>
              <a:gd name="connsiteX26" fmla="*/ 10000 w 10000"/>
              <a:gd name="connsiteY26" fmla="*/ 10000 h 10000"/>
              <a:gd name="connsiteX0" fmla="*/ 0 w 9966"/>
              <a:gd name="connsiteY0" fmla="*/ 8336 h 10000"/>
              <a:gd name="connsiteX1" fmla="*/ 1556 w 9966"/>
              <a:gd name="connsiteY1" fmla="*/ 8336 h 10000"/>
              <a:gd name="connsiteX2" fmla="*/ 1591 w 9966"/>
              <a:gd name="connsiteY2" fmla="*/ 7856 h 10000"/>
              <a:gd name="connsiteX3" fmla="*/ 1591 w 9966"/>
              <a:gd name="connsiteY3" fmla="*/ 617 h 10000"/>
              <a:gd name="connsiteX4" fmla="*/ 1625 w 9966"/>
              <a:gd name="connsiteY4" fmla="*/ 137 h 10000"/>
              <a:gd name="connsiteX5" fmla="*/ 2740 w 9966"/>
              <a:gd name="connsiteY5" fmla="*/ 137 h 10000"/>
              <a:gd name="connsiteX6" fmla="*/ 2775 w 9966"/>
              <a:gd name="connsiteY6" fmla="*/ 617 h 10000"/>
              <a:gd name="connsiteX7" fmla="*/ 2775 w 9966"/>
              <a:gd name="connsiteY7" fmla="*/ 7856 h 10000"/>
              <a:gd name="connsiteX8" fmla="*/ 2810 w 9966"/>
              <a:gd name="connsiteY8" fmla="*/ 8336 h 10000"/>
              <a:gd name="connsiteX9" fmla="*/ 4672 w 9966"/>
              <a:gd name="connsiteY9" fmla="*/ 8336 h 10000"/>
              <a:gd name="connsiteX10" fmla="*/ 4708 w 9966"/>
              <a:gd name="connsiteY10" fmla="*/ 7856 h 10000"/>
              <a:gd name="connsiteX11" fmla="*/ 4708 w 9966"/>
              <a:gd name="connsiteY11" fmla="*/ 3671 h 10000"/>
              <a:gd name="connsiteX12" fmla="*/ 4743 w 9966"/>
              <a:gd name="connsiteY12" fmla="*/ 3190 h 10000"/>
              <a:gd name="connsiteX13" fmla="*/ 6714 w 9966"/>
              <a:gd name="connsiteY13" fmla="*/ 3190 h 10000"/>
              <a:gd name="connsiteX14" fmla="*/ 6749 w 9966"/>
              <a:gd name="connsiteY14" fmla="*/ 3671 h 10000"/>
              <a:gd name="connsiteX15" fmla="*/ 6749 w 9966"/>
              <a:gd name="connsiteY15" fmla="*/ 5300 h 10000"/>
              <a:gd name="connsiteX16" fmla="*/ 6783 w 9966"/>
              <a:gd name="connsiteY16" fmla="*/ 5780 h 10000"/>
              <a:gd name="connsiteX17" fmla="*/ 7495 w 9966"/>
              <a:gd name="connsiteY17" fmla="*/ 5780 h 10000"/>
              <a:gd name="connsiteX18" fmla="*/ 7530 w 9966"/>
              <a:gd name="connsiteY18" fmla="*/ 5300 h 10000"/>
              <a:gd name="connsiteX19" fmla="*/ 7530 w 9966"/>
              <a:gd name="connsiteY19" fmla="*/ 480 h 10000"/>
              <a:gd name="connsiteX20" fmla="*/ 7566 w 9966"/>
              <a:gd name="connsiteY20" fmla="*/ 0 h 10000"/>
              <a:gd name="connsiteX21" fmla="*/ 8801 w 9966"/>
              <a:gd name="connsiteY21" fmla="*/ 0 h 10000"/>
              <a:gd name="connsiteX22" fmla="*/ 8835 w 9966"/>
              <a:gd name="connsiteY22" fmla="*/ 480 h 10000"/>
              <a:gd name="connsiteX23" fmla="*/ 8835 w 9966"/>
              <a:gd name="connsiteY23" fmla="*/ 9520 h 10000"/>
              <a:gd name="connsiteX24" fmla="*/ 8870 w 9966"/>
              <a:gd name="connsiteY24" fmla="*/ 10000 h 10000"/>
              <a:gd name="connsiteX25" fmla="*/ 9966 w 9966"/>
              <a:gd name="connsiteY25" fmla="*/ 10000 h 10000"/>
              <a:gd name="connsiteX0" fmla="*/ 0 w 8439"/>
              <a:gd name="connsiteY0" fmla="*/ 8336 h 10000"/>
              <a:gd name="connsiteX1" fmla="*/ 35 w 8439"/>
              <a:gd name="connsiteY1" fmla="*/ 7856 h 10000"/>
              <a:gd name="connsiteX2" fmla="*/ 35 w 8439"/>
              <a:gd name="connsiteY2" fmla="*/ 617 h 10000"/>
              <a:gd name="connsiteX3" fmla="*/ 70 w 8439"/>
              <a:gd name="connsiteY3" fmla="*/ 137 h 10000"/>
              <a:gd name="connsiteX4" fmla="*/ 1188 w 8439"/>
              <a:gd name="connsiteY4" fmla="*/ 137 h 10000"/>
              <a:gd name="connsiteX5" fmla="*/ 1223 w 8439"/>
              <a:gd name="connsiteY5" fmla="*/ 617 h 10000"/>
              <a:gd name="connsiteX6" fmla="*/ 1223 w 8439"/>
              <a:gd name="connsiteY6" fmla="*/ 7856 h 10000"/>
              <a:gd name="connsiteX7" fmla="*/ 1259 w 8439"/>
              <a:gd name="connsiteY7" fmla="*/ 8336 h 10000"/>
              <a:gd name="connsiteX8" fmla="*/ 3127 w 8439"/>
              <a:gd name="connsiteY8" fmla="*/ 8336 h 10000"/>
              <a:gd name="connsiteX9" fmla="*/ 3163 w 8439"/>
              <a:gd name="connsiteY9" fmla="*/ 7856 h 10000"/>
              <a:gd name="connsiteX10" fmla="*/ 3163 w 8439"/>
              <a:gd name="connsiteY10" fmla="*/ 3671 h 10000"/>
              <a:gd name="connsiteX11" fmla="*/ 3198 w 8439"/>
              <a:gd name="connsiteY11" fmla="*/ 3190 h 10000"/>
              <a:gd name="connsiteX12" fmla="*/ 5176 w 8439"/>
              <a:gd name="connsiteY12" fmla="*/ 3190 h 10000"/>
              <a:gd name="connsiteX13" fmla="*/ 5211 w 8439"/>
              <a:gd name="connsiteY13" fmla="*/ 3671 h 10000"/>
              <a:gd name="connsiteX14" fmla="*/ 5211 w 8439"/>
              <a:gd name="connsiteY14" fmla="*/ 5300 h 10000"/>
              <a:gd name="connsiteX15" fmla="*/ 5245 w 8439"/>
              <a:gd name="connsiteY15" fmla="*/ 5780 h 10000"/>
              <a:gd name="connsiteX16" fmla="*/ 5960 w 8439"/>
              <a:gd name="connsiteY16" fmla="*/ 5780 h 10000"/>
              <a:gd name="connsiteX17" fmla="*/ 5995 w 8439"/>
              <a:gd name="connsiteY17" fmla="*/ 5300 h 10000"/>
              <a:gd name="connsiteX18" fmla="*/ 5995 w 8439"/>
              <a:gd name="connsiteY18" fmla="*/ 480 h 10000"/>
              <a:gd name="connsiteX19" fmla="*/ 6031 w 8439"/>
              <a:gd name="connsiteY19" fmla="*/ 0 h 10000"/>
              <a:gd name="connsiteX20" fmla="*/ 7270 w 8439"/>
              <a:gd name="connsiteY20" fmla="*/ 0 h 10000"/>
              <a:gd name="connsiteX21" fmla="*/ 7304 w 8439"/>
              <a:gd name="connsiteY21" fmla="*/ 480 h 10000"/>
              <a:gd name="connsiteX22" fmla="*/ 7304 w 8439"/>
              <a:gd name="connsiteY22" fmla="*/ 9520 h 10000"/>
              <a:gd name="connsiteX23" fmla="*/ 7339 w 8439"/>
              <a:gd name="connsiteY23" fmla="*/ 10000 h 10000"/>
              <a:gd name="connsiteX24" fmla="*/ 8439 w 8439"/>
              <a:gd name="connsiteY24" fmla="*/ 10000 h 10000"/>
              <a:gd name="connsiteX0" fmla="*/ 0 w 9959"/>
              <a:gd name="connsiteY0" fmla="*/ 7856 h 10000"/>
              <a:gd name="connsiteX1" fmla="*/ 0 w 9959"/>
              <a:gd name="connsiteY1" fmla="*/ 617 h 10000"/>
              <a:gd name="connsiteX2" fmla="*/ 42 w 9959"/>
              <a:gd name="connsiteY2" fmla="*/ 137 h 10000"/>
              <a:gd name="connsiteX3" fmla="*/ 1367 w 9959"/>
              <a:gd name="connsiteY3" fmla="*/ 137 h 10000"/>
              <a:gd name="connsiteX4" fmla="*/ 1408 w 9959"/>
              <a:gd name="connsiteY4" fmla="*/ 617 h 10000"/>
              <a:gd name="connsiteX5" fmla="*/ 1408 w 9959"/>
              <a:gd name="connsiteY5" fmla="*/ 7856 h 10000"/>
              <a:gd name="connsiteX6" fmla="*/ 1451 w 9959"/>
              <a:gd name="connsiteY6" fmla="*/ 8336 h 10000"/>
              <a:gd name="connsiteX7" fmla="*/ 3664 w 9959"/>
              <a:gd name="connsiteY7" fmla="*/ 8336 h 10000"/>
              <a:gd name="connsiteX8" fmla="*/ 3707 w 9959"/>
              <a:gd name="connsiteY8" fmla="*/ 7856 h 10000"/>
              <a:gd name="connsiteX9" fmla="*/ 3707 w 9959"/>
              <a:gd name="connsiteY9" fmla="*/ 3671 h 10000"/>
              <a:gd name="connsiteX10" fmla="*/ 3749 w 9959"/>
              <a:gd name="connsiteY10" fmla="*/ 3190 h 10000"/>
              <a:gd name="connsiteX11" fmla="*/ 6092 w 9959"/>
              <a:gd name="connsiteY11" fmla="*/ 3190 h 10000"/>
              <a:gd name="connsiteX12" fmla="*/ 6134 w 9959"/>
              <a:gd name="connsiteY12" fmla="*/ 3671 h 10000"/>
              <a:gd name="connsiteX13" fmla="*/ 6134 w 9959"/>
              <a:gd name="connsiteY13" fmla="*/ 5300 h 10000"/>
              <a:gd name="connsiteX14" fmla="*/ 6174 w 9959"/>
              <a:gd name="connsiteY14" fmla="*/ 5780 h 10000"/>
              <a:gd name="connsiteX15" fmla="*/ 7021 w 9959"/>
              <a:gd name="connsiteY15" fmla="*/ 5780 h 10000"/>
              <a:gd name="connsiteX16" fmla="*/ 7063 w 9959"/>
              <a:gd name="connsiteY16" fmla="*/ 5300 h 10000"/>
              <a:gd name="connsiteX17" fmla="*/ 7063 w 9959"/>
              <a:gd name="connsiteY17" fmla="*/ 480 h 10000"/>
              <a:gd name="connsiteX18" fmla="*/ 7106 w 9959"/>
              <a:gd name="connsiteY18" fmla="*/ 0 h 10000"/>
              <a:gd name="connsiteX19" fmla="*/ 8574 w 9959"/>
              <a:gd name="connsiteY19" fmla="*/ 0 h 10000"/>
              <a:gd name="connsiteX20" fmla="*/ 8614 w 9959"/>
              <a:gd name="connsiteY20" fmla="*/ 480 h 10000"/>
              <a:gd name="connsiteX21" fmla="*/ 8614 w 9959"/>
              <a:gd name="connsiteY21" fmla="*/ 9520 h 10000"/>
              <a:gd name="connsiteX22" fmla="*/ 8656 w 9959"/>
              <a:gd name="connsiteY22" fmla="*/ 10000 h 10000"/>
              <a:gd name="connsiteX23" fmla="*/ 9959 w 9959"/>
              <a:gd name="connsiteY23" fmla="*/ 10000 h 10000"/>
              <a:gd name="connsiteX0" fmla="*/ 0 w 10000"/>
              <a:gd name="connsiteY0" fmla="*/ 617 h 10000"/>
              <a:gd name="connsiteX1" fmla="*/ 42 w 10000"/>
              <a:gd name="connsiteY1" fmla="*/ 137 h 10000"/>
              <a:gd name="connsiteX2" fmla="*/ 1373 w 10000"/>
              <a:gd name="connsiteY2" fmla="*/ 137 h 10000"/>
              <a:gd name="connsiteX3" fmla="*/ 1414 w 10000"/>
              <a:gd name="connsiteY3" fmla="*/ 617 h 10000"/>
              <a:gd name="connsiteX4" fmla="*/ 1414 w 10000"/>
              <a:gd name="connsiteY4" fmla="*/ 7856 h 10000"/>
              <a:gd name="connsiteX5" fmla="*/ 1457 w 10000"/>
              <a:gd name="connsiteY5" fmla="*/ 8336 h 10000"/>
              <a:gd name="connsiteX6" fmla="*/ 3679 w 10000"/>
              <a:gd name="connsiteY6" fmla="*/ 8336 h 10000"/>
              <a:gd name="connsiteX7" fmla="*/ 3722 w 10000"/>
              <a:gd name="connsiteY7" fmla="*/ 7856 h 10000"/>
              <a:gd name="connsiteX8" fmla="*/ 3722 w 10000"/>
              <a:gd name="connsiteY8" fmla="*/ 3671 h 10000"/>
              <a:gd name="connsiteX9" fmla="*/ 3764 w 10000"/>
              <a:gd name="connsiteY9" fmla="*/ 3190 h 10000"/>
              <a:gd name="connsiteX10" fmla="*/ 6117 w 10000"/>
              <a:gd name="connsiteY10" fmla="*/ 3190 h 10000"/>
              <a:gd name="connsiteX11" fmla="*/ 6159 w 10000"/>
              <a:gd name="connsiteY11" fmla="*/ 3671 h 10000"/>
              <a:gd name="connsiteX12" fmla="*/ 6159 w 10000"/>
              <a:gd name="connsiteY12" fmla="*/ 5300 h 10000"/>
              <a:gd name="connsiteX13" fmla="*/ 6199 w 10000"/>
              <a:gd name="connsiteY13" fmla="*/ 5780 h 10000"/>
              <a:gd name="connsiteX14" fmla="*/ 7050 w 10000"/>
              <a:gd name="connsiteY14" fmla="*/ 5780 h 10000"/>
              <a:gd name="connsiteX15" fmla="*/ 7092 w 10000"/>
              <a:gd name="connsiteY15" fmla="*/ 5300 h 10000"/>
              <a:gd name="connsiteX16" fmla="*/ 7092 w 10000"/>
              <a:gd name="connsiteY16" fmla="*/ 480 h 10000"/>
              <a:gd name="connsiteX17" fmla="*/ 7135 w 10000"/>
              <a:gd name="connsiteY17" fmla="*/ 0 h 10000"/>
              <a:gd name="connsiteX18" fmla="*/ 8609 w 10000"/>
              <a:gd name="connsiteY18" fmla="*/ 0 h 10000"/>
              <a:gd name="connsiteX19" fmla="*/ 8649 w 10000"/>
              <a:gd name="connsiteY19" fmla="*/ 480 h 10000"/>
              <a:gd name="connsiteX20" fmla="*/ 8649 w 10000"/>
              <a:gd name="connsiteY20" fmla="*/ 9520 h 10000"/>
              <a:gd name="connsiteX21" fmla="*/ 8692 w 10000"/>
              <a:gd name="connsiteY21" fmla="*/ 10000 h 10000"/>
              <a:gd name="connsiteX22" fmla="*/ 10000 w 10000"/>
              <a:gd name="connsiteY22" fmla="*/ 10000 h 10000"/>
              <a:gd name="connsiteX0" fmla="*/ 0 w 8692"/>
              <a:gd name="connsiteY0" fmla="*/ 617 h 10000"/>
              <a:gd name="connsiteX1" fmla="*/ 42 w 8692"/>
              <a:gd name="connsiteY1" fmla="*/ 137 h 10000"/>
              <a:gd name="connsiteX2" fmla="*/ 1373 w 8692"/>
              <a:gd name="connsiteY2" fmla="*/ 137 h 10000"/>
              <a:gd name="connsiteX3" fmla="*/ 1414 w 8692"/>
              <a:gd name="connsiteY3" fmla="*/ 617 h 10000"/>
              <a:gd name="connsiteX4" fmla="*/ 1414 w 8692"/>
              <a:gd name="connsiteY4" fmla="*/ 7856 h 10000"/>
              <a:gd name="connsiteX5" fmla="*/ 1457 w 8692"/>
              <a:gd name="connsiteY5" fmla="*/ 8336 h 10000"/>
              <a:gd name="connsiteX6" fmla="*/ 3679 w 8692"/>
              <a:gd name="connsiteY6" fmla="*/ 8336 h 10000"/>
              <a:gd name="connsiteX7" fmla="*/ 3722 w 8692"/>
              <a:gd name="connsiteY7" fmla="*/ 7856 h 10000"/>
              <a:gd name="connsiteX8" fmla="*/ 3722 w 8692"/>
              <a:gd name="connsiteY8" fmla="*/ 3671 h 10000"/>
              <a:gd name="connsiteX9" fmla="*/ 3764 w 8692"/>
              <a:gd name="connsiteY9" fmla="*/ 3190 h 10000"/>
              <a:gd name="connsiteX10" fmla="*/ 6117 w 8692"/>
              <a:gd name="connsiteY10" fmla="*/ 3190 h 10000"/>
              <a:gd name="connsiteX11" fmla="*/ 6159 w 8692"/>
              <a:gd name="connsiteY11" fmla="*/ 3671 h 10000"/>
              <a:gd name="connsiteX12" fmla="*/ 6159 w 8692"/>
              <a:gd name="connsiteY12" fmla="*/ 5300 h 10000"/>
              <a:gd name="connsiteX13" fmla="*/ 6199 w 8692"/>
              <a:gd name="connsiteY13" fmla="*/ 5780 h 10000"/>
              <a:gd name="connsiteX14" fmla="*/ 7050 w 8692"/>
              <a:gd name="connsiteY14" fmla="*/ 5780 h 10000"/>
              <a:gd name="connsiteX15" fmla="*/ 7092 w 8692"/>
              <a:gd name="connsiteY15" fmla="*/ 5300 h 10000"/>
              <a:gd name="connsiteX16" fmla="*/ 7092 w 8692"/>
              <a:gd name="connsiteY16" fmla="*/ 480 h 10000"/>
              <a:gd name="connsiteX17" fmla="*/ 7135 w 8692"/>
              <a:gd name="connsiteY17" fmla="*/ 0 h 10000"/>
              <a:gd name="connsiteX18" fmla="*/ 8609 w 8692"/>
              <a:gd name="connsiteY18" fmla="*/ 0 h 10000"/>
              <a:gd name="connsiteX19" fmla="*/ 8649 w 8692"/>
              <a:gd name="connsiteY19" fmla="*/ 480 h 10000"/>
              <a:gd name="connsiteX20" fmla="*/ 8649 w 8692"/>
              <a:gd name="connsiteY20" fmla="*/ 9520 h 10000"/>
              <a:gd name="connsiteX21" fmla="*/ 8692 w 8692"/>
              <a:gd name="connsiteY21" fmla="*/ 10000 h 10000"/>
              <a:gd name="connsiteX0" fmla="*/ 0 w 9951"/>
              <a:gd name="connsiteY0" fmla="*/ 617 h 9520"/>
              <a:gd name="connsiteX1" fmla="*/ 48 w 9951"/>
              <a:gd name="connsiteY1" fmla="*/ 137 h 9520"/>
              <a:gd name="connsiteX2" fmla="*/ 1580 w 9951"/>
              <a:gd name="connsiteY2" fmla="*/ 137 h 9520"/>
              <a:gd name="connsiteX3" fmla="*/ 1627 w 9951"/>
              <a:gd name="connsiteY3" fmla="*/ 617 h 9520"/>
              <a:gd name="connsiteX4" fmla="*/ 1627 w 9951"/>
              <a:gd name="connsiteY4" fmla="*/ 7856 h 9520"/>
              <a:gd name="connsiteX5" fmla="*/ 1676 w 9951"/>
              <a:gd name="connsiteY5" fmla="*/ 8336 h 9520"/>
              <a:gd name="connsiteX6" fmla="*/ 4233 w 9951"/>
              <a:gd name="connsiteY6" fmla="*/ 8336 h 9520"/>
              <a:gd name="connsiteX7" fmla="*/ 4282 w 9951"/>
              <a:gd name="connsiteY7" fmla="*/ 7856 h 9520"/>
              <a:gd name="connsiteX8" fmla="*/ 4282 w 9951"/>
              <a:gd name="connsiteY8" fmla="*/ 3671 h 9520"/>
              <a:gd name="connsiteX9" fmla="*/ 4330 w 9951"/>
              <a:gd name="connsiteY9" fmla="*/ 3190 h 9520"/>
              <a:gd name="connsiteX10" fmla="*/ 7038 w 9951"/>
              <a:gd name="connsiteY10" fmla="*/ 3190 h 9520"/>
              <a:gd name="connsiteX11" fmla="*/ 7086 w 9951"/>
              <a:gd name="connsiteY11" fmla="*/ 3671 h 9520"/>
              <a:gd name="connsiteX12" fmla="*/ 7086 w 9951"/>
              <a:gd name="connsiteY12" fmla="*/ 5300 h 9520"/>
              <a:gd name="connsiteX13" fmla="*/ 7132 w 9951"/>
              <a:gd name="connsiteY13" fmla="*/ 5780 h 9520"/>
              <a:gd name="connsiteX14" fmla="*/ 8111 w 9951"/>
              <a:gd name="connsiteY14" fmla="*/ 5780 h 9520"/>
              <a:gd name="connsiteX15" fmla="*/ 8159 w 9951"/>
              <a:gd name="connsiteY15" fmla="*/ 5300 h 9520"/>
              <a:gd name="connsiteX16" fmla="*/ 8159 w 9951"/>
              <a:gd name="connsiteY16" fmla="*/ 480 h 9520"/>
              <a:gd name="connsiteX17" fmla="*/ 8209 w 9951"/>
              <a:gd name="connsiteY17" fmla="*/ 0 h 9520"/>
              <a:gd name="connsiteX18" fmla="*/ 9905 w 9951"/>
              <a:gd name="connsiteY18" fmla="*/ 0 h 9520"/>
              <a:gd name="connsiteX19" fmla="*/ 9951 w 9951"/>
              <a:gd name="connsiteY19" fmla="*/ 480 h 9520"/>
              <a:gd name="connsiteX20" fmla="*/ 9951 w 9951"/>
              <a:gd name="connsiteY20" fmla="*/ 9520 h 9520"/>
              <a:gd name="connsiteX0" fmla="*/ 0 w 10000"/>
              <a:gd name="connsiteY0" fmla="*/ 648 h 8756"/>
              <a:gd name="connsiteX1" fmla="*/ 48 w 10000"/>
              <a:gd name="connsiteY1" fmla="*/ 144 h 8756"/>
              <a:gd name="connsiteX2" fmla="*/ 1588 w 10000"/>
              <a:gd name="connsiteY2" fmla="*/ 144 h 8756"/>
              <a:gd name="connsiteX3" fmla="*/ 1635 w 10000"/>
              <a:gd name="connsiteY3" fmla="*/ 648 h 8756"/>
              <a:gd name="connsiteX4" fmla="*/ 1635 w 10000"/>
              <a:gd name="connsiteY4" fmla="*/ 8252 h 8756"/>
              <a:gd name="connsiteX5" fmla="*/ 1684 w 10000"/>
              <a:gd name="connsiteY5" fmla="*/ 8756 h 8756"/>
              <a:gd name="connsiteX6" fmla="*/ 4254 w 10000"/>
              <a:gd name="connsiteY6" fmla="*/ 8756 h 8756"/>
              <a:gd name="connsiteX7" fmla="*/ 4303 w 10000"/>
              <a:gd name="connsiteY7" fmla="*/ 8252 h 8756"/>
              <a:gd name="connsiteX8" fmla="*/ 4303 w 10000"/>
              <a:gd name="connsiteY8" fmla="*/ 3856 h 8756"/>
              <a:gd name="connsiteX9" fmla="*/ 4351 w 10000"/>
              <a:gd name="connsiteY9" fmla="*/ 3351 h 8756"/>
              <a:gd name="connsiteX10" fmla="*/ 7073 w 10000"/>
              <a:gd name="connsiteY10" fmla="*/ 3351 h 8756"/>
              <a:gd name="connsiteX11" fmla="*/ 7121 w 10000"/>
              <a:gd name="connsiteY11" fmla="*/ 3856 h 8756"/>
              <a:gd name="connsiteX12" fmla="*/ 7121 w 10000"/>
              <a:gd name="connsiteY12" fmla="*/ 5567 h 8756"/>
              <a:gd name="connsiteX13" fmla="*/ 7167 w 10000"/>
              <a:gd name="connsiteY13" fmla="*/ 6071 h 8756"/>
              <a:gd name="connsiteX14" fmla="*/ 8151 w 10000"/>
              <a:gd name="connsiteY14" fmla="*/ 6071 h 8756"/>
              <a:gd name="connsiteX15" fmla="*/ 8199 w 10000"/>
              <a:gd name="connsiteY15" fmla="*/ 5567 h 8756"/>
              <a:gd name="connsiteX16" fmla="*/ 8199 w 10000"/>
              <a:gd name="connsiteY16" fmla="*/ 504 h 8756"/>
              <a:gd name="connsiteX17" fmla="*/ 8249 w 10000"/>
              <a:gd name="connsiteY17" fmla="*/ 0 h 8756"/>
              <a:gd name="connsiteX18" fmla="*/ 9954 w 10000"/>
              <a:gd name="connsiteY18" fmla="*/ 0 h 8756"/>
              <a:gd name="connsiteX19" fmla="*/ 10000 w 10000"/>
              <a:gd name="connsiteY19" fmla="*/ 504 h 8756"/>
              <a:gd name="connsiteX0" fmla="*/ 0 w 9954"/>
              <a:gd name="connsiteY0" fmla="*/ 740 h 10000"/>
              <a:gd name="connsiteX1" fmla="*/ 48 w 9954"/>
              <a:gd name="connsiteY1" fmla="*/ 164 h 10000"/>
              <a:gd name="connsiteX2" fmla="*/ 1588 w 9954"/>
              <a:gd name="connsiteY2" fmla="*/ 164 h 10000"/>
              <a:gd name="connsiteX3" fmla="*/ 1635 w 9954"/>
              <a:gd name="connsiteY3" fmla="*/ 740 h 10000"/>
              <a:gd name="connsiteX4" fmla="*/ 1635 w 9954"/>
              <a:gd name="connsiteY4" fmla="*/ 9424 h 10000"/>
              <a:gd name="connsiteX5" fmla="*/ 1684 w 9954"/>
              <a:gd name="connsiteY5" fmla="*/ 10000 h 10000"/>
              <a:gd name="connsiteX6" fmla="*/ 4254 w 9954"/>
              <a:gd name="connsiteY6" fmla="*/ 10000 h 10000"/>
              <a:gd name="connsiteX7" fmla="*/ 4303 w 9954"/>
              <a:gd name="connsiteY7" fmla="*/ 9424 h 10000"/>
              <a:gd name="connsiteX8" fmla="*/ 4303 w 9954"/>
              <a:gd name="connsiteY8" fmla="*/ 4404 h 10000"/>
              <a:gd name="connsiteX9" fmla="*/ 4351 w 9954"/>
              <a:gd name="connsiteY9" fmla="*/ 3827 h 10000"/>
              <a:gd name="connsiteX10" fmla="*/ 7073 w 9954"/>
              <a:gd name="connsiteY10" fmla="*/ 3827 h 10000"/>
              <a:gd name="connsiteX11" fmla="*/ 7121 w 9954"/>
              <a:gd name="connsiteY11" fmla="*/ 4404 h 10000"/>
              <a:gd name="connsiteX12" fmla="*/ 7121 w 9954"/>
              <a:gd name="connsiteY12" fmla="*/ 6358 h 10000"/>
              <a:gd name="connsiteX13" fmla="*/ 7167 w 9954"/>
              <a:gd name="connsiteY13" fmla="*/ 6934 h 10000"/>
              <a:gd name="connsiteX14" fmla="*/ 8151 w 9954"/>
              <a:gd name="connsiteY14" fmla="*/ 6934 h 10000"/>
              <a:gd name="connsiteX15" fmla="*/ 8199 w 9954"/>
              <a:gd name="connsiteY15" fmla="*/ 6358 h 10000"/>
              <a:gd name="connsiteX16" fmla="*/ 8199 w 9954"/>
              <a:gd name="connsiteY16" fmla="*/ 576 h 10000"/>
              <a:gd name="connsiteX17" fmla="*/ 8249 w 9954"/>
              <a:gd name="connsiteY17" fmla="*/ 0 h 10000"/>
              <a:gd name="connsiteX18" fmla="*/ 9954 w 9954"/>
              <a:gd name="connsiteY18" fmla="*/ 0 h 10000"/>
              <a:gd name="connsiteX0" fmla="*/ 0 w 8287"/>
              <a:gd name="connsiteY0" fmla="*/ 740 h 10000"/>
              <a:gd name="connsiteX1" fmla="*/ 48 w 8287"/>
              <a:gd name="connsiteY1" fmla="*/ 164 h 10000"/>
              <a:gd name="connsiteX2" fmla="*/ 1595 w 8287"/>
              <a:gd name="connsiteY2" fmla="*/ 164 h 10000"/>
              <a:gd name="connsiteX3" fmla="*/ 1643 w 8287"/>
              <a:gd name="connsiteY3" fmla="*/ 740 h 10000"/>
              <a:gd name="connsiteX4" fmla="*/ 1643 w 8287"/>
              <a:gd name="connsiteY4" fmla="*/ 9424 h 10000"/>
              <a:gd name="connsiteX5" fmla="*/ 1692 w 8287"/>
              <a:gd name="connsiteY5" fmla="*/ 10000 h 10000"/>
              <a:gd name="connsiteX6" fmla="*/ 4274 w 8287"/>
              <a:gd name="connsiteY6" fmla="*/ 10000 h 10000"/>
              <a:gd name="connsiteX7" fmla="*/ 4323 w 8287"/>
              <a:gd name="connsiteY7" fmla="*/ 9424 h 10000"/>
              <a:gd name="connsiteX8" fmla="*/ 4323 w 8287"/>
              <a:gd name="connsiteY8" fmla="*/ 4404 h 10000"/>
              <a:gd name="connsiteX9" fmla="*/ 4371 w 8287"/>
              <a:gd name="connsiteY9" fmla="*/ 3827 h 10000"/>
              <a:gd name="connsiteX10" fmla="*/ 7106 w 8287"/>
              <a:gd name="connsiteY10" fmla="*/ 3827 h 10000"/>
              <a:gd name="connsiteX11" fmla="*/ 7154 w 8287"/>
              <a:gd name="connsiteY11" fmla="*/ 4404 h 10000"/>
              <a:gd name="connsiteX12" fmla="*/ 7154 w 8287"/>
              <a:gd name="connsiteY12" fmla="*/ 6358 h 10000"/>
              <a:gd name="connsiteX13" fmla="*/ 7200 w 8287"/>
              <a:gd name="connsiteY13" fmla="*/ 6934 h 10000"/>
              <a:gd name="connsiteX14" fmla="*/ 8189 w 8287"/>
              <a:gd name="connsiteY14" fmla="*/ 6934 h 10000"/>
              <a:gd name="connsiteX15" fmla="*/ 8237 w 8287"/>
              <a:gd name="connsiteY15" fmla="*/ 6358 h 10000"/>
              <a:gd name="connsiteX16" fmla="*/ 8237 w 8287"/>
              <a:gd name="connsiteY16" fmla="*/ 576 h 10000"/>
              <a:gd name="connsiteX17" fmla="*/ 8287 w 8287"/>
              <a:gd name="connsiteY17" fmla="*/ 0 h 10000"/>
              <a:gd name="connsiteX0" fmla="*/ 0 w 9940"/>
              <a:gd name="connsiteY0" fmla="*/ 576 h 9836"/>
              <a:gd name="connsiteX1" fmla="*/ 58 w 9940"/>
              <a:gd name="connsiteY1" fmla="*/ 0 h 9836"/>
              <a:gd name="connsiteX2" fmla="*/ 1925 w 9940"/>
              <a:gd name="connsiteY2" fmla="*/ 0 h 9836"/>
              <a:gd name="connsiteX3" fmla="*/ 1983 w 9940"/>
              <a:gd name="connsiteY3" fmla="*/ 576 h 9836"/>
              <a:gd name="connsiteX4" fmla="*/ 1983 w 9940"/>
              <a:gd name="connsiteY4" fmla="*/ 9260 h 9836"/>
              <a:gd name="connsiteX5" fmla="*/ 2042 w 9940"/>
              <a:gd name="connsiteY5" fmla="*/ 9836 h 9836"/>
              <a:gd name="connsiteX6" fmla="*/ 5157 w 9940"/>
              <a:gd name="connsiteY6" fmla="*/ 9836 h 9836"/>
              <a:gd name="connsiteX7" fmla="*/ 5217 w 9940"/>
              <a:gd name="connsiteY7" fmla="*/ 9260 h 9836"/>
              <a:gd name="connsiteX8" fmla="*/ 5217 w 9940"/>
              <a:gd name="connsiteY8" fmla="*/ 4240 h 9836"/>
              <a:gd name="connsiteX9" fmla="*/ 5275 w 9940"/>
              <a:gd name="connsiteY9" fmla="*/ 3663 h 9836"/>
              <a:gd name="connsiteX10" fmla="*/ 8575 w 9940"/>
              <a:gd name="connsiteY10" fmla="*/ 3663 h 9836"/>
              <a:gd name="connsiteX11" fmla="*/ 8633 w 9940"/>
              <a:gd name="connsiteY11" fmla="*/ 4240 h 9836"/>
              <a:gd name="connsiteX12" fmla="*/ 8633 w 9940"/>
              <a:gd name="connsiteY12" fmla="*/ 6194 h 9836"/>
              <a:gd name="connsiteX13" fmla="*/ 8688 w 9940"/>
              <a:gd name="connsiteY13" fmla="*/ 6770 h 9836"/>
              <a:gd name="connsiteX14" fmla="*/ 9882 w 9940"/>
              <a:gd name="connsiteY14" fmla="*/ 6770 h 9836"/>
              <a:gd name="connsiteX15" fmla="*/ 9940 w 9940"/>
              <a:gd name="connsiteY15" fmla="*/ 6194 h 9836"/>
              <a:gd name="connsiteX16" fmla="*/ 9940 w 9940"/>
              <a:gd name="connsiteY16" fmla="*/ 412 h 9836"/>
              <a:gd name="connsiteX0" fmla="*/ 0 w 10000"/>
              <a:gd name="connsiteY0" fmla="*/ 586 h 10000"/>
              <a:gd name="connsiteX1" fmla="*/ 58 w 10000"/>
              <a:gd name="connsiteY1" fmla="*/ 0 h 10000"/>
              <a:gd name="connsiteX2" fmla="*/ 1937 w 10000"/>
              <a:gd name="connsiteY2" fmla="*/ 0 h 10000"/>
              <a:gd name="connsiteX3" fmla="*/ 1995 w 10000"/>
              <a:gd name="connsiteY3" fmla="*/ 586 h 10000"/>
              <a:gd name="connsiteX4" fmla="*/ 1995 w 10000"/>
              <a:gd name="connsiteY4" fmla="*/ 9414 h 10000"/>
              <a:gd name="connsiteX5" fmla="*/ 2054 w 10000"/>
              <a:gd name="connsiteY5" fmla="*/ 10000 h 10000"/>
              <a:gd name="connsiteX6" fmla="*/ 5188 w 10000"/>
              <a:gd name="connsiteY6" fmla="*/ 10000 h 10000"/>
              <a:gd name="connsiteX7" fmla="*/ 5248 w 10000"/>
              <a:gd name="connsiteY7" fmla="*/ 9414 h 10000"/>
              <a:gd name="connsiteX8" fmla="*/ 5248 w 10000"/>
              <a:gd name="connsiteY8" fmla="*/ 4311 h 10000"/>
              <a:gd name="connsiteX9" fmla="*/ 5307 w 10000"/>
              <a:gd name="connsiteY9" fmla="*/ 3724 h 10000"/>
              <a:gd name="connsiteX10" fmla="*/ 8627 w 10000"/>
              <a:gd name="connsiteY10" fmla="*/ 3724 h 10000"/>
              <a:gd name="connsiteX11" fmla="*/ 8685 w 10000"/>
              <a:gd name="connsiteY11" fmla="*/ 4311 h 10000"/>
              <a:gd name="connsiteX12" fmla="*/ 8685 w 10000"/>
              <a:gd name="connsiteY12" fmla="*/ 6297 h 10000"/>
              <a:gd name="connsiteX13" fmla="*/ 8740 w 10000"/>
              <a:gd name="connsiteY13" fmla="*/ 6883 h 10000"/>
              <a:gd name="connsiteX14" fmla="*/ 9942 w 10000"/>
              <a:gd name="connsiteY14" fmla="*/ 6883 h 10000"/>
              <a:gd name="connsiteX15" fmla="*/ 10000 w 10000"/>
              <a:gd name="connsiteY15" fmla="*/ 6297 h 10000"/>
              <a:gd name="connsiteX0" fmla="*/ 0 w 10000"/>
              <a:gd name="connsiteY0" fmla="*/ 586 h 10000"/>
              <a:gd name="connsiteX1" fmla="*/ 1937 w 10000"/>
              <a:gd name="connsiteY1" fmla="*/ 0 h 10000"/>
              <a:gd name="connsiteX2" fmla="*/ 1995 w 10000"/>
              <a:gd name="connsiteY2" fmla="*/ 586 h 10000"/>
              <a:gd name="connsiteX3" fmla="*/ 1995 w 10000"/>
              <a:gd name="connsiteY3" fmla="*/ 9414 h 10000"/>
              <a:gd name="connsiteX4" fmla="*/ 2054 w 10000"/>
              <a:gd name="connsiteY4" fmla="*/ 10000 h 10000"/>
              <a:gd name="connsiteX5" fmla="*/ 5188 w 10000"/>
              <a:gd name="connsiteY5" fmla="*/ 10000 h 10000"/>
              <a:gd name="connsiteX6" fmla="*/ 5248 w 10000"/>
              <a:gd name="connsiteY6" fmla="*/ 9414 h 10000"/>
              <a:gd name="connsiteX7" fmla="*/ 5248 w 10000"/>
              <a:gd name="connsiteY7" fmla="*/ 4311 h 10000"/>
              <a:gd name="connsiteX8" fmla="*/ 5307 w 10000"/>
              <a:gd name="connsiteY8" fmla="*/ 3724 h 10000"/>
              <a:gd name="connsiteX9" fmla="*/ 8627 w 10000"/>
              <a:gd name="connsiteY9" fmla="*/ 3724 h 10000"/>
              <a:gd name="connsiteX10" fmla="*/ 8685 w 10000"/>
              <a:gd name="connsiteY10" fmla="*/ 4311 h 10000"/>
              <a:gd name="connsiteX11" fmla="*/ 8685 w 10000"/>
              <a:gd name="connsiteY11" fmla="*/ 6297 h 10000"/>
              <a:gd name="connsiteX12" fmla="*/ 8740 w 10000"/>
              <a:gd name="connsiteY12" fmla="*/ 6883 h 10000"/>
              <a:gd name="connsiteX13" fmla="*/ 9942 w 10000"/>
              <a:gd name="connsiteY13" fmla="*/ 6883 h 10000"/>
              <a:gd name="connsiteX14" fmla="*/ 10000 w 10000"/>
              <a:gd name="connsiteY14" fmla="*/ 6297 h 10000"/>
              <a:gd name="connsiteX0" fmla="*/ 0 w 8803"/>
              <a:gd name="connsiteY0" fmla="*/ 40 h 10113"/>
              <a:gd name="connsiteX1" fmla="*/ 740 w 8803"/>
              <a:gd name="connsiteY1" fmla="*/ 113 h 10113"/>
              <a:gd name="connsiteX2" fmla="*/ 798 w 8803"/>
              <a:gd name="connsiteY2" fmla="*/ 699 h 10113"/>
              <a:gd name="connsiteX3" fmla="*/ 798 w 8803"/>
              <a:gd name="connsiteY3" fmla="*/ 9527 h 10113"/>
              <a:gd name="connsiteX4" fmla="*/ 857 w 8803"/>
              <a:gd name="connsiteY4" fmla="*/ 10113 h 10113"/>
              <a:gd name="connsiteX5" fmla="*/ 3991 w 8803"/>
              <a:gd name="connsiteY5" fmla="*/ 10113 h 10113"/>
              <a:gd name="connsiteX6" fmla="*/ 4051 w 8803"/>
              <a:gd name="connsiteY6" fmla="*/ 9527 h 10113"/>
              <a:gd name="connsiteX7" fmla="*/ 4051 w 8803"/>
              <a:gd name="connsiteY7" fmla="*/ 4424 h 10113"/>
              <a:gd name="connsiteX8" fmla="*/ 4110 w 8803"/>
              <a:gd name="connsiteY8" fmla="*/ 3837 h 10113"/>
              <a:gd name="connsiteX9" fmla="*/ 7430 w 8803"/>
              <a:gd name="connsiteY9" fmla="*/ 3837 h 10113"/>
              <a:gd name="connsiteX10" fmla="*/ 7488 w 8803"/>
              <a:gd name="connsiteY10" fmla="*/ 4424 h 10113"/>
              <a:gd name="connsiteX11" fmla="*/ 7488 w 8803"/>
              <a:gd name="connsiteY11" fmla="*/ 6410 h 10113"/>
              <a:gd name="connsiteX12" fmla="*/ 7543 w 8803"/>
              <a:gd name="connsiteY12" fmla="*/ 6996 h 10113"/>
              <a:gd name="connsiteX13" fmla="*/ 8745 w 8803"/>
              <a:gd name="connsiteY13" fmla="*/ 6996 h 10113"/>
              <a:gd name="connsiteX14" fmla="*/ 8803 w 8803"/>
              <a:gd name="connsiteY14" fmla="*/ 6410 h 10113"/>
              <a:gd name="connsiteX0" fmla="*/ 0 w 10000"/>
              <a:gd name="connsiteY0" fmla="*/ 75 h 9905"/>
              <a:gd name="connsiteX1" fmla="*/ 841 w 10000"/>
              <a:gd name="connsiteY1" fmla="*/ 17 h 9905"/>
              <a:gd name="connsiteX2" fmla="*/ 907 w 10000"/>
              <a:gd name="connsiteY2" fmla="*/ 596 h 9905"/>
              <a:gd name="connsiteX3" fmla="*/ 907 w 10000"/>
              <a:gd name="connsiteY3" fmla="*/ 9326 h 9905"/>
              <a:gd name="connsiteX4" fmla="*/ 974 w 10000"/>
              <a:gd name="connsiteY4" fmla="*/ 9905 h 9905"/>
              <a:gd name="connsiteX5" fmla="*/ 4534 w 10000"/>
              <a:gd name="connsiteY5" fmla="*/ 9905 h 9905"/>
              <a:gd name="connsiteX6" fmla="*/ 4602 w 10000"/>
              <a:gd name="connsiteY6" fmla="*/ 9326 h 9905"/>
              <a:gd name="connsiteX7" fmla="*/ 4602 w 10000"/>
              <a:gd name="connsiteY7" fmla="*/ 4280 h 9905"/>
              <a:gd name="connsiteX8" fmla="*/ 4669 w 10000"/>
              <a:gd name="connsiteY8" fmla="*/ 3699 h 9905"/>
              <a:gd name="connsiteX9" fmla="*/ 8440 w 10000"/>
              <a:gd name="connsiteY9" fmla="*/ 3699 h 9905"/>
              <a:gd name="connsiteX10" fmla="*/ 8506 w 10000"/>
              <a:gd name="connsiteY10" fmla="*/ 4280 h 9905"/>
              <a:gd name="connsiteX11" fmla="*/ 8506 w 10000"/>
              <a:gd name="connsiteY11" fmla="*/ 6243 h 9905"/>
              <a:gd name="connsiteX12" fmla="*/ 8569 w 10000"/>
              <a:gd name="connsiteY12" fmla="*/ 6823 h 9905"/>
              <a:gd name="connsiteX13" fmla="*/ 9934 w 10000"/>
              <a:gd name="connsiteY13" fmla="*/ 6823 h 9905"/>
              <a:gd name="connsiteX14" fmla="*/ 10000 w 10000"/>
              <a:gd name="connsiteY14" fmla="*/ 6243 h 9905"/>
              <a:gd name="connsiteX0" fmla="*/ 0 w 10000"/>
              <a:gd name="connsiteY0" fmla="*/ 59 h 9983"/>
              <a:gd name="connsiteX1" fmla="*/ 841 w 10000"/>
              <a:gd name="connsiteY1" fmla="*/ 0 h 9983"/>
              <a:gd name="connsiteX2" fmla="*/ 907 w 10000"/>
              <a:gd name="connsiteY2" fmla="*/ 585 h 9983"/>
              <a:gd name="connsiteX3" fmla="*/ 907 w 10000"/>
              <a:gd name="connsiteY3" fmla="*/ 9398 h 9983"/>
              <a:gd name="connsiteX4" fmla="*/ 974 w 10000"/>
              <a:gd name="connsiteY4" fmla="*/ 9983 h 9983"/>
              <a:gd name="connsiteX5" fmla="*/ 4534 w 10000"/>
              <a:gd name="connsiteY5" fmla="*/ 9983 h 9983"/>
              <a:gd name="connsiteX6" fmla="*/ 4602 w 10000"/>
              <a:gd name="connsiteY6" fmla="*/ 9398 h 9983"/>
              <a:gd name="connsiteX7" fmla="*/ 4602 w 10000"/>
              <a:gd name="connsiteY7" fmla="*/ 4304 h 9983"/>
              <a:gd name="connsiteX8" fmla="*/ 4669 w 10000"/>
              <a:gd name="connsiteY8" fmla="*/ 3717 h 9983"/>
              <a:gd name="connsiteX9" fmla="*/ 8440 w 10000"/>
              <a:gd name="connsiteY9" fmla="*/ 3717 h 9983"/>
              <a:gd name="connsiteX10" fmla="*/ 8506 w 10000"/>
              <a:gd name="connsiteY10" fmla="*/ 4304 h 9983"/>
              <a:gd name="connsiteX11" fmla="*/ 8506 w 10000"/>
              <a:gd name="connsiteY11" fmla="*/ 6286 h 9983"/>
              <a:gd name="connsiteX12" fmla="*/ 8569 w 10000"/>
              <a:gd name="connsiteY12" fmla="*/ 6871 h 9983"/>
              <a:gd name="connsiteX13" fmla="*/ 9934 w 10000"/>
              <a:gd name="connsiteY13" fmla="*/ 6871 h 9983"/>
              <a:gd name="connsiteX14" fmla="*/ 10000 w 10000"/>
              <a:gd name="connsiteY14" fmla="*/ 6286 h 9983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59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30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30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1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1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10003 w 10003"/>
              <a:gd name="connsiteY13" fmla="*/ 6297 h 10000"/>
              <a:gd name="connsiteX0" fmla="*/ 0 w 9498"/>
              <a:gd name="connsiteY0" fmla="*/ 1 h 10000"/>
              <a:gd name="connsiteX1" fmla="*/ 844 w 9498"/>
              <a:gd name="connsiteY1" fmla="*/ 0 h 10000"/>
              <a:gd name="connsiteX2" fmla="*/ 910 w 9498"/>
              <a:gd name="connsiteY2" fmla="*/ 586 h 10000"/>
              <a:gd name="connsiteX3" fmla="*/ 910 w 9498"/>
              <a:gd name="connsiteY3" fmla="*/ 9414 h 10000"/>
              <a:gd name="connsiteX4" fmla="*/ 977 w 9498"/>
              <a:gd name="connsiteY4" fmla="*/ 10000 h 10000"/>
              <a:gd name="connsiteX5" fmla="*/ 4537 w 9498"/>
              <a:gd name="connsiteY5" fmla="*/ 10000 h 10000"/>
              <a:gd name="connsiteX6" fmla="*/ 4605 w 9498"/>
              <a:gd name="connsiteY6" fmla="*/ 9414 h 10000"/>
              <a:gd name="connsiteX7" fmla="*/ 4605 w 9498"/>
              <a:gd name="connsiteY7" fmla="*/ 4311 h 10000"/>
              <a:gd name="connsiteX8" fmla="*/ 4672 w 9498"/>
              <a:gd name="connsiteY8" fmla="*/ 3723 h 10000"/>
              <a:gd name="connsiteX9" fmla="*/ 8443 w 9498"/>
              <a:gd name="connsiteY9" fmla="*/ 3723 h 10000"/>
              <a:gd name="connsiteX10" fmla="*/ 8509 w 9498"/>
              <a:gd name="connsiteY10" fmla="*/ 4311 h 10000"/>
              <a:gd name="connsiteX11" fmla="*/ 8509 w 9498"/>
              <a:gd name="connsiteY11" fmla="*/ 6297 h 10000"/>
              <a:gd name="connsiteX12" fmla="*/ 8572 w 9498"/>
              <a:gd name="connsiteY12" fmla="*/ 6883 h 10000"/>
              <a:gd name="connsiteX13" fmla="*/ 9498 w 9498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49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861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29"/>
              <a:gd name="connsiteY0" fmla="*/ 1 h 10000"/>
              <a:gd name="connsiteX1" fmla="*/ 889 w 10029"/>
              <a:gd name="connsiteY1" fmla="*/ 0 h 10000"/>
              <a:gd name="connsiteX2" fmla="*/ 958 w 10029"/>
              <a:gd name="connsiteY2" fmla="*/ 586 h 10000"/>
              <a:gd name="connsiteX3" fmla="*/ 958 w 10029"/>
              <a:gd name="connsiteY3" fmla="*/ 9414 h 10000"/>
              <a:gd name="connsiteX4" fmla="*/ 1029 w 10029"/>
              <a:gd name="connsiteY4" fmla="*/ 10000 h 10000"/>
              <a:gd name="connsiteX5" fmla="*/ 4777 w 10029"/>
              <a:gd name="connsiteY5" fmla="*/ 10000 h 10000"/>
              <a:gd name="connsiteX6" fmla="*/ 4848 w 10029"/>
              <a:gd name="connsiteY6" fmla="*/ 9414 h 10000"/>
              <a:gd name="connsiteX7" fmla="*/ 4848 w 10029"/>
              <a:gd name="connsiteY7" fmla="*/ 4311 h 10000"/>
              <a:gd name="connsiteX8" fmla="*/ 4919 w 10029"/>
              <a:gd name="connsiteY8" fmla="*/ 3723 h 10000"/>
              <a:gd name="connsiteX9" fmla="*/ 8889 w 10029"/>
              <a:gd name="connsiteY9" fmla="*/ 3723 h 10000"/>
              <a:gd name="connsiteX10" fmla="*/ 8959 w 10029"/>
              <a:gd name="connsiteY10" fmla="*/ 4311 h 10000"/>
              <a:gd name="connsiteX11" fmla="*/ 8959 w 10029"/>
              <a:gd name="connsiteY11" fmla="*/ 6297 h 10000"/>
              <a:gd name="connsiteX12" fmla="*/ 9014 w 10029"/>
              <a:gd name="connsiteY12" fmla="*/ 6927 h 10000"/>
              <a:gd name="connsiteX13" fmla="*/ 10029 w 10029"/>
              <a:gd name="connsiteY13" fmla="*/ 6912 h 10000"/>
              <a:gd name="connsiteX0" fmla="*/ 0 w 10029"/>
              <a:gd name="connsiteY0" fmla="*/ 1 h 10000"/>
              <a:gd name="connsiteX1" fmla="*/ 889 w 10029"/>
              <a:gd name="connsiteY1" fmla="*/ 0 h 10000"/>
              <a:gd name="connsiteX2" fmla="*/ 958 w 10029"/>
              <a:gd name="connsiteY2" fmla="*/ 586 h 10000"/>
              <a:gd name="connsiteX3" fmla="*/ 958 w 10029"/>
              <a:gd name="connsiteY3" fmla="*/ 9414 h 10000"/>
              <a:gd name="connsiteX4" fmla="*/ 1029 w 10029"/>
              <a:gd name="connsiteY4" fmla="*/ 10000 h 10000"/>
              <a:gd name="connsiteX5" fmla="*/ 4777 w 10029"/>
              <a:gd name="connsiteY5" fmla="*/ 10000 h 10000"/>
              <a:gd name="connsiteX6" fmla="*/ 4848 w 10029"/>
              <a:gd name="connsiteY6" fmla="*/ 9414 h 10000"/>
              <a:gd name="connsiteX7" fmla="*/ 4848 w 10029"/>
              <a:gd name="connsiteY7" fmla="*/ 4311 h 10000"/>
              <a:gd name="connsiteX8" fmla="*/ 4919 w 10029"/>
              <a:gd name="connsiteY8" fmla="*/ 3723 h 10000"/>
              <a:gd name="connsiteX9" fmla="*/ 8889 w 10029"/>
              <a:gd name="connsiteY9" fmla="*/ 3723 h 10000"/>
              <a:gd name="connsiteX10" fmla="*/ 8959 w 10029"/>
              <a:gd name="connsiteY10" fmla="*/ 4311 h 10000"/>
              <a:gd name="connsiteX11" fmla="*/ 8959 w 10029"/>
              <a:gd name="connsiteY11" fmla="*/ 6297 h 10000"/>
              <a:gd name="connsiteX12" fmla="*/ 9014 w 10029"/>
              <a:gd name="connsiteY12" fmla="*/ 6927 h 10000"/>
              <a:gd name="connsiteX13" fmla="*/ 10029 w 10029"/>
              <a:gd name="connsiteY13" fmla="*/ 6912 h 10000"/>
              <a:gd name="connsiteX0" fmla="*/ 0 w 10063"/>
              <a:gd name="connsiteY0" fmla="*/ 1 h 10000"/>
              <a:gd name="connsiteX1" fmla="*/ 889 w 10063"/>
              <a:gd name="connsiteY1" fmla="*/ 0 h 10000"/>
              <a:gd name="connsiteX2" fmla="*/ 958 w 10063"/>
              <a:gd name="connsiteY2" fmla="*/ 586 h 10000"/>
              <a:gd name="connsiteX3" fmla="*/ 958 w 10063"/>
              <a:gd name="connsiteY3" fmla="*/ 9414 h 10000"/>
              <a:gd name="connsiteX4" fmla="*/ 1029 w 10063"/>
              <a:gd name="connsiteY4" fmla="*/ 10000 h 10000"/>
              <a:gd name="connsiteX5" fmla="*/ 4777 w 10063"/>
              <a:gd name="connsiteY5" fmla="*/ 10000 h 10000"/>
              <a:gd name="connsiteX6" fmla="*/ 4848 w 10063"/>
              <a:gd name="connsiteY6" fmla="*/ 9414 h 10000"/>
              <a:gd name="connsiteX7" fmla="*/ 4848 w 10063"/>
              <a:gd name="connsiteY7" fmla="*/ 4311 h 10000"/>
              <a:gd name="connsiteX8" fmla="*/ 4919 w 10063"/>
              <a:gd name="connsiteY8" fmla="*/ 3723 h 10000"/>
              <a:gd name="connsiteX9" fmla="*/ 8889 w 10063"/>
              <a:gd name="connsiteY9" fmla="*/ 3723 h 10000"/>
              <a:gd name="connsiteX10" fmla="*/ 8959 w 10063"/>
              <a:gd name="connsiteY10" fmla="*/ 4311 h 10000"/>
              <a:gd name="connsiteX11" fmla="*/ 8959 w 10063"/>
              <a:gd name="connsiteY11" fmla="*/ 6297 h 10000"/>
              <a:gd name="connsiteX12" fmla="*/ 9014 w 10063"/>
              <a:gd name="connsiteY12" fmla="*/ 6927 h 10000"/>
              <a:gd name="connsiteX13" fmla="*/ 10063 w 10063"/>
              <a:gd name="connsiteY13" fmla="*/ 6912 h 10000"/>
              <a:gd name="connsiteX0" fmla="*/ 0 w 9995"/>
              <a:gd name="connsiteY0" fmla="*/ 1 h 10000"/>
              <a:gd name="connsiteX1" fmla="*/ 889 w 9995"/>
              <a:gd name="connsiteY1" fmla="*/ 0 h 10000"/>
              <a:gd name="connsiteX2" fmla="*/ 958 w 9995"/>
              <a:gd name="connsiteY2" fmla="*/ 586 h 10000"/>
              <a:gd name="connsiteX3" fmla="*/ 958 w 9995"/>
              <a:gd name="connsiteY3" fmla="*/ 9414 h 10000"/>
              <a:gd name="connsiteX4" fmla="*/ 1029 w 9995"/>
              <a:gd name="connsiteY4" fmla="*/ 10000 h 10000"/>
              <a:gd name="connsiteX5" fmla="*/ 4777 w 9995"/>
              <a:gd name="connsiteY5" fmla="*/ 10000 h 10000"/>
              <a:gd name="connsiteX6" fmla="*/ 4848 w 9995"/>
              <a:gd name="connsiteY6" fmla="*/ 9414 h 10000"/>
              <a:gd name="connsiteX7" fmla="*/ 4848 w 9995"/>
              <a:gd name="connsiteY7" fmla="*/ 4311 h 10000"/>
              <a:gd name="connsiteX8" fmla="*/ 4919 w 9995"/>
              <a:gd name="connsiteY8" fmla="*/ 3723 h 10000"/>
              <a:gd name="connsiteX9" fmla="*/ 8889 w 9995"/>
              <a:gd name="connsiteY9" fmla="*/ 3723 h 10000"/>
              <a:gd name="connsiteX10" fmla="*/ 8959 w 9995"/>
              <a:gd name="connsiteY10" fmla="*/ 4311 h 10000"/>
              <a:gd name="connsiteX11" fmla="*/ 8959 w 9995"/>
              <a:gd name="connsiteY11" fmla="*/ 6297 h 10000"/>
              <a:gd name="connsiteX12" fmla="*/ 9014 w 9995"/>
              <a:gd name="connsiteY12" fmla="*/ 6927 h 10000"/>
              <a:gd name="connsiteX13" fmla="*/ 9995 w 9995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78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34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22 w 10000"/>
              <a:gd name="connsiteY12" fmla="*/ 6949 h 10000"/>
              <a:gd name="connsiteX13" fmla="*/ 10000 w 10000"/>
              <a:gd name="connsiteY13" fmla="*/ 6934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49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07"/>
              <a:gd name="connsiteY0" fmla="*/ 1 h 10000"/>
              <a:gd name="connsiteX1" fmla="*/ 889 w 10007"/>
              <a:gd name="connsiteY1" fmla="*/ 0 h 10000"/>
              <a:gd name="connsiteX2" fmla="*/ 958 w 10007"/>
              <a:gd name="connsiteY2" fmla="*/ 586 h 10000"/>
              <a:gd name="connsiteX3" fmla="*/ 958 w 10007"/>
              <a:gd name="connsiteY3" fmla="*/ 9414 h 10000"/>
              <a:gd name="connsiteX4" fmla="*/ 1030 w 10007"/>
              <a:gd name="connsiteY4" fmla="*/ 10000 h 10000"/>
              <a:gd name="connsiteX5" fmla="*/ 4779 w 10007"/>
              <a:gd name="connsiteY5" fmla="*/ 10000 h 10000"/>
              <a:gd name="connsiteX6" fmla="*/ 4850 w 10007"/>
              <a:gd name="connsiteY6" fmla="*/ 9414 h 10000"/>
              <a:gd name="connsiteX7" fmla="*/ 4850 w 10007"/>
              <a:gd name="connsiteY7" fmla="*/ 4311 h 10000"/>
              <a:gd name="connsiteX8" fmla="*/ 4921 w 10007"/>
              <a:gd name="connsiteY8" fmla="*/ 3723 h 10000"/>
              <a:gd name="connsiteX9" fmla="*/ 8893 w 10007"/>
              <a:gd name="connsiteY9" fmla="*/ 3723 h 10000"/>
              <a:gd name="connsiteX10" fmla="*/ 8963 w 10007"/>
              <a:gd name="connsiteY10" fmla="*/ 4311 h 10000"/>
              <a:gd name="connsiteX11" fmla="*/ 8963 w 10007"/>
              <a:gd name="connsiteY11" fmla="*/ 6297 h 10000"/>
              <a:gd name="connsiteX12" fmla="*/ 9022 w 10007"/>
              <a:gd name="connsiteY12" fmla="*/ 6971 h 10000"/>
              <a:gd name="connsiteX13" fmla="*/ 10007 w 10007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13"/>
              <a:gd name="connsiteY0" fmla="*/ 1 h 10000"/>
              <a:gd name="connsiteX1" fmla="*/ 889 w 10013"/>
              <a:gd name="connsiteY1" fmla="*/ 0 h 10000"/>
              <a:gd name="connsiteX2" fmla="*/ 958 w 10013"/>
              <a:gd name="connsiteY2" fmla="*/ 586 h 10000"/>
              <a:gd name="connsiteX3" fmla="*/ 958 w 10013"/>
              <a:gd name="connsiteY3" fmla="*/ 9414 h 10000"/>
              <a:gd name="connsiteX4" fmla="*/ 1030 w 10013"/>
              <a:gd name="connsiteY4" fmla="*/ 10000 h 10000"/>
              <a:gd name="connsiteX5" fmla="*/ 4779 w 10013"/>
              <a:gd name="connsiteY5" fmla="*/ 10000 h 10000"/>
              <a:gd name="connsiteX6" fmla="*/ 4850 w 10013"/>
              <a:gd name="connsiteY6" fmla="*/ 9414 h 10000"/>
              <a:gd name="connsiteX7" fmla="*/ 4850 w 10013"/>
              <a:gd name="connsiteY7" fmla="*/ 4311 h 10000"/>
              <a:gd name="connsiteX8" fmla="*/ 4921 w 10013"/>
              <a:gd name="connsiteY8" fmla="*/ 3723 h 10000"/>
              <a:gd name="connsiteX9" fmla="*/ 8893 w 10013"/>
              <a:gd name="connsiteY9" fmla="*/ 3723 h 10000"/>
              <a:gd name="connsiteX10" fmla="*/ 8963 w 10013"/>
              <a:gd name="connsiteY10" fmla="*/ 4311 h 10000"/>
              <a:gd name="connsiteX11" fmla="*/ 8963 w 10013"/>
              <a:gd name="connsiteY11" fmla="*/ 6297 h 10000"/>
              <a:gd name="connsiteX12" fmla="*/ 9022 w 10013"/>
              <a:gd name="connsiteY12" fmla="*/ 6971 h 10000"/>
              <a:gd name="connsiteX13" fmla="*/ 10013 w 10013"/>
              <a:gd name="connsiteY13" fmla="*/ 6956 h 10000"/>
              <a:gd name="connsiteX0" fmla="*/ 0 w 10081"/>
              <a:gd name="connsiteY0" fmla="*/ 1 h 10000"/>
              <a:gd name="connsiteX1" fmla="*/ 889 w 10081"/>
              <a:gd name="connsiteY1" fmla="*/ 0 h 10000"/>
              <a:gd name="connsiteX2" fmla="*/ 958 w 10081"/>
              <a:gd name="connsiteY2" fmla="*/ 586 h 10000"/>
              <a:gd name="connsiteX3" fmla="*/ 958 w 10081"/>
              <a:gd name="connsiteY3" fmla="*/ 9414 h 10000"/>
              <a:gd name="connsiteX4" fmla="*/ 1030 w 10081"/>
              <a:gd name="connsiteY4" fmla="*/ 10000 h 10000"/>
              <a:gd name="connsiteX5" fmla="*/ 4779 w 10081"/>
              <a:gd name="connsiteY5" fmla="*/ 10000 h 10000"/>
              <a:gd name="connsiteX6" fmla="*/ 4850 w 10081"/>
              <a:gd name="connsiteY6" fmla="*/ 9414 h 10000"/>
              <a:gd name="connsiteX7" fmla="*/ 4850 w 10081"/>
              <a:gd name="connsiteY7" fmla="*/ 4311 h 10000"/>
              <a:gd name="connsiteX8" fmla="*/ 4921 w 10081"/>
              <a:gd name="connsiteY8" fmla="*/ 3723 h 10000"/>
              <a:gd name="connsiteX9" fmla="*/ 8893 w 10081"/>
              <a:gd name="connsiteY9" fmla="*/ 3723 h 10000"/>
              <a:gd name="connsiteX10" fmla="*/ 8963 w 10081"/>
              <a:gd name="connsiteY10" fmla="*/ 4311 h 10000"/>
              <a:gd name="connsiteX11" fmla="*/ 8963 w 10081"/>
              <a:gd name="connsiteY11" fmla="*/ 6297 h 10000"/>
              <a:gd name="connsiteX12" fmla="*/ 9022 w 10081"/>
              <a:gd name="connsiteY12" fmla="*/ 6971 h 10000"/>
              <a:gd name="connsiteX13" fmla="*/ 10081 w 10081"/>
              <a:gd name="connsiteY13" fmla="*/ 6978 h 10000"/>
              <a:gd name="connsiteX0" fmla="*/ 0 w 10089"/>
              <a:gd name="connsiteY0" fmla="*/ 1 h 10000"/>
              <a:gd name="connsiteX1" fmla="*/ 889 w 10089"/>
              <a:gd name="connsiteY1" fmla="*/ 0 h 10000"/>
              <a:gd name="connsiteX2" fmla="*/ 958 w 10089"/>
              <a:gd name="connsiteY2" fmla="*/ 586 h 10000"/>
              <a:gd name="connsiteX3" fmla="*/ 958 w 10089"/>
              <a:gd name="connsiteY3" fmla="*/ 9414 h 10000"/>
              <a:gd name="connsiteX4" fmla="*/ 1030 w 10089"/>
              <a:gd name="connsiteY4" fmla="*/ 10000 h 10000"/>
              <a:gd name="connsiteX5" fmla="*/ 4779 w 10089"/>
              <a:gd name="connsiteY5" fmla="*/ 10000 h 10000"/>
              <a:gd name="connsiteX6" fmla="*/ 4850 w 10089"/>
              <a:gd name="connsiteY6" fmla="*/ 9414 h 10000"/>
              <a:gd name="connsiteX7" fmla="*/ 4850 w 10089"/>
              <a:gd name="connsiteY7" fmla="*/ 4311 h 10000"/>
              <a:gd name="connsiteX8" fmla="*/ 4921 w 10089"/>
              <a:gd name="connsiteY8" fmla="*/ 3723 h 10000"/>
              <a:gd name="connsiteX9" fmla="*/ 8893 w 10089"/>
              <a:gd name="connsiteY9" fmla="*/ 3723 h 10000"/>
              <a:gd name="connsiteX10" fmla="*/ 8963 w 10089"/>
              <a:gd name="connsiteY10" fmla="*/ 4311 h 10000"/>
              <a:gd name="connsiteX11" fmla="*/ 8963 w 10089"/>
              <a:gd name="connsiteY11" fmla="*/ 6297 h 10000"/>
              <a:gd name="connsiteX12" fmla="*/ 9022 w 10089"/>
              <a:gd name="connsiteY12" fmla="*/ 6971 h 10000"/>
              <a:gd name="connsiteX13" fmla="*/ 10089 w 10089"/>
              <a:gd name="connsiteY13" fmla="*/ 6956 h 10000"/>
              <a:gd name="connsiteX0" fmla="*/ 0 w 10092"/>
              <a:gd name="connsiteY0" fmla="*/ 1 h 10000"/>
              <a:gd name="connsiteX1" fmla="*/ 889 w 10092"/>
              <a:gd name="connsiteY1" fmla="*/ 0 h 10000"/>
              <a:gd name="connsiteX2" fmla="*/ 958 w 10092"/>
              <a:gd name="connsiteY2" fmla="*/ 586 h 10000"/>
              <a:gd name="connsiteX3" fmla="*/ 958 w 10092"/>
              <a:gd name="connsiteY3" fmla="*/ 9414 h 10000"/>
              <a:gd name="connsiteX4" fmla="*/ 1030 w 10092"/>
              <a:gd name="connsiteY4" fmla="*/ 10000 h 10000"/>
              <a:gd name="connsiteX5" fmla="*/ 4779 w 10092"/>
              <a:gd name="connsiteY5" fmla="*/ 10000 h 10000"/>
              <a:gd name="connsiteX6" fmla="*/ 4850 w 10092"/>
              <a:gd name="connsiteY6" fmla="*/ 9414 h 10000"/>
              <a:gd name="connsiteX7" fmla="*/ 4850 w 10092"/>
              <a:gd name="connsiteY7" fmla="*/ 4311 h 10000"/>
              <a:gd name="connsiteX8" fmla="*/ 4921 w 10092"/>
              <a:gd name="connsiteY8" fmla="*/ 3723 h 10000"/>
              <a:gd name="connsiteX9" fmla="*/ 8893 w 10092"/>
              <a:gd name="connsiteY9" fmla="*/ 3723 h 10000"/>
              <a:gd name="connsiteX10" fmla="*/ 8963 w 10092"/>
              <a:gd name="connsiteY10" fmla="*/ 4311 h 10000"/>
              <a:gd name="connsiteX11" fmla="*/ 8963 w 10092"/>
              <a:gd name="connsiteY11" fmla="*/ 6297 h 10000"/>
              <a:gd name="connsiteX12" fmla="*/ 9022 w 10092"/>
              <a:gd name="connsiteY12" fmla="*/ 6971 h 10000"/>
              <a:gd name="connsiteX13" fmla="*/ 10092 w 10092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12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31"/>
              <a:gd name="connsiteY0" fmla="*/ 1 h 10000"/>
              <a:gd name="connsiteX1" fmla="*/ 889 w 10131"/>
              <a:gd name="connsiteY1" fmla="*/ 0 h 10000"/>
              <a:gd name="connsiteX2" fmla="*/ 958 w 10131"/>
              <a:gd name="connsiteY2" fmla="*/ 586 h 10000"/>
              <a:gd name="connsiteX3" fmla="*/ 958 w 10131"/>
              <a:gd name="connsiteY3" fmla="*/ 9414 h 10000"/>
              <a:gd name="connsiteX4" fmla="*/ 1030 w 10131"/>
              <a:gd name="connsiteY4" fmla="*/ 10000 h 10000"/>
              <a:gd name="connsiteX5" fmla="*/ 4779 w 10131"/>
              <a:gd name="connsiteY5" fmla="*/ 10000 h 10000"/>
              <a:gd name="connsiteX6" fmla="*/ 4850 w 10131"/>
              <a:gd name="connsiteY6" fmla="*/ 9414 h 10000"/>
              <a:gd name="connsiteX7" fmla="*/ 4850 w 10131"/>
              <a:gd name="connsiteY7" fmla="*/ 4311 h 10000"/>
              <a:gd name="connsiteX8" fmla="*/ 4921 w 10131"/>
              <a:gd name="connsiteY8" fmla="*/ 3723 h 10000"/>
              <a:gd name="connsiteX9" fmla="*/ 8893 w 10131"/>
              <a:gd name="connsiteY9" fmla="*/ 3723 h 10000"/>
              <a:gd name="connsiteX10" fmla="*/ 8963 w 10131"/>
              <a:gd name="connsiteY10" fmla="*/ 4311 h 10000"/>
              <a:gd name="connsiteX11" fmla="*/ 8963 w 10131"/>
              <a:gd name="connsiteY11" fmla="*/ 6297 h 10000"/>
              <a:gd name="connsiteX12" fmla="*/ 9022 w 10131"/>
              <a:gd name="connsiteY12" fmla="*/ 6971 h 10000"/>
              <a:gd name="connsiteX13" fmla="*/ 10131 w 10131"/>
              <a:gd name="connsiteY13" fmla="*/ 6978 h 10000"/>
              <a:gd name="connsiteX0" fmla="*/ 0 w 9996"/>
              <a:gd name="connsiteY0" fmla="*/ 1 h 10000"/>
              <a:gd name="connsiteX1" fmla="*/ 889 w 9996"/>
              <a:gd name="connsiteY1" fmla="*/ 0 h 10000"/>
              <a:gd name="connsiteX2" fmla="*/ 958 w 9996"/>
              <a:gd name="connsiteY2" fmla="*/ 586 h 10000"/>
              <a:gd name="connsiteX3" fmla="*/ 958 w 9996"/>
              <a:gd name="connsiteY3" fmla="*/ 9414 h 10000"/>
              <a:gd name="connsiteX4" fmla="*/ 1030 w 9996"/>
              <a:gd name="connsiteY4" fmla="*/ 10000 h 10000"/>
              <a:gd name="connsiteX5" fmla="*/ 4779 w 9996"/>
              <a:gd name="connsiteY5" fmla="*/ 10000 h 10000"/>
              <a:gd name="connsiteX6" fmla="*/ 4850 w 9996"/>
              <a:gd name="connsiteY6" fmla="*/ 9414 h 10000"/>
              <a:gd name="connsiteX7" fmla="*/ 4850 w 9996"/>
              <a:gd name="connsiteY7" fmla="*/ 4311 h 10000"/>
              <a:gd name="connsiteX8" fmla="*/ 4921 w 9996"/>
              <a:gd name="connsiteY8" fmla="*/ 3723 h 10000"/>
              <a:gd name="connsiteX9" fmla="*/ 8893 w 9996"/>
              <a:gd name="connsiteY9" fmla="*/ 3723 h 10000"/>
              <a:gd name="connsiteX10" fmla="*/ 8963 w 9996"/>
              <a:gd name="connsiteY10" fmla="*/ 4311 h 10000"/>
              <a:gd name="connsiteX11" fmla="*/ 8963 w 9996"/>
              <a:gd name="connsiteY11" fmla="*/ 6297 h 10000"/>
              <a:gd name="connsiteX12" fmla="*/ 9022 w 9996"/>
              <a:gd name="connsiteY12" fmla="*/ 6971 h 10000"/>
              <a:gd name="connsiteX13" fmla="*/ 9996 w 9996"/>
              <a:gd name="connsiteY13" fmla="*/ 697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96" h="10000">
                <a:moveTo>
                  <a:pt x="0" y="1"/>
                </a:moveTo>
                <a:lnTo>
                  <a:pt x="889" y="0"/>
                </a:lnTo>
                <a:cubicBezTo>
                  <a:pt x="924" y="0"/>
                  <a:pt x="958" y="272"/>
                  <a:pt x="958" y="586"/>
                </a:cubicBezTo>
                <a:lnTo>
                  <a:pt x="958" y="9414"/>
                </a:lnTo>
                <a:cubicBezTo>
                  <a:pt x="958" y="9750"/>
                  <a:pt x="989" y="10000"/>
                  <a:pt x="1030" y="10000"/>
                </a:cubicBezTo>
                <a:lnTo>
                  <a:pt x="4779" y="10000"/>
                </a:lnTo>
                <a:cubicBezTo>
                  <a:pt x="4818" y="10000"/>
                  <a:pt x="4850" y="9750"/>
                  <a:pt x="4850" y="9414"/>
                </a:cubicBezTo>
                <a:lnTo>
                  <a:pt x="4850" y="4311"/>
                </a:lnTo>
                <a:cubicBezTo>
                  <a:pt x="4850" y="3996"/>
                  <a:pt x="4883" y="3723"/>
                  <a:pt x="4921" y="3723"/>
                </a:cubicBezTo>
                <a:lnTo>
                  <a:pt x="8893" y="3723"/>
                </a:lnTo>
                <a:cubicBezTo>
                  <a:pt x="8932" y="3723"/>
                  <a:pt x="8963" y="3996"/>
                  <a:pt x="8963" y="4311"/>
                </a:cubicBezTo>
                <a:lnTo>
                  <a:pt x="8963" y="6297"/>
                </a:lnTo>
                <a:cubicBezTo>
                  <a:pt x="8963" y="6633"/>
                  <a:pt x="8986" y="6971"/>
                  <a:pt x="9022" y="6971"/>
                </a:cubicBezTo>
                <a:cubicBezTo>
                  <a:pt x="9669" y="6959"/>
                  <a:pt x="9686" y="6968"/>
                  <a:pt x="9996" y="6978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gray">
          <a:xfrm>
            <a:off x="-4979" y="4336985"/>
            <a:ext cx="9147342" cy="1757619"/>
          </a:xfrm>
          <a:custGeom>
            <a:avLst/>
            <a:gdLst>
              <a:gd name="T0" fmla="*/ 0 w 8479"/>
              <a:gd name="T1" fmla="*/ 772 h 894"/>
              <a:gd name="T2" fmla="*/ 1132 w 8479"/>
              <a:gd name="T3" fmla="*/ 772 h 894"/>
              <a:gd name="T4" fmla="*/ 1160 w 8479"/>
              <a:gd name="T5" fmla="*/ 744 h 894"/>
              <a:gd name="T6" fmla="*/ 1160 w 8479"/>
              <a:gd name="T7" fmla="*/ 263 h 894"/>
              <a:gd name="T8" fmla="*/ 1188 w 8479"/>
              <a:gd name="T9" fmla="*/ 235 h 894"/>
              <a:gd name="T10" fmla="*/ 2202 w 8479"/>
              <a:gd name="T11" fmla="*/ 235 h 894"/>
              <a:gd name="T12" fmla="*/ 2230 w 8479"/>
              <a:gd name="T13" fmla="*/ 263 h 894"/>
              <a:gd name="T14" fmla="*/ 2230 w 8479"/>
              <a:gd name="T15" fmla="*/ 745 h 894"/>
              <a:gd name="T16" fmla="*/ 2258 w 8479"/>
              <a:gd name="T17" fmla="*/ 773 h 894"/>
              <a:gd name="T18" fmla="*/ 3688 w 8479"/>
              <a:gd name="T19" fmla="*/ 773 h 894"/>
              <a:gd name="T20" fmla="*/ 3716 w 8479"/>
              <a:gd name="T21" fmla="*/ 745 h 894"/>
              <a:gd name="T22" fmla="*/ 3716 w 8479"/>
              <a:gd name="T23" fmla="*/ 28 h 894"/>
              <a:gd name="T24" fmla="*/ 3744 w 8479"/>
              <a:gd name="T25" fmla="*/ 0 h 894"/>
              <a:gd name="T26" fmla="*/ 5033 w 8479"/>
              <a:gd name="T27" fmla="*/ 0 h 894"/>
              <a:gd name="T28" fmla="*/ 5061 w 8479"/>
              <a:gd name="T29" fmla="*/ 28 h 894"/>
              <a:gd name="T30" fmla="*/ 5061 w 8479"/>
              <a:gd name="T31" fmla="*/ 516 h 894"/>
              <a:gd name="T32" fmla="*/ 5089 w 8479"/>
              <a:gd name="T33" fmla="*/ 544 h 894"/>
              <a:gd name="T34" fmla="*/ 5446 w 8479"/>
              <a:gd name="T35" fmla="*/ 544 h 894"/>
              <a:gd name="T36" fmla="*/ 5474 w 8479"/>
              <a:gd name="T37" fmla="*/ 516 h 894"/>
              <a:gd name="T38" fmla="*/ 5474 w 8479"/>
              <a:gd name="T39" fmla="*/ 205 h 894"/>
              <a:gd name="T40" fmla="*/ 5502 w 8479"/>
              <a:gd name="T41" fmla="*/ 177 h 894"/>
              <a:gd name="T42" fmla="*/ 6295 w 8479"/>
              <a:gd name="T43" fmla="*/ 177 h 894"/>
              <a:gd name="T44" fmla="*/ 6323 w 8479"/>
              <a:gd name="T45" fmla="*/ 205 h 894"/>
              <a:gd name="T46" fmla="*/ 6323 w 8479"/>
              <a:gd name="T47" fmla="*/ 866 h 894"/>
              <a:gd name="T48" fmla="*/ 6351 w 8479"/>
              <a:gd name="T49" fmla="*/ 894 h 894"/>
              <a:gd name="T50" fmla="*/ 7237 w 8479"/>
              <a:gd name="T51" fmla="*/ 894 h 894"/>
              <a:gd name="T52" fmla="*/ 7265 w 8479"/>
              <a:gd name="T53" fmla="*/ 866 h 894"/>
              <a:gd name="T54" fmla="*/ 7265 w 8479"/>
              <a:gd name="T55" fmla="*/ 563 h 894"/>
              <a:gd name="T56" fmla="*/ 7293 w 8479"/>
              <a:gd name="T57" fmla="*/ 535 h 894"/>
              <a:gd name="T58" fmla="*/ 8479 w 8479"/>
              <a:gd name="T59" fmla="*/ 535 h 894"/>
              <a:gd name="connsiteX0" fmla="*/ 0 w 8665"/>
              <a:gd name="connsiteY0" fmla="*/ 8635 h 10000"/>
              <a:gd name="connsiteX1" fmla="*/ 33 w 8665"/>
              <a:gd name="connsiteY1" fmla="*/ 8322 h 10000"/>
              <a:gd name="connsiteX2" fmla="*/ 33 w 8665"/>
              <a:gd name="connsiteY2" fmla="*/ 2942 h 10000"/>
              <a:gd name="connsiteX3" fmla="*/ 66 w 8665"/>
              <a:gd name="connsiteY3" fmla="*/ 2629 h 10000"/>
              <a:gd name="connsiteX4" fmla="*/ 1262 w 8665"/>
              <a:gd name="connsiteY4" fmla="*/ 2629 h 10000"/>
              <a:gd name="connsiteX5" fmla="*/ 1295 w 8665"/>
              <a:gd name="connsiteY5" fmla="*/ 2942 h 10000"/>
              <a:gd name="connsiteX6" fmla="*/ 1295 w 8665"/>
              <a:gd name="connsiteY6" fmla="*/ 8333 h 10000"/>
              <a:gd name="connsiteX7" fmla="*/ 1328 w 8665"/>
              <a:gd name="connsiteY7" fmla="*/ 8647 h 10000"/>
              <a:gd name="connsiteX8" fmla="*/ 3015 w 8665"/>
              <a:gd name="connsiteY8" fmla="*/ 8647 h 10000"/>
              <a:gd name="connsiteX9" fmla="*/ 3048 w 8665"/>
              <a:gd name="connsiteY9" fmla="*/ 8333 h 10000"/>
              <a:gd name="connsiteX10" fmla="*/ 3048 w 8665"/>
              <a:gd name="connsiteY10" fmla="*/ 313 h 10000"/>
              <a:gd name="connsiteX11" fmla="*/ 3081 w 8665"/>
              <a:gd name="connsiteY11" fmla="*/ 0 h 10000"/>
              <a:gd name="connsiteX12" fmla="*/ 4601 w 8665"/>
              <a:gd name="connsiteY12" fmla="*/ 0 h 10000"/>
              <a:gd name="connsiteX13" fmla="*/ 4634 w 8665"/>
              <a:gd name="connsiteY13" fmla="*/ 313 h 10000"/>
              <a:gd name="connsiteX14" fmla="*/ 4634 w 8665"/>
              <a:gd name="connsiteY14" fmla="*/ 5772 h 10000"/>
              <a:gd name="connsiteX15" fmla="*/ 4667 w 8665"/>
              <a:gd name="connsiteY15" fmla="*/ 6085 h 10000"/>
              <a:gd name="connsiteX16" fmla="*/ 5088 w 8665"/>
              <a:gd name="connsiteY16" fmla="*/ 6085 h 10000"/>
              <a:gd name="connsiteX17" fmla="*/ 5121 w 8665"/>
              <a:gd name="connsiteY17" fmla="*/ 5772 h 10000"/>
              <a:gd name="connsiteX18" fmla="*/ 5121 w 8665"/>
              <a:gd name="connsiteY18" fmla="*/ 2293 h 10000"/>
              <a:gd name="connsiteX19" fmla="*/ 5154 w 8665"/>
              <a:gd name="connsiteY19" fmla="*/ 1980 h 10000"/>
              <a:gd name="connsiteX20" fmla="*/ 6089 w 8665"/>
              <a:gd name="connsiteY20" fmla="*/ 1980 h 10000"/>
              <a:gd name="connsiteX21" fmla="*/ 6122 w 8665"/>
              <a:gd name="connsiteY21" fmla="*/ 2293 h 10000"/>
              <a:gd name="connsiteX22" fmla="*/ 6122 w 8665"/>
              <a:gd name="connsiteY22" fmla="*/ 9687 h 10000"/>
              <a:gd name="connsiteX23" fmla="*/ 6155 w 8665"/>
              <a:gd name="connsiteY23" fmla="*/ 10000 h 10000"/>
              <a:gd name="connsiteX24" fmla="*/ 7200 w 8665"/>
              <a:gd name="connsiteY24" fmla="*/ 10000 h 10000"/>
              <a:gd name="connsiteX25" fmla="*/ 7233 w 8665"/>
              <a:gd name="connsiteY25" fmla="*/ 9687 h 10000"/>
              <a:gd name="connsiteX26" fmla="*/ 7233 w 8665"/>
              <a:gd name="connsiteY26" fmla="*/ 6298 h 10000"/>
              <a:gd name="connsiteX27" fmla="*/ 7266 w 8665"/>
              <a:gd name="connsiteY27" fmla="*/ 5984 h 10000"/>
              <a:gd name="connsiteX28" fmla="*/ 8665 w 8665"/>
              <a:gd name="connsiteY28" fmla="*/ 5984 h 10000"/>
              <a:gd name="connsiteX0" fmla="*/ 0 w 9962"/>
              <a:gd name="connsiteY0" fmla="*/ 8322 h 10000"/>
              <a:gd name="connsiteX1" fmla="*/ 0 w 9962"/>
              <a:gd name="connsiteY1" fmla="*/ 2942 h 10000"/>
              <a:gd name="connsiteX2" fmla="*/ 38 w 9962"/>
              <a:gd name="connsiteY2" fmla="*/ 2629 h 10000"/>
              <a:gd name="connsiteX3" fmla="*/ 1418 w 9962"/>
              <a:gd name="connsiteY3" fmla="*/ 2629 h 10000"/>
              <a:gd name="connsiteX4" fmla="*/ 1457 w 9962"/>
              <a:gd name="connsiteY4" fmla="*/ 2942 h 10000"/>
              <a:gd name="connsiteX5" fmla="*/ 1457 w 9962"/>
              <a:gd name="connsiteY5" fmla="*/ 8333 h 10000"/>
              <a:gd name="connsiteX6" fmla="*/ 1495 w 9962"/>
              <a:gd name="connsiteY6" fmla="*/ 8647 h 10000"/>
              <a:gd name="connsiteX7" fmla="*/ 3442 w 9962"/>
              <a:gd name="connsiteY7" fmla="*/ 8647 h 10000"/>
              <a:gd name="connsiteX8" fmla="*/ 3480 w 9962"/>
              <a:gd name="connsiteY8" fmla="*/ 8333 h 10000"/>
              <a:gd name="connsiteX9" fmla="*/ 3480 w 9962"/>
              <a:gd name="connsiteY9" fmla="*/ 313 h 10000"/>
              <a:gd name="connsiteX10" fmla="*/ 3518 w 9962"/>
              <a:gd name="connsiteY10" fmla="*/ 0 h 10000"/>
              <a:gd name="connsiteX11" fmla="*/ 5272 w 9962"/>
              <a:gd name="connsiteY11" fmla="*/ 0 h 10000"/>
              <a:gd name="connsiteX12" fmla="*/ 5310 w 9962"/>
              <a:gd name="connsiteY12" fmla="*/ 313 h 10000"/>
              <a:gd name="connsiteX13" fmla="*/ 5310 w 9962"/>
              <a:gd name="connsiteY13" fmla="*/ 5772 h 10000"/>
              <a:gd name="connsiteX14" fmla="*/ 5348 w 9962"/>
              <a:gd name="connsiteY14" fmla="*/ 6085 h 10000"/>
              <a:gd name="connsiteX15" fmla="*/ 5834 w 9962"/>
              <a:gd name="connsiteY15" fmla="*/ 6085 h 10000"/>
              <a:gd name="connsiteX16" fmla="*/ 5872 w 9962"/>
              <a:gd name="connsiteY16" fmla="*/ 5772 h 10000"/>
              <a:gd name="connsiteX17" fmla="*/ 5872 w 9962"/>
              <a:gd name="connsiteY17" fmla="*/ 2293 h 10000"/>
              <a:gd name="connsiteX18" fmla="*/ 5910 w 9962"/>
              <a:gd name="connsiteY18" fmla="*/ 1980 h 10000"/>
              <a:gd name="connsiteX19" fmla="*/ 6989 w 9962"/>
              <a:gd name="connsiteY19" fmla="*/ 1980 h 10000"/>
              <a:gd name="connsiteX20" fmla="*/ 7027 w 9962"/>
              <a:gd name="connsiteY20" fmla="*/ 2293 h 10000"/>
              <a:gd name="connsiteX21" fmla="*/ 7027 w 9962"/>
              <a:gd name="connsiteY21" fmla="*/ 9687 h 10000"/>
              <a:gd name="connsiteX22" fmla="*/ 7065 w 9962"/>
              <a:gd name="connsiteY22" fmla="*/ 10000 h 10000"/>
              <a:gd name="connsiteX23" fmla="*/ 8271 w 9962"/>
              <a:gd name="connsiteY23" fmla="*/ 10000 h 10000"/>
              <a:gd name="connsiteX24" fmla="*/ 8309 w 9962"/>
              <a:gd name="connsiteY24" fmla="*/ 9687 h 10000"/>
              <a:gd name="connsiteX25" fmla="*/ 8309 w 9962"/>
              <a:gd name="connsiteY25" fmla="*/ 6298 h 10000"/>
              <a:gd name="connsiteX26" fmla="*/ 8347 w 9962"/>
              <a:gd name="connsiteY26" fmla="*/ 5984 h 10000"/>
              <a:gd name="connsiteX27" fmla="*/ 9962 w 9962"/>
              <a:gd name="connsiteY27" fmla="*/ 5984 h 10000"/>
              <a:gd name="connsiteX0" fmla="*/ 0 w 10000"/>
              <a:gd name="connsiteY0" fmla="*/ 2942 h 10000"/>
              <a:gd name="connsiteX1" fmla="*/ 38 w 10000"/>
              <a:gd name="connsiteY1" fmla="*/ 2629 h 10000"/>
              <a:gd name="connsiteX2" fmla="*/ 1423 w 10000"/>
              <a:gd name="connsiteY2" fmla="*/ 2629 h 10000"/>
              <a:gd name="connsiteX3" fmla="*/ 1463 w 10000"/>
              <a:gd name="connsiteY3" fmla="*/ 2942 h 10000"/>
              <a:gd name="connsiteX4" fmla="*/ 1463 w 10000"/>
              <a:gd name="connsiteY4" fmla="*/ 8333 h 10000"/>
              <a:gd name="connsiteX5" fmla="*/ 1501 w 10000"/>
              <a:gd name="connsiteY5" fmla="*/ 8647 h 10000"/>
              <a:gd name="connsiteX6" fmla="*/ 3455 w 10000"/>
              <a:gd name="connsiteY6" fmla="*/ 8647 h 10000"/>
              <a:gd name="connsiteX7" fmla="*/ 3493 w 10000"/>
              <a:gd name="connsiteY7" fmla="*/ 8333 h 10000"/>
              <a:gd name="connsiteX8" fmla="*/ 3493 w 10000"/>
              <a:gd name="connsiteY8" fmla="*/ 313 h 10000"/>
              <a:gd name="connsiteX9" fmla="*/ 3531 w 10000"/>
              <a:gd name="connsiteY9" fmla="*/ 0 h 10000"/>
              <a:gd name="connsiteX10" fmla="*/ 5292 w 10000"/>
              <a:gd name="connsiteY10" fmla="*/ 0 h 10000"/>
              <a:gd name="connsiteX11" fmla="*/ 5330 w 10000"/>
              <a:gd name="connsiteY11" fmla="*/ 313 h 10000"/>
              <a:gd name="connsiteX12" fmla="*/ 5330 w 10000"/>
              <a:gd name="connsiteY12" fmla="*/ 5772 h 10000"/>
              <a:gd name="connsiteX13" fmla="*/ 5368 w 10000"/>
              <a:gd name="connsiteY13" fmla="*/ 6085 h 10000"/>
              <a:gd name="connsiteX14" fmla="*/ 5856 w 10000"/>
              <a:gd name="connsiteY14" fmla="*/ 6085 h 10000"/>
              <a:gd name="connsiteX15" fmla="*/ 5894 w 10000"/>
              <a:gd name="connsiteY15" fmla="*/ 5772 h 10000"/>
              <a:gd name="connsiteX16" fmla="*/ 5894 w 10000"/>
              <a:gd name="connsiteY16" fmla="*/ 2293 h 10000"/>
              <a:gd name="connsiteX17" fmla="*/ 5933 w 10000"/>
              <a:gd name="connsiteY17" fmla="*/ 1980 h 10000"/>
              <a:gd name="connsiteX18" fmla="*/ 7016 w 10000"/>
              <a:gd name="connsiteY18" fmla="*/ 1980 h 10000"/>
              <a:gd name="connsiteX19" fmla="*/ 7054 w 10000"/>
              <a:gd name="connsiteY19" fmla="*/ 2293 h 10000"/>
              <a:gd name="connsiteX20" fmla="*/ 7054 w 10000"/>
              <a:gd name="connsiteY20" fmla="*/ 9687 h 10000"/>
              <a:gd name="connsiteX21" fmla="*/ 7092 w 10000"/>
              <a:gd name="connsiteY21" fmla="*/ 10000 h 10000"/>
              <a:gd name="connsiteX22" fmla="*/ 8303 w 10000"/>
              <a:gd name="connsiteY22" fmla="*/ 10000 h 10000"/>
              <a:gd name="connsiteX23" fmla="*/ 8341 w 10000"/>
              <a:gd name="connsiteY23" fmla="*/ 9687 h 10000"/>
              <a:gd name="connsiteX24" fmla="*/ 8341 w 10000"/>
              <a:gd name="connsiteY24" fmla="*/ 6298 h 10000"/>
              <a:gd name="connsiteX25" fmla="*/ 8379 w 10000"/>
              <a:gd name="connsiteY25" fmla="*/ 5984 h 10000"/>
              <a:gd name="connsiteX26" fmla="*/ 10000 w 10000"/>
              <a:gd name="connsiteY26" fmla="*/ 5984 h 10000"/>
              <a:gd name="connsiteX0" fmla="*/ 0 w 9962"/>
              <a:gd name="connsiteY0" fmla="*/ 2629 h 10000"/>
              <a:gd name="connsiteX1" fmla="*/ 1385 w 9962"/>
              <a:gd name="connsiteY1" fmla="*/ 2629 h 10000"/>
              <a:gd name="connsiteX2" fmla="*/ 1425 w 9962"/>
              <a:gd name="connsiteY2" fmla="*/ 2942 h 10000"/>
              <a:gd name="connsiteX3" fmla="*/ 1425 w 9962"/>
              <a:gd name="connsiteY3" fmla="*/ 8333 h 10000"/>
              <a:gd name="connsiteX4" fmla="*/ 1463 w 9962"/>
              <a:gd name="connsiteY4" fmla="*/ 8647 h 10000"/>
              <a:gd name="connsiteX5" fmla="*/ 3417 w 9962"/>
              <a:gd name="connsiteY5" fmla="*/ 8647 h 10000"/>
              <a:gd name="connsiteX6" fmla="*/ 3455 w 9962"/>
              <a:gd name="connsiteY6" fmla="*/ 8333 h 10000"/>
              <a:gd name="connsiteX7" fmla="*/ 3455 w 9962"/>
              <a:gd name="connsiteY7" fmla="*/ 313 h 10000"/>
              <a:gd name="connsiteX8" fmla="*/ 3493 w 9962"/>
              <a:gd name="connsiteY8" fmla="*/ 0 h 10000"/>
              <a:gd name="connsiteX9" fmla="*/ 5254 w 9962"/>
              <a:gd name="connsiteY9" fmla="*/ 0 h 10000"/>
              <a:gd name="connsiteX10" fmla="*/ 5292 w 9962"/>
              <a:gd name="connsiteY10" fmla="*/ 313 h 10000"/>
              <a:gd name="connsiteX11" fmla="*/ 5292 w 9962"/>
              <a:gd name="connsiteY11" fmla="*/ 5772 h 10000"/>
              <a:gd name="connsiteX12" fmla="*/ 5330 w 9962"/>
              <a:gd name="connsiteY12" fmla="*/ 6085 h 10000"/>
              <a:gd name="connsiteX13" fmla="*/ 5818 w 9962"/>
              <a:gd name="connsiteY13" fmla="*/ 6085 h 10000"/>
              <a:gd name="connsiteX14" fmla="*/ 5856 w 9962"/>
              <a:gd name="connsiteY14" fmla="*/ 5772 h 10000"/>
              <a:gd name="connsiteX15" fmla="*/ 5856 w 9962"/>
              <a:gd name="connsiteY15" fmla="*/ 2293 h 10000"/>
              <a:gd name="connsiteX16" fmla="*/ 5895 w 9962"/>
              <a:gd name="connsiteY16" fmla="*/ 1980 h 10000"/>
              <a:gd name="connsiteX17" fmla="*/ 6978 w 9962"/>
              <a:gd name="connsiteY17" fmla="*/ 1980 h 10000"/>
              <a:gd name="connsiteX18" fmla="*/ 7016 w 9962"/>
              <a:gd name="connsiteY18" fmla="*/ 2293 h 10000"/>
              <a:gd name="connsiteX19" fmla="*/ 7016 w 9962"/>
              <a:gd name="connsiteY19" fmla="*/ 9687 h 10000"/>
              <a:gd name="connsiteX20" fmla="*/ 7054 w 9962"/>
              <a:gd name="connsiteY20" fmla="*/ 10000 h 10000"/>
              <a:gd name="connsiteX21" fmla="*/ 8265 w 9962"/>
              <a:gd name="connsiteY21" fmla="*/ 10000 h 10000"/>
              <a:gd name="connsiteX22" fmla="*/ 8303 w 9962"/>
              <a:gd name="connsiteY22" fmla="*/ 9687 h 10000"/>
              <a:gd name="connsiteX23" fmla="*/ 8303 w 9962"/>
              <a:gd name="connsiteY23" fmla="*/ 6298 h 10000"/>
              <a:gd name="connsiteX24" fmla="*/ 8341 w 9962"/>
              <a:gd name="connsiteY24" fmla="*/ 5984 h 10000"/>
              <a:gd name="connsiteX25" fmla="*/ 9962 w 9962"/>
              <a:gd name="connsiteY25" fmla="*/ 5984 h 10000"/>
              <a:gd name="connsiteX0" fmla="*/ 0 w 8610"/>
              <a:gd name="connsiteY0" fmla="*/ 2629 h 10000"/>
              <a:gd name="connsiteX1" fmla="*/ 40 w 8610"/>
              <a:gd name="connsiteY1" fmla="*/ 2942 h 10000"/>
              <a:gd name="connsiteX2" fmla="*/ 40 w 8610"/>
              <a:gd name="connsiteY2" fmla="*/ 8333 h 10000"/>
              <a:gd name="connsiteX3" fmla="*/ 79 w 8610"/>
              <a:gd name="connsiteY3" fmla="*/ 8647 h 10000"/>
              <a:gd name="connsiteX4" fmla="*/ 2040 w 8610"/>
              <a:gd name="connsiteY4" fmla="*/ 8647 h 10000"/>
              <a:gd name="connsiteX5" fmla="*/ 2078 w 8610"/>
              <a:gd name="connsiteY5" fmla="*/ 8333 h 10000"/>
              <a:gd name="connsiteX6" fmla="*/ 2078 w 8610"/>
              <a:gd name="connsiteY6" fmla="*/ 313 h 10000"/>
              <a:gd name="connsiteX7" fmla="*/ 2116 w 8610"/>
              <a:gd name="connsiteY7" fmla="*/ 0 h 10000"/>
              <a:gd name="connsiteX8" fmla="*/ 3884 w 8610"/>
              <a:gd name="connsiteY8" fmla="*/ 0 h 10000"/>
              <a:gd name="connsiteX9" fmla="*/ 3922 w 8610"/>
              <a:gd name="connsiteY9" fmla="*/ 313 h 10000"/>
              <a:gd name="connsiteX10" fmla="*/ 3922 w 8610"/>
              <a:gd name="connsiteY10" fmla="*/ 5772 h 10000"/>
              <a:gd name="connsiteX11" fmla="*/ 3960 w 8610"/>
              <a:gd name="connsiteY11" fmla="*/ 6085 h 10000"/>
              <a:gd name="connsiteX12" fmla="*/ 4450 w 8610"/>
              <a:gd name="connsiteY12" fmla="*/ 6085 h 10000"/>
              <a:gd name="connsiteX13" fmla="*/ 4488 w 8610"/>
              <a:gd name="connsiteY13" fmla="*/ 5772 h 10000"/>
              <a:gd name="connsiteX14" fmla="*/ 4488 w 8610"/>
              <a:gd name="connsiteY14" fmla="*/ 2293 h 10000"/>
              <a:gd name="connsiteX15" fmla="*/ 4527 w 8610"/>
              <a:gd name="connsiteY15" fmla="*/ 1980 h 10000"/>
              <a:gd name="connsiteX16" fmla="*/ 5615 w 8610"/>
              <a:gd name="connsiteY16" fmla="*/ 1980 h 10000"/>
              <a:gd name="connsiteX17" fmla="*/ 5653 w 8610"/>
              <a:gd name="connsiteY17" fmla="*/ 2293 h 10000"/>
              <a:gd name="connsiteX18" fmla="*/ 5653 w 8610"/>
              <a:gd name="connsiteY18" fmla="*/ 9687 h 10000"/>
              <a:gd name="connsiteX19" fmla="*/ 5691 w 8610"/>
              <a:gd name="connsiteY19" fmla="*/ 10000 h 10000"/>
              <a:gd name="connsiteX20" fmla="*/ 6907 w 8610"/>
              <a:gd name="connsiteY20" fmla="*/ 10000 h 10000"/>
              <a:gd name="connsiteX21" fmla="*/ 6945 w 8610"/>
              <a:gd name="connsiteY21" fmla="*/ 9687 h 10000"/>
              <a:gd name="connsiteX22" fmla="*/ 6945 w 8610"/>
              <a:gd name="connsiteY22" fmla="*/ 6298 h 10000"/>
              <a:gd name="connsiteX23" fmla="*/ 6983 w 8610"/>
              <a:gd name="connsiteY23" fmla="*/ 5984 h 10000"/>
              <a:gd name="connsiteX24" fmla="*/ 8610 w 8610"/>
              <a:gd name="connsiteY24" fmla="*/ 5984 h 10000"/>
              <a:gd name="connsiteX0" fmla="*/ 0 w 9954"/>
              <a:gd name="connsiteY0" fmla="*/ 2942 h 10000"/>
              <a:gd name="connsiteX1" fmla="*/ 0 w 9954"/>
              <a:gd name="connsiteY1" fmla="*/ 8333 h 10000"/>
              <a:gd name="connsiteX2" fmla="*/ 46 w 9954"/>
              <a:gd name="connsiteY2" fmla="*/ 8647 h 10000"/>
              <a:gd name="connsiteX3" fmla="*/ 2323 w 9954"/>
              <a:gd name="connsiteY3" fmla="*/ 8647 h 10000"/>
              <a:gd name="connsiteX4" fmla="*/ 2367 w 9954"/>
              <a:gd name="connsiteY4" fmla="*/ 8333 h 10000"/>
              <a:gd name="connsiteX5" fmla="*/ 2367 w 9954"/>
              <a:gd name="connsiteY5" fmla="*/ 313 h 10000"/>
              <a:gd name="connsiteX6" fmla="*/ 2412 w 9954"/>
              <a:gd name="connsiteY6" fmla="*/ 0 h 10000"/>
              <a:gd name="connsiteX7" fmla="*/ 4465 w 9954"/>
              <a:gd name="connsiteY7" fmla="*/ 0 h 10000"/>
              <a:gd name="connsiteX8" fmla="*/ 4509 w 9954"/>
              <a:gd name="connsiteY8" fmla="*/ 313 h 10000"/>
              <a:gd name="connsiteX9" fmla="*/ 4509 w 9954"/>
              <a:gd name="connsiteY9" fmla="*/ 5772 h 10000"/>
              <a:gd name="connsiteX10" fmla="*/ 4553 w 9954"/>
              <a:gd name="connsiteY10" fmla="*/ 6085 h 10000"/>
              <a:gd name="connsiteX11" fmla="*/ 5122 w 9954"/>
              <a:gd name="connsiteY11" fmla="*/ 6085 h 10000"/>
              <a:gd name="connsiteX12" fmla="*/ 5167 w 9954"/>
              <a:gd name="connsiteY12" fmla="*/ 5772 h 10000"/>
              <a:gd name="connsiteX13" fmla="*/ 5167 w 9954"/>
              <a:gd name="connsiteY13" fmla="*/ 2293 h 10000"/>
              <a:gd name="connsiteX14" fmla="*/ 5212 w 9954"/>
              <a:gd name="connsiteY14" fmla="*/ 1980 h 10000"/>
              <a:gd name="connsiteX15" fmla="*/ 6475 w 9954"/>
              <a:gd name="connsiteY15" fmla="*/ 1980 h 10000"/>
              <a:gd name="connsiteX16" fmla="*/ 6520 w 9954"/>
              <a:gd name="connsiteY16" fmla="*/ 2293 h 10000"/>
              <a:gd name="connsiteX17" fmla="*/ 6520 w 9954"/>
              <a:gd name="connsiteY17" fmla="*/ 9687 h 10000"/>
              <a:gd name="connsiteX18" fmla="*/ 6564 w 9954"/>
              <a:gd name="connsiteY18" fmla="*/ 10000 h 10000"/>
              <a:gd name="connsiteX19" fmla="*/ 7976 w 9954"/>
              <a:gd name="connsiteY19" fmla="*/ 10000 h 10000"/>
              <a:gd name="connsiteX20" fmla="*/ 8020 w 9954"/>
              <a:gd name="connsiteY20" fmla="*/ 9687 h 10000"/>
              <a:gd name="connsiteX21" fmla="*/ 8020 w 9954"/>
              <a:gd name="connsiteY21" fmla="*/ 6298 h 10000"/>
              <a:gd name="connsiteX22" fmla="*/ 8064 w 9954"/>
              <a:gd name="connsiteY22" fmla="*/ 5984 h 10000"/>
              <a:gd name="connsiteX23" fmla="*/ 9954 w 9954"/>
              <a:gd name="connsiteY23" fmla="*/ 5984 h 10000"/>
              <a:gd name="connsiteX0" fmla="*/ 0 w 10000"/>
              <a:gd name="connsiteY0" fmla="*/ 8333 h 10000"/>
              <a:gd name="connsiteX1" fmla="*/ 46 w 10000"/>
              <a:gd name="connsiteY1" fmla="*/ 8647 h 10000"/>
              <a:gd name="connsiteX2" fmla="*/ 2334 w 10000"/>
              <a:gd name="connsiteY2" fmla="*/ 8647 h 10000"/>
              <a:gd name="connsiteX3" fmla="*/ 2378 w 10000"/>
              <a:gd name="connsiteY3" fmla="*/ 8333 h 10000"/>
              <a:gd name="connsiteX4" fmla="*/ 2378 w 10000"/>
              <a:gd name="connsiteY4" fmla="*/ 313 h 10000"/>
              <a:gd name="connsiteX5" fmla="*/ 2423 w 10000"/>
              <a:gd name="connsiteY5" fmla="*/ 0 h 10000"/>
              <a:gd name="connsiteX6" fmla="*/ 4486 w 10000"/>
              <a:gd name="connsiteY6" fmla="*/ 0 h 10000"/>
              <a:gd name="connsiteX7" fmla="*/ 4530 w 10000"/>
              <a:gd name="connsiteY7" fmla="*/ 313 h 10000"/>
              <a:gd name="connsiteX8" fmla="*/ 4530 w 10000"/>
              <a:gd name="connsiteY8" fmla="*/ 5772 h 10000"/>
              <a:gd name="connsiteX9" fmla="*/ 4574 w 10000"/>
              <a:gd name="connsiteY9" fmla="*/ 6085 h 10000"/>
              <a:gd name="connsiteX10" fmla="*/ 5146 w 10000"/>
              <a:gd name="connsiteY10" fmla="*/ 6085 h 10000"/>
              <a:gd name="connsiteX11" fmla="*/ 5191 w 10000"/>
              <a:gd name="connsiteY11" fmla="*/ 5772 h 10000"/>
              <a:gd name="connsiteX12" fmla="*/ 5191 w 10000"/>
              <a:gd name="connsiteY12" fmla="*/ 2293 h 10000"/>
              <a:gd name="connsiteX13" fmla="*/ 5236 w 10000"/>
              <a:gd name="connsiteY13" fmla="*/ 1980 h 10000"/>
              <a:gd name="connsiteX14" fmla="*/ 6505 w 10000"/>
              <a:gd name="connsiteY14" fmla="*/ 1980 h 10000"/>
              <a:gd name="connsiteX15" fmla="*/ 6550 w 10000"/>
              <a:gd name="connsiteY15" fmla="*/ 2293 h 10000"/>
              <a:gd name="connsiteX16" fmla="*/ 6550 w 10000"/>
              <a:gd name="connsiteY16" fmla="*/ 9687 h 10000"/>
              <a:gd name="connsiteX17" fmla="*/ 6594 w 10000"/>
              <a:gd name="connsiteY17" fmla="*/ 10000 h 10000"/>
              <a:gd name="connsiteX18" fmla="*/ 8013 w 10000"/>
              <a:gd name="connsiteY18" fmla="*/ 10000 h 10000"/>
              <a:gd name="connsiteX19" fmla="*/ 8057 w 10000"/>
              <a:gd name="connsiteY19" fmla="*/ 9687 h 10000"/>
              <a:gd name="connsiteX20" fmla="*/ 8057 w 10000"/>
              <a:gd name="connsiteY20" fmla="*/ 6298 h 10000"/>
              <a:gd name="connsiteX21" fmla="*/ 8101 w 10000"/>
              <a:gd name="connsiteY21" fmla="*/ 5984 h 10000"/>
              <a:gd name="connsiteX22" fmla="*/ 10000 w 10000"/>
              <a:gd name="connsiteY22" fmla="*/ 5984 h 10000"/>
              <a:gd name="connsiteX0" fmla="*/ 0 w 8101"/>
              <a:gd name="connsiteY0" fmla="*/ 8333 h 10000"/>
              <a:gd name="connsiteX1" fmla="*/ 46 w 8101"/>
              <a:gd name="connsiteY1" fmla="*/ 8647 h 10000"/>
              <a:gd name="connsiteX2" fmla="*/ 2334 w 8101"/>
              <a:gd name="connsiteY2" fmla="*/ 8647 h 10000"/>
              <a:gd name="connsiteX3" fmla="*/ 2378 w 8101"/>
              <a:gd name="connsiteY3" fmla="*/ 8333 h 10000"/>
              <a:gd name="connsiteX4" fmla="*/ 2378 w 8101"/>
              <a:gd name="connsiteY4" fmla="*/ 313 h 10000"/>
              <a:gd name="connsiteX5" fmla="*/ 2423 w 8101"/>
              <a:gd name="connsiteY5" fmla="*/ 0 h 10000"/>
              <a:gd name="connsiteX6" fmla="*/ 4486 w 8101"/>
              <a:gd name="connsiteY6" fmla="*/ 0 h 10000"/>
              <a:gd name="connsiteX7" fmla="*/ 4530 w 8101"/>
              <a:gd name="connsiteY7" fmla="*/ 313 h 10000"/>
              <a:gd name="connsiteX8" fmla="*/ 4530 w 8101"/>
              <a:gd name="connsiteY8" fmla="*/ 5772 h 10000"/>
              <a:gd name="connsiteX9" fmla="*/ 4574 w 8101"/>
              <a:gd name="connsiteY9" fmla="*/ 6085 h 10000"/>
              <a:gd name="connsiteX10" fmla="*/ 5146 w 8101"/>
              <a:gd name="connsiteY10" fmla="*/ 6085 h 10000"/>
              <a:gd name="connsiteX11" fmla="*/ 5191 w 8101"/>
              <a:gd name="connsiteY11" fmla="*/ 5772 h 10000"/>
              <a:gd name="connsiteX12" fmla="*/ 5191 w 8101"/>
              <a:gd name="connsiteY12" fmla="*/ 2293 h 10000"/>
              <a:gd name="connsiteX13" fmla="*/ 5236 w 8101"/>
              <a:gd name="connsiteY13" fmla="*/ 1980 h 10000"/>
              <a:gd name="connsiteX14" fmla="*/ 6505 w 8101"/>
              <a:gd name="connsiteY14" fmla="*/ 1980 h 10000"/>
              <a:gd name="connsiteX15" fmla="*/ 6550 w 8101"/>
              <a:gd name="connsiteY15" fmla="*/ 2293 h 10000"/>
              <a:gd name="connsiteX16" fmla="*/ 6550 w 8101"/>
              <a:gd name="connsiteY16" fmla="*/ 9687 h 10000"/>
              <a:gd name="connsiteX17" fmla="*/ 6594 w 8101"/>
              <a:gd name="connsiteY17" fmla="*/ 10000 h 10000"/>
              <a:gd name="connsiteX18" fmla="*/ 8013 w 8101"/>
              <a:gd name="connsiteY18" fmla="*/ 10000 h 10000"/>
              <a:gd name="connsiteX19" fmla="*/ 8057 w 8101"/>
              <a:gd name="connsiteY19" fmla="*/ 9687 h 10000"/>
              <a:gd name="connsiteX20" fmla="*/ 8057 w 8101"/>
              <a:gd name="connsiteY20" fmla="*/ 6298 h 10000"/>
              <a:gd name="connsiteX21" fmla="*/ 8101 w 8101"/>
              <a:gd name="connsiteY21" fmla="*/ 5984 h 10000"/>
              <a:gd name="connsiteX0" fmla="*/ 0 w 9946"/>
              <a:gd name="connsiteY0" fmla="*/ 8333 h 10000"/>
              <a:gd name="connsiteX1" fmla="*/ 57 w 9946"/>
              <a:gd name="connsiteY1" fmla="*/ 8647 h 10000"/>
              <a:gd name="connsiteX2" fmla="*/ 2881 w 9946"/>
              <a:gd name="connsiteY2" fmla="*/ 8647 h 10000"/>
              <a:gd name="connsiteX3" fmla="*/ 2935 w 9946"/>
              <a:gd name="connsiteY3" fmla="*/ 8333 h 10000"/>
              <a:gd name="connsiteX4" fmla="*/ 2935 w 9946"/>
              <a:gd name="connsiteY4" fmla="*/ 313 h 10000"/>
              <a:gd name="connsiteX5" fmla="*/ 2991 w 9946"/>
              <a:gd name="connsiteY5" fmla="*/ 0 h 10000"/>
              <a:gd name="connsiteX6" fmla="*/ 5538 w 9946"/>
              <a:gd name="connsiteY6" fmla="*/ 0 h 10000"/>
              <a:gd name="connsiteX7" fmla="*/ 5592 w 9946"/>
              <a:gd name="connsiteY7" fmla="*/ 313 h 10000"/>
              <a:gd name="connsiteX8" fmla="*/ 5592 w 9946"/>
              <a:gd name="connsiteY8" fmla="*/ 5772 h 10000"/>
              <a:gd name="connsiteX9" fmla="*/ 5646 w 9946"/>
              <a:gd name="connsiteY9" fmla="*/ 6085 h 10000"/>
              <a:gd name="connsiteX10" fmla="*/ 6352 w 9946"/>
              <a:gd name="connsiteY10" fmla="*/ 6085 h 10000"/>
              <a:gd name="connsiteX11" fmla="*/ 6408 w 9946"/>
              <a:gd name="connsiteY11" fmla="*/ 5772 h 10000"/>
              <a:gd name="connsiteX12" fmla="*/ 6408 w 9946"/>
              <a:gd name="connsiteY12" fmla="*/ 2293 h 10000"/>
              <a:gd name="connsiteX13" fmla="*/ 6463 w 9946"/>
              <a:gd name="connsiteY13" fmla="*/ 1980 h 10000"/>
              <a:gd name="connsiteX14" fmla="*/ 8030 w 9946"/>
              <a:gd name="connsiteY14" fmla="*/ 1980 h 10000"/>
              <a:gd name="connsiteX15" fmla="*/ 8085 w 9946"/>
              <a:gd name="connsiteY15" fmla="*/ 2293 h 10000"/>
              <a:gd name="connsiteX16" fmla="*/ 8085 w 9946"/>
              <a:gd name="connsiteY16" fmla="*/ 9687 h 10000"/>
              <a:gd name="connsiteX17" fmla="*/ 8140 w 9946"/>
              <a:gd name="connsiteY17" fmla="*/ 10000 h 10000"/>
              <a:gd name="connsiteX18" fmla="*/ 9891 w 9946"/>
              <a:gd name="connsiteY18" fmla="*/ 10000 h 10000"/>
              <a:gd name="connsiteX19" fmla="*/ 9946 w 9946"/>
              <a:gd name="connsiteY19" fmla="*/ 9687 h 10000"/>
              <a:gd name="connsiteX20" fmla="*/ 9946 w 9946"/>
              <a:gd name="connsiteY20" fmla="*/ 6298 h 10000"/>
              <a:gd name="connsiteX0" fmla="*/ 0 w 10000"/>
              <a:gd name="connsiteY0" fmla="*/ 8333 h 10000"/>
              <a:gd name="connsiteX1" fmla="*/ 57 w 10000"/>
              <a:gd name="connsiteY1" fmla="*/ 8647 h 10000"/>
              <a:gd name="connsiteX2" fmla="*/ 2897 w 10000"/>
              <a:gd name="connsiteY2" fmla="*/ 8647 h 10000"/>
              <a:gd name="connsiteX3" fmla="*/ 2951 w 10000"/>
              <a:gd name="connsiteY3" fmla="*/ 8333 h 10000"/>
              <a:gd name="connsiteX4" fmla="*/ 2951 w 10000"/>
              <a:gd name="connsiteY4" fmla="*/ 313 h 10000"/>
              <a:gd name="connsiteX5" fmla="*/ 3007 w 10000"/>
              <a:gd name="connsiteY5" fmla="*/ 0 h 10000"/>
              <a:gd name="connsiteX6" fmla="*/ 5568 w 10000"/>
              <a:gd name="connsiteY6" fmla="*/ 0 h 10000"/>
              <a:gd name="connsiteX7" fmla="*/ 5622 w 10000"/>
              <a:gd name="connsiteY7" fmla="*/ 313 h 10000"/>
              <a:gd name="connsiteX8" fmla="*/ 5622 w 10000"/>
              <a:gd name="connsiteY8" fmla="*/ 5772 h 10000"/>
              <a:gd name="connsiteX9" fmla="*/ 5677 w 10000"/>
              <a:gd name="connsiteY9" fmla="*/ 6085 h 10000"/>
              <a:gd name="connsiteX10" fmla="*/ 6386 w 10000"/>
              <a:gd name="connsiteY10" fmla="*/ 6085 h 10000"/>
              <a:gd name="connsiteX11" fmla="*/ 6443 w 10000"/>
              <a:gd name="connsiteY11" fmla="*/ 5772 h 10000"/>
              <a:gd name="connsiteX12" fmla="*/ 6443 w 10000"/>
              <a:gd name="connsiteY12" fmla="*/ 2293 h 10000"/>
              <a:gd name="connsiteX13" fmla="*/ 6498 w 10000"/>
              <a:gd name="connsiteY13" fmla="*/ 1980 h 10000"/>
              <a:gd name="connsiteX14" fmla="*/ 8074 w 10000"/>
              <a:gd name="connsiteY14" fmla="*/ 1980 h 10000"/>
              <a:gd name="connsiteX15" fmla="*/ 8129 w 10000"/>
              <a:gd name="connsiteY15" fmla="*/ 2293 h 10000"/>
              <a:gd name="connsiteX16" fmla="*/ 8129 w 10000"/>
              <a:gd name="connsiteY16" fmla="*/ 9687 h 10000"/>
              <a:gd name="connsiteX17" fmla="*/ 8184 w 10000"/>
              <a:gd name="connsiteY17" fmla="*/ 10000 h 10000"/>
              <a:gd name="connsiteX18" fmla="*/ 9945 w 10000"/>
              <a:gd name="connsiteY18" fmla="*/ 10000 h 10000"/>
              <a:gd name="connsiteX19" fmla="*/ 10000 w 10000"/>
              <a:gd name="connsiteY19" fmla="*/ 9687 h 10000"/>
              <a:gd name="connsiteX0" fmla="*/ 0 w 9945"/>
              <a:gd name="connsiteY0" fmla="*/ 8333 h 10000"/>
              <a:gd name="connsiteX1" fmla="*/ 57 w 9945"/>
              <a:gd name="connsiteY1" fmla="*/ 8647 h 10000"/>
              <a:gd name="connsiteX2" fmla="*/ 2897 w 9945"/>
              <a:gd name="connsiteY2" fmla="*/ 8647 h 10000"/>
              <a:gd name="connsiteX3" fmla="*/ 2951 w 9945"/>
              <a:gd name="connsiteY3" fmla="*/ 8333 h 10000"/>
              <a:gd name="connsiteX4" fmla="*/ 2951 w 9945"/>
              <a:gd name="connsiteY4" fmla="*/ 313 h 10000"/>
              <a:gd name="connsiteX5" fmla="*/ 3007 w 9945"/>
              <a:gd name="connsiteY5" fmla="*/ 0 h 10000"/>
              <a:gd name="connsiteX6" fmla="*/ 5568 w 9945"/>
              <a:gd name="connsiteY6" fmla="*/ 0 h 10000"/>
              <a:gd name="connsiteX7" fmla="*/ 5622 w 9945"/>
              <a:gd name="connsiteY7" fmla="*/ 313 h 10000"/>
              <a:gd name="connsiteX8" fmla="*/ 5622 w 9945"/>
              <a:gd name="connsiteY8" fmla="*/ 5772 h 10000"/>
              <a:gd name="connsiteX9" fmla="*/ 5677 w 9945"/>
              <a:gd name="connsiteY9" fmla="*/ 6085 h 10000"/>
              <a:gd name="connsiteX10" fmla="*/ 6386 w 9945"/>
              <a:gd name="connsiteY10" fmla="*/ 6085 h 10000"/>
              <a:gd name="connsiteX11" fmla="*/ 6443 w 9945"/>
              <a:gd name="connsiteY11" fmla="*/ 5772 h 10000"/>
              <a:gd name="connsiteX12" fmla="*/ 6443 w 9945"/>
              <a:gd name="connsiteY12" fmla="*/ 2293 h 10000"/>
              <a:gd name="connsiteX13" fmla="*/ 6498 w 9945"/>
              <a:gd name="connsiteY13" fmla="*/ 1980 h 10000"/>
              <a:gd name="connsiteX14" fmla="*/ 8074 w 9945"/>
              <a:gd name="connsiteY14" fmla="*/ 1980 h 10000"/>
              <a:gd name="connsiteX15" fmla="*/ 8129 w 9945"/>
              <a:gd name="connsiteY15" fmla="*/ 2293 h 10000"/>
              <a:gd name="connsiteX16" fmla="*/ 8129 w 9945"/>
              <a:gd name="connsiteY16" fmla="*/ 9687 h 10000"/>
              <a:gd name="connsiteX17" fmla="*/ 8184 w 9945"/>
              <a:gd name="connsiteY17" fmla="*/ 10000 h 10000"/>
              <a:gd name="connsiteX18" fmla="*/ 9945 w 9945"/>
              <a:gd name="connsiteY18" fmla="*/ 10000 h 10000"/>
              <a:gd name="connsiteX0" fmla="*/ 0 w 8229"/>
              <a:gd name="connsiteY0" fmla="*/ 8333 h 10000"/>
              <a:gd name="connsiteX1" fmla="*/ 57 w 8229"/>
              <a:gd name="connsiteY1" fmla="*/ 8647 h 10000"/>
              <a:gd name="connsiteX2" fmla="*/ 2913 w 8229"/>
              <a:gd name="connsiteY2" fmla="*/ 8647 h 10000"/>
              <a:gd name="connsiteX3" fmla="*/ 2967 w 8229"/>
              <a:gd name="connsiteY3" fmla="*/ 8333 h 10000"/>
              <a:gd name="connsiteX4" fmla="*/ 2967 w 8229"/>
              <a:gd name="connsiteY4" fmla="*/ 313 h 10000"/>
              <a:gd name="connsiteX5" fmla="*/ 3024 w 8229"/>
              <a:gd name="connsiteY5" fmla="*/ 0 h 10000"/>
              <a:gd name="connsiteX6" fmla="*/ 5599 w 8229"/>
              <a:gd name="connsiteY6" fmla="*/ 0 h 10000"/>
              <a:gd name="connsiteX7" fmla="*/ 5653 w 8229"/>
              <a:gd name="connsiteY7" fmla="*/ 313 h 10000"/>
              <a:gd name="connsiteX8" fmla="*/ 5653 w 8229"/>
              <a:gd name="connsiteY8" fmla="*/ 5772 h 10000"/>
              <a:gd name="connsiteX9" fmla="*/ 5708 w 8229"/>
              <a:gd name="connsiteY9" fmla="*/ 6085 h 10000"/>
              <a:gd name="connsiteX10" fmla="*/ 6421 w 8229"/>
              <a:gd name="connsiteY10" fmla="*/ 6085 h 10000"/>
              <a:gd name="connsiteX11" fmla="*/ 6479 w 8229"/>
              <a:gd name="connsiteY11" fmla="*/ 5772 h 10000"/>
              <a:gd name="connsiteX12" fmla="*/ 6479 w 8229"/>
              <a:gd name="connsiteY12" fmla="*/ 2293 h 10000"/>
              <a:gd name="connsiteX13" fmla="*/ 6534 w 8229"/>
              <a:gd name="connsiteY13" fmla="*/ 1980 h 10000"/>
              <a:gd name="connsiteX14" fmla="*/ 8119 w 8229"/>
              <a:gd name="connsiteY14" fmla="*/ 1980 h 10000"/>
              <a:gd name="connsiteX15" fmla="*/ 8174 w 8229"/>
              <a:gd name="connsiteY15" fmla="*/ 2293 h 10000"/>
              <a:gd name="connsiteX16" fmla="*/ 8174 w 8229"/>
              <a:gd name="connsiteY16" fmla="*/ 9687 h 10000"/>
              <a:gd name="connsiteX17" fmla="*/ 8229 w 8229"/>
              <a:gd name="connsiteY17" fmla="*/ 10000 h 10000"/>
              <a:gd name="connsiteX0" fmla="*/ 0 w 9933"/>
              <a:gd name="connsiteY0" fmla="*/ 8333 h 9687"/>
              <a:gd name="connsiteX1" fmla="*/ 69 w 9933"/>
              <a:gd name="connsiteY1" fmla="*/ 8647 h 9687"/>
              <a:gd name="connsiteX2" fmla="*/ 3540 w 9933"/>
              <a:gd name="connsiteY2" fmla="*/ 8647 h 9687"/>
              <a:gd name="connsiteX3" fmla="*/ 3606 w 9933"/>
              <a:gd name="connsiteY3" fmla="*/ 8333 h 9687"/>
              <a:gd name="connsiteX4" fmla="*/ 3606 w 9933"/>
              <a:gd name="connsiteY4" fmla="*/ 313 h 9687"/>
              <a:gd name="connsiteX5" fmla="*/ 3675 w 9933"/>
              <a:gd name="connsiteY5" fmla="*/ 0 h 9687"/>
              <a:gd name="connsiteX6" fmla="*/ 6804 w 9933"/>
              <a:gd name="connsiteY6" fmla="*/ 0 h 9687"/>
              <a:gd name="connsiteX7" fmla="*/ 6870 w 9933"/>
              <a:gd name="connsiteY7" fmla="*/ 313 h 9687"/>
              <a:gd name="connsiteX8" fmla="*/ 6870 w 9933"/>
              <a:gd name="connsiteY8" fmla="*/ 5772 h 9687"/>
              <a:gd name="connsiteX9" fmla="*/ 6936 w 9933"/>
              <a:gd name="connsiteY9" fmla="*/ 6085 h 9687"/>
              <a:gd name="connsiteX10" fmla="*/ 7803 w 9933"/>
              <a:gd name="connsiteY10" fmla="*/ 6085 h 9687"/>
              <a:gd name="connsiteX11" fmla="*/ 7873 w 9933"/>
              <a:gd name="connsiteY11" fmla="*/ 5772 h 9687"/>
              <a:gd name="connsiteX12" fmla="*/ 7873 w 9933"/>
              <a:gd name="connsiteY12" fmla="*/ 2293 h 9687"/>
              <a:gd name="connsiteX13" fmla="*/ 7940 w 9933"/>
              <a:gd name="connsiteY13" fmla="*/ 1980 h 9687"/>
              <a:gd name="connsiteX14" fmla="*/ 9866 w 9933"/>
              <a:gd name="connsiteY14" fmla="*/ 1980 h 9687"/>
              <a:gd name="connsiteX15" fmla="*/ 9933 w 9933"/>
              <a:gd name="connsiteY15" fmla="*/ 2293 h 9687"/>
              <a:gd name="connsiteX16" fmla="*/ 9933 w 9933"/>
              <a:gd name="connsiteY16" fmla="*/ 9687 h 9687"/>
              <a:gd name="connsiteX0" fmla="*/ 0 w 10000"/>
              <a:gd name="connsiteY0" fmla="*/ 8602 h 8926"/>
              <a:gd name="connsiteX1" fmla="*/ 69 w 10000"/>
              <a:gd name="connsiteY1" fmla="*/ 8926 h 8926"/>
              <a:gd name="connsiteX2" fmla="*/ 3564 w 10000"/>
              <a:gd name="connsiteY2" fmla="*/ 8926 h 8926"/>
              <a:gd name="connsiteX3" fmla="*/ 3630 w 10000"/>
              <a:gd name="connsiteY3" fmla="*/ 8602 h 8926"/>
              <a:gd name="connsiteX4" fmla="*/ 3630 w 10000"/>
              <a:gd name="connsiteY4" fmla="*/ 323 h 8926"/>
              <a:gd name="connsiteX5" fmla="*/ 3700 w 10000"/>
              <a:gd name="connsiteY5" fmla="*/ 0 h 8926"/>
              <a:gd name="connsiteX6" fmla="*/ 6850 w 10000"/>
              <a:gd name="connsiteY6" fmla="*/ 0 h 8926"/>
              <a:gd name="connsiteX7" fmla="*/ 6916 w 10000"/>
              <a:gd name="connsiteY7" fmla="*/ 323 h 8926"/>
              <a:gd name="connsiteX8" fmla="*/ 6916 w 10000"/>
              <a:gd name="connsiteY8" fmla="*/ 5959 h 8926"/>
              <a:gd name="connsiteX9" fmla="*/ 6983 w 10000"/>
              <a:gd name="connsiteY9" fmla="*/ 6282 h 8926"/>
              <a:gd name="connsiteX10" fmla="*/ 7856 w 10000"/>
              <a:gd name="connsiteY10" fmla="*/ 6282 h 8926"/>
              <a:gd name="connsiteX11" fmla="*/ 7926 w 10000"/>
              <a:gd name="connsiteY11" fmla="*/ 5959 h 8926"/>
              <a:gd name="connsiteX12" fmla="*/ 7926 w 10000"/>
              <a:gd name="connsiteY12" fmla="*/ 2367 h 8926"/>
              <a:gd name="connsiteX13" fmla="*/ 7994 w 10000"/>
              <a:gd name="connsiteY13" fmla="*/ 2044 h 8926"/>
              <a:gd name="connsiteX14" fmla="*/ 9933 w 10000"/>
              <a:gd name="connsiteY14" fmla="*/ 2044 h 8926"/>
              <a:gd name="connsiteX15" fmla="*/ 10000 w 10000"/>
              <a:gd name="connsiteY15" fmla="*/ 2367 h 8926"/>
              <a:gd name="connsiteX0" fmla="*/ 0 w 10000"/>
              <a:gd name="connsiteY0" fmla="*/ 9637 h 10000"/>
              <a:gd name="connsiteX1" fmla="*/ 3564 w 10000"/>
              <a:gd name="connsiteY1" fmla="*/ 10000 h 10000"/>
              <a:gd name="connsiteX2" fmla="*/ 3630 w 10000"/>
              <a:gd name="connsiteY2" fmla="*/ 9637 h 10000"/>
              <a:gd name="connsiteX3" fmla="*/ 3630 w 10000"/>
              <a:gd name="connsiteY3" fmla="*/ 362 h 10000"/>
              <a:gd name="connsiteX4" fmla="*/ 3700 w 10000"/>
              <a:gd name="connsiteY4" fmla="*/ 0 h 10000"/>
              <a:gd name="connsiteX5" fmla="*/ 6850 w 10000"/>
              <a:gd name="connsiteY5" fmla="*/ 0 h 10000"/>
              <a:gd name="connsiteX6" fmla="*/ 6916 w 10000"/>
              <a:gd name="connsiteY6" fmla="*/ 362 h 10000"/>
              <a:gd name="connsiteX7" fmla="*/ 6916 w 10000"/>
              <a:gd name="connsiteY7" fmla="*/ 6676 h 10000"/>
              <a:gd name="connsiteX8" fmla="*/ 6983 w 10000"/>
              <a:gd name="connsiteY8" fmla="*/ 7038 h 10000"/>
              <a:gd name="connsiteX9" fmla="*/ 7856 w 10000"/>
              <a:gd name="connsiteY9" fmla="*/ 7038 h 10000"/>
              <a:gd name="connsiteX10" fmla="*/ 7926 w 10000"/>
              <a:gd name="connsiteY10" fmla="*/ 6676 h 10000"/>
              <a:gd name="connsiteX11" fmla="*/ 7926 w 10000"/>
              <a:gd name="connsiteY11" fmla="*/ 2652 h 10000"/>
              <a:gd name="connsiteX12" fmla="*/ 7994 w 10000"/>
              <a:gd name="connsiteY12" fmla="*/ 2290 h 10000"/>
              <a:gd name="connsiteX13" fmla="*/ 9933 w 10000"/>
              <a:gd name="connsiteY13" fmla="*/ 2290 h 10000"/>
              <a:gd name="connsiteX14" fmla="*/ 10000 w 10000"/>
              <a:gd name="connsiteY14" fmla="*/ 2652 h 10000"/>
              <a:gd name="connsiteX0" fmla="*/ 0 w 9777"/>
              <a:gd name="connsiteY0" fmla="*/ 10089 h 10109"/>
              <a:gd name="connsiteX1" fmla="*/ 3341 w 9777"/>
              <a:gd name="connsiteY1" fmla="*/ 10000 h 10109"/>
              <a:gd name="connsiteX2" fmla="*/ 3407 w 9777"/>
              <a:gd name="connsiteY2" fmla="*/ 9637 h 10109"/>
              <a:gd name="connsiteX3" fmla="*/ 3407 w 9777"/>
              <a:gd name="connsiteY3" fmla="*/ 362 h 10109"/>
              <a:gd name="connsiteX4" fmla="*/ 3477 w 9777"/>
              <a:gd name="connsiteY4" fmla="*/ 0 h 10109"/>
              <a:gd name="connsiteX5" fmla="*/ 6627 w 9777"/>
              <a:gd name="connsiteY5" fmla="*/ 0 h 10109"/>
              <a:gd name="connsiteX6" fmla="*/ 6693 w 9777"/>
              <a:gd name="connsiteY6" fmla="*/ 362 h 10109"/>
              <a:gd name="connsiteX7" fmla="*/ 6693 w 9777"/>
              <a:gd name="connsiteY7" fmla="*/ 6676 h 10109"/>
              <a:gd name="connsiteX8" fmla="*/ 6760 w 9777"/>
              <a:gd name="connsiteY8" fmla="*/ 7038 h 10109"/>
              <a:gd name="connsiteX9" fmla="*/ 7633 w 9777"/>
              <a:gd name="connsiteY9" fmla="*/ 7038 h 10109"/>
              <a:gd name="connsiteX10" fmla="*/ 7703 w 9777"/>
              <a:gd name="connsiteY10" fmla="*/ 6676 h 10109"/>
              <a:gd name="connsiteX11" fmla="*/ 7703 w 9777"/>
              <a:gd name="connsiteY11" fmla="*/ 2652 h 10109"/>
              <a:gd name="connsiteX12" fmla="*/ 7771 w 9777"/>
              <a:gd name="connsiteY12" fmla="*/ 2290 h 10109"/>
              <a:gd name="connsiteX13" fmla="*/ 9710 w 9777"/>
              <a:gd name="connsiteY13" fmla="*/ 2290 h 10109"/>
              <a:gd name="connsiteX14" fmla="*/ 9777 w 9777"/>
              <a:gd name="connsiteY14" fmla="*/ 2652 h 10109"/>
              <a:gd name="connsiteX0" fmla="*/ 0 w 10000"/>
              <a:gd name="connsiteY0" fmla="*/ 9855 h 9901"/>
              <a:gd name="connsiteX1" fmla="*/ 3417 w 10000"/>
              <a:gd name="connsiteY1" fmla="*/ 9892 h 9901"/>
              <a:gd name="connsiteX2" fmla="*/ 3485 w 10000"/>
              <a:gd name="connsiteY2" fmla="*/ 9533 h 9901"/>
              <a:gd name="connsiteX3" fmla="*/ 3485 w 10000"/>
              <a:gd name="connsiteY3" fmla="*/ 358 h 9901"/>
              <a:gd name="connsiteX4" fmla="*/ 3556 w 10000"/>
              <a:gd name="connsiteY4" fmla="*/ 0 h 9901"/>
              <a:gd name="connsiteX5" fmla="*/ 6778 w 10000"/>
              <a:gd name="connsiteY5" fmla="*/ 0 h 9901"/>
              <a:gd name="connsiteX6" fmla="*/ 6846 w 10000"/>
              <a:gd name="connsiteY6" fmla="*/ 358 h 9901"/>
              <a:gd name="connsiteX7" fmla="*/ 6846 w 10000"/>
              <a:gd name="connsiteY7" fmla="*/ 6604 h 9901"/>
              <a:gd name="connsiteX8" fmla="*/ 6914 w 10000"/>
              <a:gd name="connsiteY8" fmla="*/ 6962 h 9901"/>
              <a:gd name="connsiteX9" fmla="*/ 7807 w 10000"/>
              <a:gd name="connsiteY9" fmla="*/ 6962 h 9901"/>
              <a:gd name="connsiteX10" fmla="*/ 7879 w 10000"/>
              <a:gd name="connsiteY10" fmla="*/ 6604 h 9901"/>
              <a:gd name="connsiteX11" fmla="*/ 7879 w 10000"/>
              <a:gd name="connsiteY11" fmla="*/ 2623 h 9901"/>
              <a:gd name="connsiteX12" fmla="*/ 7948 w 10000"/>
              <a:gd name="connsiteY12" fmla="*/ 2265 h 9901"/>
              <a:gd name="connsiteX13" fmla="*/ 9931 w 10000"/>
              <a:gd name="connsiteY13" fmla="*/ 2265 h 9901"/>
              <a:gd name="connsiteX14" fmla="*/ 10000 w 10000"/>
              <a:gd name="connsiteY14" fmla="*/ 2623 h 9901"/>
              <a:gd name="connsiteX0" fmla="*/ 0 w 10000"/>
              <a:gd name="connsiteY0" fmla="*/ 9954 h 10007"/>
              <a:gd name="connsiteX1" fmla="*/ 3417 w 10000"/>
              <a:gd name="connsiteY1" fmla="*/ 9991 h 10007"/>
              <a:gd name="connsiteX2" fmla="*/ 3485 w 10000"/>
              <a:gd name="connsiteY2" fmla="*/ 9628 h 10007"/>
              <a:gd name="connsiteX3" fmla="*/ 3485 w 10000"/>
              <a:gd name="connsiteY3" fmla="*/ 362 h 10007"/>
              <a:gd name="connsiteX4" fmla="*/ 3556 w 10000"/>
              <a:gd name="connsiteY4" fmla="*/ 0 h 10007"/>
              <a:gd name="connsiteX5" fmla="*/ 6778 w 10000"/>
              <a:gd name="connsiteY5" fmla="*/ 0 h 10007"/>
              <a:gd name="connsiteX6" fmla="*/ 6846 w 10000"/>
              <a:gd name="connsiteY6" fmla="*/ 362 h 10007"/>
              <a:gd name="connsiteX7" fmla="*/ 6846 w 10000"/>
              <a:gd name="connsiteY7" fmla="*/ 6670 h 10007"/>
              <a:gd name="connsiteX8" fmla="*/ 6914 w 10000"/>
              <a:gd name="connsiteY8" fmla="*/ 7032 h 10007"/>
              <a:gd name="connsiteX9" fmla="*/ 7807 w 10000"/>
              <a:gd name="connsiteY9" fmla="*/ 7032 h 10007"/>
              <a:gd name="connsiteX10" fmla="*/ 7879 w 10000"/>
              <a:gd name="connsiteY10" fmla="*/ 6670 h 10007"/>
              <a:gd name="connsiteX11" fmla="*/ 7879 w 10000"/>
              <a:gd name="connsiteY11" fmla="*/ 2649 h 10007"/>
              <a:gd name="connsiteX12" fmla="*/ 7948 w 10000"/>
              <a:gd name="connsiteY12" fmla="*/ 2288 h 10007"/>
              <a:gd name="connsiteX13" fmla="*/ 9931 w 10000"/>
              <a:gd name="connsiteY13" fmla="*/ 2288 h 10007"/>
              <a:gd name="connsiteX14" fmla="*/ 10000 w 10000"/>
              <a:gd name="connsiteY14" fmla="*/ 2649 h 10007"/>
              <a:gd name="connsiteX0" fmla="*/ 0 w 10000"/>
              <a:gd name="connsiteY0" fmla="*/ 9954 h 10038"/>
              <a:gd name="connsiteX1" fmla="*/ 3417 w 10000"/>
              <a:gd name="connsiteY1" fmla="*/ 9991 h 10038"/>
              <a:gd name="connsiteX2" fmla="*/ 3485 w 10000"/>
              <a:gd name="connsiteY2" fmla="*/ 9628 h 10038"/>
              <a:gd name="connsiteX3" fmla="*/ 3485 w 10000"/>
              <a:gd name="connsiteY3" fmla="*/ 362 h 10038"/>
              <a:gd name="connsiteX4" fmla="*/ 3556 w 10000"/>
              <a:gd name="connsiteY4" fmla="*/ 0 h 10038"/>
              <a:gd name="connsiteX5" fmla="*/ 6778 w 10000"/>
              <a:gd name="connsiteY5" fmla="*/ 0 h 10038"/>
              <a:gd name="connsiteX6" fmla="*/ 6846 w 10000"/>
              <a:gd name="connsiteY6" fmla="*/ 362 h 10038"/>
              <a:gd name="connsiteX7" fmla="*/ 6846 w 10000"/>
              <a:gd name="connsiteY7" fmla="*/ 6670 h 10038"/>
              <a:gd name="connsiteX8" fmla="*/ 6914 w 10000"/>
              <a:gd name="connsiteY8" fmla="*/ 7032 h 10038"/>
              <a:gd name="connsiteX9" fmla="*/ 7807 w 10000"/>
              <a:gd name="connsiteY9" fmla="*/ 7032 h 10038"/>
              <a:gd name="connsiteX10" fmla="*/ 7879 w 10000"/>
              <a:gd name="connsiteY10" fmla="*/ 6670 h 10038"/>
              <a:gd name="connsiteX11" fmla="*/ 7879 w 10000"/>
              <a:gd name="connsiteY11" fmla="*/ 2649 h 10038"/>
              <a:gd name="connsiteX12" fmla="*/ 7948 w 10000"/>
              <a:gd name="connsiteY12" fmla="*/ 2288 h 10038"/>
              <a:gd name="connsiteX13" fmla="*/ 9931 w 10000"/>
              <a:gd name="connsiteY13" fmla="*/ 2288 h 10038"/>
              <a:gd name="connsiteX14" fmla="*/ 10000 w 10000"/>
              <a:gd name="connsiteY14" fmla="*/ 2649 h 10038"/>
              <a:gd name="connsiteX0" fmla="*/ 0 w 10000"/>
              <a:gd name="connsiteY0" fmla="*/ 9954 h 10007"/>
              <a:gd name="connsiteX1" fmla="*/ 3417 w 10000"/>
              <a:gd name="connsiteY1" fmla="*/ 9991 h 10007"/>
              <a:gd name="connsiteX2" fmla="*/ 3485 w 10000"/>
              <a:gd name="connsiteY2" fmla="*/ 9628 h 10007"/>
              <a:gd name="connsiteX3" fmla="*/ 3485 w 10000"/>
              <a:gd name="connsiteY3" fmla="*/ 362 h 10007"/>
              <a:gd name="connsiteX4" fmla="*/ 3556 w 10000"/>
              <a:gd name="connsiteY4" fmla="*/ 0 h 10007"/>
              <a:gd name="connsiteX5" fmla="*/ 6778 w 10000"/>
              <a:gd name="connsiteY5" fmla="*/ 0 h 10007"/>
              <a:gd name="connsiteX6" fmla="*/ 6846 w 10000"/>
              <a:gd name="connsiteY6" fmla="*/ 362 h 10007"/>
              <a:gd name="connsiteX7" fmla="*/ 6846 w 10000"/>
              <a:gd name="connsiteY7" fmla="*/ 6670 h 10007"/>
              <a:gd name="connsiteX8" fmla="*/ 6914 w 10000"/>
              <a:gd name="connsiteY8" fmla="*/ 7032 h 10007"/>
              <a:gd name="connsiteX9" fmla="*/ 7807 w 10000"/>
              <a:gd name="connsiteY9" fmla="*/ 7032 h 10007"/>
              <a:gd name="connsiteX10" fmla="*/ 7879 w 10000"/>
              <a:gd name="connsiteY10" fmla="*/ 6670 h 10007"/>
              <a:gd name="connsiteX11" fmla="*/ 7879 w 10000"/>
              <a:gd name="connsiteY11" fmla="*/ 2649 h 10007"/>
              <a:gd name="connsiteX12" fmla="*/ 7948 w 10000"/>
              <a:gd name="connsiteY12" fmla="*/ 2288 h 10007"/>
              <a:gd name="connsiteX13" fmla="*/ 9931 w 10000"/>
              <a:gd name="connsiteY13" fmla="*/ 2288 h 10007"/>
              <a:gd name="connsiteX14" fmla="*/ 10000 w 10000"/>
              <a:gd name="connsiteY14" fmla="*/ 2649 h 10007"/>
              <a:gd name="connsiteX0" fmla="*/ 0 w 10000"/>
              <a:gd name="connsiteY0" fmla="*/ 9972 h 10018"/>
              <a:gd name="connsiteX1" fmla="*/ 3417 w 10000"/>
              <a:gd name="connsiteY1" fmla="*/ 9991 h 10018"/>
              <a:gd name="connsiteX2" fmla="*/ 3485 w 10000"/>
              <a:gd name="connsiteY2" fmla="*/ 9628 h 10018"/>
              <a:gd name="connsiteX3" fmla="*/ 3485 w 10000"/>
              <a:gd name="connsiteY3" fmla="*/ 362 h 10018"/>
              <a:gd name="connsiteX4" fmla="*/ 3556 w 10000"/>
              <a:gd name="connsiteY4" fmla="*/ 0 h 10018"/>
              <a:gd name="connsiteX5" fmla="*/ 6778 w 10000"/>
              <a:gd name="connsiteY5" fmla="*/ 0 h 10018"/>
              <a:gd name="connsiteX6" fmla="*/ 6846 w 10000"/>
              <a:gd name="connsiteY6" fmla="*/ 362 h 10018"/>
              <a:gd name="connsiteX7" fmla="*/ 6846 w 10000"/>
              <a:gd name="connsiteY7" fmla="*/ 6670 h 10018"/>
              <a:gd name="connsiteX8" fmla="*/ 6914 w 10000"/>
              <a:gd name="connsiteY8" fmla="*/ 7032 h 10018"/>
              <a:gd name="connsiteX9" fmla="*/ 7807 w 10000"/>
              <a:gd name="connsiteY9" fmla="*/ 7032 h 10018"/>
              <a:gd name="connsiteX10" fmla="*/ 7879 w 10000"/>
              <a:gd name="connsiteY10" fmla="*/ 6670 h 10018"/>
              <a:gd name="connsiteX11" fmla="*/ 7879 w 10000"/>
              <a:gd name="connsiteY11" fmla="*/ 2649 h 10018"/>
              <a:gd name="connsiteX12" fmla="*/ 7948 w 10000"/>
              <a:gd name="connsiteY12" fmla="*/ 2288 h 10018"/>
              <a:gd name="connsiteX13" fmla="*/ 9931 w 10000"/>
              <a:gd name="connsiteY13" fmla="*/ 2288 h 10018"/>
              <a:gd name="connsiteX14" fmla="*/ 10000 w 10000"/>
              <a:gd name="connsiteY14" fmla="*/ 2649 h 10018"/>
              <a:gd name="connsiteX0" fmla="*/ 0 w 10000"/>
              <a:gd name="connsiteY0" fmla="*/ 9972 h 9991"/>
              <a:gd name="connsiteX1" fmla="*/ 3417 w 10000"/>
              <a:gd name="connsiteY1" fmla="*/ 9991 h 9991"/>
              <a:gd name="connsiteX2" fmla="*/ 3485 w 10000"/>
              <a:gd name="connsiteY2" fmla="*/ 9628 h 9991"/>
              <a:gd name="connsiteX3" fmla="*/ 3485 w 10000"/>
              <a:gd name="connsiteY3" fmla="*/ 362 h 9991"/>
              <a:gd name="connsiteX4" fmla="*/ 3556 w 10000"/>
              <a:gd name="connsiteY4" fmla="*/ 0 h 9991"/>
              <a:gd name="connsiteX5" fmla="*/ 6778 w 10000"/>
              <a:gd name="connsiteY5" fmla="*/ 0 h 9991"/>
              <a:gd name="connsiteX6" fmla="*/ 6846 w 10000"/>
              <a:gd name="connsiteY6" fmla="*/ 362 h 9991"/>
              <a:gd name="connsiteX7" fmla="*/ 6846 w 10000"/>
              <a:gd name="connsiteY7" fmla="*/ 6670 h 9991"/>
              <a:gd name="connsiteX8" fmla="*/ 6914 w 10000"/>
              <a:gd name="connsiteY8" fmla="*/ 7032 h 9991"/>
              <a:gd name="connsiteX9" fmla="*/ 7807 w 10000"/>
              <a:gd name="connsiteY9" fmla="*/ 7032 h 9991"/>
              <a:gd name="connsiteX10" fmla="*/ 7879 w 10000"/>
              <a:gd name="connsiteY10" fmla="*/ 6670 h 9991"/>
              <a:gd name="connsiteX11" fmla="*/ 7879 w 10000"/>
              <a:gd name="connsiteY11" fmla="*/ 2649 h 9991"/>
              <a:gd name="connsiteX12" fmla="*/ 7948 w 10000"/>
              <a:gd name="connsiteY12" fmla="*/ 2288 h 9991"/>
              <a:gd name="connsiteX13" fmla="*/ 9931 w 10000"/>
              <a:gd name="connsiteY13" fmla="*/ 2288 h 9991"/>
              <a:gd name="connsiteX14" fmla="*/ 10000 w 10000"/>
              <a:gd name="connsiteY14" fmla="*/ 2649 h 9991"/>
              <a:gd name="connsiteX0" fmla="*/ 0 w 10000"/>
              <a:gd name="connsiteY0" fmla="*/ 10008 h 10015"/>
              <a:gd name="connsiteX1" fmla="*/ 3417 w 10000"/>
              <a:gd name="connsiteY1" fmla="*/ 10000 h 10015"/>
              <a:gd name="connsiteX2" fmla="*/ 3485 w 10000"/>
              <a:gd name="connsiteY2" fmla="*/ 9637 h 10015"/>
              <a:gd name="connsiteX3" fmla="*/ 3485 w 10000"/>
              <a:gd name="connsiteY3" fmla="*/ 362 h 10015"/>
              <a:gd name="connsiteX4" fmla="*/ 3556 w 10000"/>
              <a:gd name="connsiteY4" fmla="*/ 0 h 10015"/>
              <a:gd name="connsiteX5" fmla="*/ 6778 w 10000"/>
              <a:gd name="connsiteY5" fmla="*/ 0 h 10015"/>
              <a:gd name="connsiteX6" fmla="*/ 6846 w 10000"/>
              <a:gd name="connsiteY6" fmla="*/ 362 h 10015"/>
              <a:gd name="connsiteX7" fmla="*/ 6846 w 10000"/>
              <a:gd name="connsiteY7" fmla="*/ 6676 h 10015"/>
              <a:gd name="connsiteX8" fmla="*/ 6914 w 10000"/>
              <a:gd name="connsiteY8" fmla="*/ 7038 h 10015"/>
              <a:gd name="connsiteX9" fmla="*/ 7807 w 10000"/>
              <a:gd name="connsiteY9" fmla="*/ 7038 h 10015"/>
              <a:gd name="connsiteX10" fmla="*/ 7879 w 10000"/>
              <a:gd name="connsiteY10" fmla="*/ 6676 h 10015"/>
              <a:gd name="connsiteX11" fmla="*/ 7879 w 10000"/>
              <a:gd name="connsiteY11" fmla="*/ 2651 h 10015"/>
              <a:gd name="connsiteX12" fmla="*/ 7948 w 10000"/>
              <a:gd name="connsiteY12" fmla="*/ 2290 h 10015"/>
              <a:gd name="connsiteX13" fmla="*/ 9931 w 10000"/>
              <a:gd name="connsiteY13" fmla="*/ 2290 h 10015"/>
              <a:gd name="connsiteX14" fmla="*/ 10000 w 10000"/>
              <a:gd name="connsiteY14" fmla="*/ 2651 h 10015"/>
              <a:gd name="connsiteX0" fmla="*/ 0 w 10000"/>
              <a:gd name="connsiteY0" fmla="*/ 10008 h 10008"/>
              <a:gd name="connsiteX1" fmla="*/ 3417 w 10000"/>
              <a:gd name="connsiteY1" fmla="*/ 10000 h 10008"/>
              <a:gd name="connsiteX2" fmla="*/ 3485 w 10000"/>
              <a:gd name="connsiteY2" fmla="*/ 9637 h 10008"/>
              <a:gd name="connsiteX3" fmla="*/ 3485 w 10000"/>
              <a:gd name="connsiteY3" fmla="*/ 362 h 10008"/>
              <a:gd name="connsiteX4" fmla="*/ 3556 w 10000"/>
              <a:gd name="connsiteY4" fmla="*/ 0 h 10008"/>
              <a:gd name="connsiteX5" fmla="*/ 6778 w 10000"/>
              <a:gd name="connsiteY5" fmla="*/ 0 h 10008"/>
              <a:gd name="connsiteX6" fmla="*/ 6846 w 10000"/>
              <a:gd name="connsiteY6" fmla="*/ 362 h 10008"/>
              <a:gd name="connsiteX7" fmla="*/ 6846 w 10000"/>
              <a:gd name="connsiteY7" fmla="*/ 6676 h 10008"/>
              <a:gd name="connsiteX8" fmla="*/ 6914 w 10000"/>
              <a:gd name="connsiteY8" fmla="*/ 7038 h 10008"/>
              <a:gd name="connsiteX9" fmla="*/ 7807 w 10000"/>
              <a:gd name="connsiteY9" fmla="*/ 7038 h 10008"/>
              <a:gd name="connsiteX10" fmla="*/ 7879 w 10000"/>
              <a:gd name="connsiteY10" fmla="*/ 6676 h 10008"/>
              <a:gd name="connsiteX11" fmla="*/ 7879 w 10000"/>
              <a:gd name="connsiteY11" fmla="*/ 2651 h 10008"/>
              <a:gd name="connsiteX12" fmla="*/ 7948 w 10000"/>
              <a:gd name="connsiteY12" fmla="*/ 2290 h 10008"/>
              <a:gd name="connsiteX13" fmla="*/ 9931 w 10000"/>
              <a:gd name="connsiteY13" fmla="*/ 2290 h 10008"/>
              <a:gd name="connsiteX14" fmla="*/ 10000 w 10000"/>
              <a:gd name="connsiteY14" fmla="*/ 2651 h 10008"/>
              <a:gd name="connsiteX0" fmla="*/ 0 w 10000"/>
              <a:gd name="connsiteY0" fmla="*/ 10008 h 10008"/>
              <a:gd name="connsiteX1" fmla="*/ 3417 w 10000"/>
              <a:gd name="connsiteY1" fmla="*/ 10000 h 10008"/>
              <a:gd name="connsiteX2" fmla="*/ 3485 w 10000"/>
              <a:gd name="connsiteY2" fmla="*/ 9637 h 10008"/>
              <a:gd name="connsiteX3" fmla="*/ 3485 w 10000"/>
              <a:gd name="connsiteY3" fmla="*/ 362 h 10008"/>
              <a:gd name="connsiteX4" fmla="*/ 3556 w 10000"/>
              <a:gd name="connsiteY4" fmla="*/ 0 h 10008"/>
              <a:gd name="connsiteX5" fmla="*/ 6778 w 10000"/>
              <a:gd name="connsiteY5" fmla="*/ 0 h 10008"/>
              <a:gd name="connsiteX6" fmla="*/ 6846 w 10000"/>
              <a:gd name="connsiteY6" fmla="*/ 362 h 10008"/>
              <a:gd name="connsiteX7" fmla="*/ 6846 w 10000"/>
              <a:gd name="connsiteY7" fmla="*/ 6676 h 10008"/>
              <a:gd name="connsiteX8" fmla="*/ 6914 w 10000"/>
              <a:gd name="connsiteY8" fmla="*/ 7038 h 10008"/>
              <a:gd name="connsiteX9" fmla="*/ 7807 w 10000"/>
              <a:gd name="connsiteY9" fmla="*/ 7038 h 10008"/>
              <a:gd name="connsiteX10" fmla="*/ 7879 w 10000"/>
              <a:gd name="connsiteY10" fmla="*/ 6676 h 10008"/>
              <a:gd name="connsiteX11" fmla="*/ 7879 w 10000"/>
              <a:gd name="connsiteY11" fmla="*/ 2651 h 10008"/>
              <a:gd name="connsiteX12" fmla="*/ 7948 w 10000"/>
              <a:gd name="connsiteY12" fmla="*/ 2290 h 10008"/>
              <a:gd name="connsiteX13" fmla="*/ 10000 w 10000"/>
              <a:gd name="connsiteY13" fmla="*/ 2651 h 10008"/>
              <a:gd name="connsiteX0" fmla="*/ 0 w 9969"/>
              <a:gd name="connsiteY0" fmla="*/ 10008 h 10008"/>
              <a:gd name="connsiteX1" fmla="*/ 3417 w 9969"/>
              <a:gd name="connsiteY1" fmla="*/ 10000 h 10008"/>
              <a:gd name="connsiteX2" fmla="*/ 3485 w 9969"/>
              <a:gd name="connsiteY2" fmla="*/ 9637 h 10008"/>
              <a:gd name="connsiteX3" fmla="*/ 3485 w 9969"/>
              <a:gd name="connsiteY3" fmla="*/ 362 h 10008"/>
              <a:gd name="connsiteX4" fmla="*/ 3556 w 9969"/>
              <a:gd name="connsiteY4" fmla="*/ 0 h 10008"/>
              <a:gd name="connsiteX5" fmla="*/ 6778 w 9969"/>
              <a:gd name="connsiteY5" fmla="*/ 0 h 10008"/>
              <a:gd name="connsiteX6" fmla="*/ 6846 w 9969"/>
              <a:gd name="connsiteY6" fmla="*/ 362 h 10008"/>
              <a:gd name="connsiteX7" fmla="*/ 6846 w 9969"/>
              <a:gd name="connsiteY7" fmla="*/ 6676 h 10008"/>
              <a:gd name="connsiteX8" fmla="*/ 6914 w 9969"/>
              <a:gd name="connsiteY8" fmla="*/ 7038 h 10008"/>
              <a:gd name="connsiteX9" fmla="*/ 7807 w 9969"/>
              <a:gd name="connsiteY9" fmla="*/ 7038 h 10008"/>
              <a:gd name="connsiteX10" fmla="*/ 7879 w 9969"/>
              <a:gd name="connsiteY10" fmla="*/ 6676 h 10008"/>
              <a:gd name="connsiteX11" fmla="*/ 7879 w 9969"/>
              <a:gd name="connsiteY11" fmla="*/ 2651 h 10008"/>
              <a:gd name="connsiteX12" fmla="*/ 7948 w 9969"/>
              <a:gd name="connsiteY12" fmla="*/ 2290 h 10008"/>
              <a:gd name="connsiteX13" fmla="*/ 9969 w 9969"/>
              <a:gd name="connsiteY13" fmla="*/ 2271 h 10008"/>
              <a:gd name="connsiteX0" fmla="*/ 0 w 9995"/>
              <a:gd name="connsiteY0" fmla="*/ 10000 h 10000"/>
              <a:gd name="connsiteX1" fmla="*/ 3428 w 9995"/>
              <a:gd name="connsiteY1" fmla="*/ 9992 h 10000"/>
              <a:gd name="connsiteX2" fmla="*/ 3496 w 9995"/>
              <a:gd name="connsiteY2" fmla="*/ 9629 h 10000"/>
              <a:gd name="connsiteX3" fmla="*/ 3496 w 9995"/>
              <a:gd name="connsiteY3" fmla="*/ 362 h 10000"/>
              <a:gd name="connsiteX4" fmla="*/ 3567 w 9995"/>
              <a:gd name="connsiteY4" fmla="*/ 0 h 10000"/>
              <a:gd name="connsiteX5" fmla="*/ 6799 w 9995"/>
              <a:gd name="connsiteY5" fmla="*/ 0 h 10000"/>
              <a:gd name="connsiteX6" fmla="*/ 6867 w 9995"/>
              <a:gd name="connsiteY6" fmla="*/ 362 h 10000"/>
              <a:gd name="connsiteX7" fmla="*/ 6867 w 9995"/>
              <a:gd name="connsiteY7" fmla="*/ 6671 h 10000"/>
              <a:gd name="connsiteX8" fmla="*/ 6936 w 9995"/>
              <a:gd name="connsiteY8" fmla="*/ 7032 h 10000"/>
              <a:gd name="connsiteX9" fmla="*/ 7831 w 9995"/>
              <a:gd name="connsiteY9" fmla="*/ 7032 h 10000"/>
              <a:gd name="connsiteX10" fmla="*/ 7904 w 9995"/>
              <a:gd name="connsiteY10" fmla="*/ 6671 h 10000"/>
              <a:gd name="connsiteX11" fmla="*/ 7904 w 9995"/>
              <a:gd name="connsiteY11" fmla="*/ 2649 h 10000"/>
              <a:gd name="connsiteX12" fmla="*/ 7973 w 9995"/>
              <a:gd name="connsiteY12" fmla="*/ 2288 h 10000"/>
              <a:gd name="connsiteX13" fmla="*/ 9995 w 9995"/>
              <a:gd name="connsiteY13" fmla="*/ 2377 h 10000"/>
              <a:gd name="connsiteX0" fmla="*/ 0 w 10000"/>
              <a:gd name="connsiteY0" fmla="*/ 10000 h 10000"/>
              <a:gd name="connsiteX1" fmla="*/ 3430 w 10000"/>
              <a:gd name="connsiteY1" fmla="*/ 9992 h 10000"/>
              <a:gd name="connsiteX2" fmla="*/ 3498 w 10000"/>
              <a:gd name="connsiteY2" fmla="*/ 9629 h 10000"/>
              <a:gd name="connsiteX3" fmla="*/ 3498 w 10000"/>
              <a:gd name="connsiteY3" fmla="*/ 362 h 10000"/>
              <a:gd name="connsiteX4" fmla="*/ 3569 w 10000"/>
              <a:gd name="connsiteY4" fmla="*/ 0 h 10000"/>
              <a:gd name="connsiteX5" fmla="*/ 6802 w 10000"/>
              <a:gd name="connsiteY5" fmla="*/ 0 h 10000"/>
              <a:gd name="connsiteX6" fmla="*/ 6870 w 10000"/>
              <a:gd name="connsiteY6" fmla="*/ 362 h 10000"/>
              <a:gd name="connsiteX7" fmla="*/ 6870 w 10000"/>
              <a:gd name="connsiteY7" fmla="*/ 6671 h 10000"/>
              <a:gd name="connsiteX8" fmla="*/ 6939 w 10000"/>
              <a:gd name="connsiteY8" fmla="*/ 7032 h 10000"/>
              <a:gd name="connsiteX9" fmla="*/ 7835 w 10000"/>
              <a:gd name="connsiteY9" fmla="*/ 7032 h 10000"/>
              <a:gd name="connsiteX10" fmla="*/ 7908 w 10000"/>
              <a:gd name="connsiteY10" fmla="*/ 6671 h 10000"/>
              <a:gd name="connsiteX11" fmla="*/ 7908 w 10000"/>
              <a:gd name="connsiteY11" fmla="*/ 2649 h 10000"/>
              <a:gd name="connsiteX12" fmla="*/ 7977 w 10000"/>
              <a:gd name="connsiteY12" fmla="*/ 2288 h 10000"/>
              <a:gd name="connsiteX13" fmla="*/ 10000 w 10000"/>
              <a:gd name="connsiteY13" fmla="*/ 2296 h 10000"/>
              <a:gd name="connsiteX0" fmla="*/ 0 w 10049"/>
              <a:gd name="connsiteY0" fmla="*/ 10000 h 10000"/>
              <a:gd name="connsiteX1" fmla="*/ 3479 w 10049"/>
              <a:gd name="connsiteY1" fmla="*/ 9992 h 10000"/>
              <a:gd name="connsiteX2" fmla="*/ 3547 w 10049"/>
              <a:gd name="connsiteY2" fmla="*/ 9629 h 10000"/>
              <a:gd name="connsiteX3" fmla="*/ 3547 w 10049"/>
              <a:gd name="connsiteY3" fmla="*/ 362 h 10000"/>
              <a:gd name="connsiteX4" fmla="*/ 3618 w 10049"/>
              <a:gd name="connsiteY4" fmla="*/ 0 h 10000"/>
              <a:gd name="connsiteX5" fmla="*/ 6851 w 10049"/>
              <a:gd name="connsiteY5" fmla="*/ 0 h 10000"/>
              <a:gd name="connsiteX6" fmla="*/ 6919 w 10049"/>
              <a:gd name="connsiteY6" fmla="*/ 362 h 10000"/>
              <a:gd name="connsiteX7" fmla="*/ 6919 w 10049"/>
              <a:gd name="connsiteY7" fmla="*/ 6671 h 10000"/>
              <a:gd name="connsiteX8" fmla="*/ 6988 w 10049"/>
              <a:gd name="connsiteY8" fmla="*/ 7032 h 10000"/>
              <a:gd name="connsiteX9" fmla="*/ 7884 w 10049"/>
              <a:gd name="connsiteY9" fmla="*/ 7032 h 10000"/>
              <a:gd name="connsiteX10" fmla="*/ 7957 w 10049"/>
              <a:gd name="connsiteY10" fmla="*/ 6671 h 10000"/>
              <a:gd name="connsiteX11" fmla="*/ 7957 w 10049"/>
              <a:gd name="connsiteY11" fmla="*/ 2649 h 10000"/>
              <a:gd name="connsiteX12" fmla="*/ 8026 w 10049"/>
              <a:gd name="connsiteY12" fmla="*/ 2288 h 10000"/>
              <a:gd name="connsiteX13" fmla="*/ 10049 w 10049"/>
              <a:gd name="connsiteY13" fmla="*/ 2296 h 10000"/>
              <a:gd name="connsiteX0" fmla="*/ 0 w 10007"/>
              <a:gd name="connsiteY0" fmla="*/ 10000 h 10000"/>
              <a:gd name="connsiteX1" fmla="*/ 3437 w 10007"/>
              <a:gd name="connsiteY1" fmla="*/ 9992 h 10000"/>
              <a:gd name="connsiteX2" fmla="*/ 3505 w 10007"/>
              <a:gd name="connsiteY2" fmla="*/ 9629 h 10000"/>
              <a:gd name="connsiteX3" fmla="*/ 3505 w 10007"/>
              <a:gd name="connsiteY3" fmla="*/ 362 h 10000"/>
              <a:gd name="connsiteX4" fmla="*/ 3576 w 10007"/>
              <a:gd name="connsiteY4" fmla="*/ 0 h 10000"/>
              <a:gd name="connsiteX5" fmla="*/ 6809 w 10007"/>
              <a:gd name="connsiteY5" fmla="*/ 0 h 10000"/>
              <a:gd name="connsiteX6" fmla="*/ 6877 w 10007"/>
              <a:gd name="connsiteY6" fmla="*/ 362 h 10000"/>
              <a:gd name="connsiteX7" fmla="*/ 6877 w 10007"/>
              <a:gd name="connsiteY7" fmla="*/ 6671 h 10000"/>
              <a:gd name="connsiteX8" fmla="*/ 6946 w 10007"/>
              <a:gd name="connsiteY8" fmla="*/ 7032 h 10000"/>
              <a:gd name="connsiteX9" fmla="*/ 7842 w 10007"/>
              <a:gd name="connsiteY9" fmla="*/ 7032 h 10000"/>
              <a:gd name="connsiteX10" fmla="*/ 7915 w 10007"/>
              <a:gd name="connsiteY10" fmla="*/ 6671 h 10000"/>
              <a:gd name="connsiteX11" fmla="*/ 7915 w 10007"/>
              <a:gd name="connsiteY11" fmla="*/ 2649 h 10000"/>
              <a:gd name="connsiteX12" fmla="*/ 7984 w 10007"/>
              <a:gd name="connsiteY12" fmla="*/ 2288 h 10000"/>
              <a:gd name="connsiteX13" fmla="*/ 10007 w 10007"/>
              <a:gd name="connsiteY13" fmla="*/ 229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07" h="10000">
                <a:moveTo>
                  <a:pt x="0" y="10000"/>
                </a:moveTo>
                <a:lnTo>
                  <a:pt x="3437" y="9992"/>
                </a:lnTo>
                <a:cubicBezTo>
                  <a:pt x="3474" y="9992"/>
                  <a:pt x="3505" y="9824"/>
                  <a:pt x="3505" y="9629"/>
                </a:cubicBezTo>
                <a:lnTo>
                  <a:pt x="3505" y="362"/>
                </a:lnTo>
                <a:cubicBezTo>
                  <a:pt x="3505" y="168"/>
                  <a:pt x="3536" y="0"/>
                  <a:pt x="3576" y="0"/>
                </a:cubicBezTo>
                <a:lnTo>
                  <a:pt x="6809" y="0"/>
                </a:lnTo>
                <a:cubicBezTo>
                  <a:pt x="6845" y="0"/>
                  <a:pt x="6877" y="168"/>
                  <a:pt x="6877" y="362"/>
                </a:cubicBezTo>
                <a:lnTo>
                  <a:pt x="6877" y="6671"/>
                </a:lnTo>
                <a:cubicBezTo>
                  <a:pt x="6877" y="6865"/>
                  <a:pt x="6906" y="7032"/>
                  <a:pt x="6946" y="7032"/>
                </a:cubicBezTo>
                <a:lnTo>
                  <a:pt x="7842" y="7032"/>
                </a:lnTo>
                <a:cubicBezTo>
                  <a:pt x="7883" y="7032"/>
                  <a:pt x="7915" y="6865"/>
                  <a:pt x="7915" y="6671"/>
                </a:cubicBezTo>
                <a:lnTo>
                  <a:pt x="7915" y="2649"/>
                </a:lnTo>
                <a:cubicBezTo>
                  <a:pt x="7915" y="2443"/>
                  <a:pt x="7943" y="2288"/>
                  <a:pt x="7984" y="2288"/>
                </a:cubicBezTo>
                <a:lnTo>
                  <a:pt x="10007" y="2296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gray">
          <a:xfrm>
            <a:off x="-10278" y="5966252"/>
            <a:ext cx="9157459" cy="323466"/>
          </a:xfrm>
          <a:custGeom>
            <a:avLst/>
            <a:gdLst>
              <a:gd name="T0" fmla="*/ 0 w 8480"/>
              <a:gd name="T1" fmla="*/ 0 h 144"/>
              <a:gd name="T2" fmla="*/ 776 w 8480"/>
              <a:gd name="T3" fmla="*/ 0 h 144"/>
              <a:gd name="T4" fmla="*/ 804 w 8480"/>
              <a:gd name="T5" fmla="*/ 28 h 144"/>
              <a:gd name="T6" fmla="*/ 804 w 8480"/>
              <a:gd name="T7" fmla="*/ 114 h 144"/>
              <a:gd name="T8" fmla="*/ 831 w 8480"/>
              <a:gd name="T9" fmla="*/ 142 h 144"/>
              <a:gd name="T10" fmla="*/ 2854 w 8480"/>
              <a:gd name="T11" fmla="*/ 142 h 144"/>
              <a:gd name="T12" fmla="*/ 2882 w 8480"/>
              <a:gd name="T13" fmla="*/ 114 h 144"/>
              <a:gd name="T14" fmla="*/ 2882 w 8480"/>
              <a:gd name="T15" fmla="*/ 28 h 144"/>
              <a:gd name="T16" fmla="*/ 2910 w 8480"/>
              <a:gd name="T17" fmla="*/ 0 h 144"/>
              <a:gd name="T18" fmla="*/ 6767 w 8480"/>
              <a:gd name="T19" fmla="*/ 0 h 144"/>
              <a:gd name="T20" fmla="*/ 6795 w 8480"/>
              <a:gd name="T21" fmla="*/ 28 h 144"/>
              <a:gd name="T22" fmla="*/ 6795 w 8480"/>
              <a:gd name="T23" fmla="*/ 116 h 144"/>
              <a:gd name="T24" fmla="*/ 6823 w 8480"/>
              <a:gd name="T25" fmla="*/ 144 h 144"/>
              <a:gd name="T26" fmla="*/ 8480 w 8480"/>
              <a:gd name="T27" fmla="*/ 144 h 144"/>
              <a:gd name="connsiteX0" fmla="*/ 0 w 9085"/>
              <a:gd name="connsiteY0" fmla="*/ 0 h 10000"/>
              <a:gd name="connsiteX1" fmla="*/ 33 w 9085"/>
              <a:gd name="connsiteY1" fmla="*/ 1944 h 10000"/>
              <a:gd name="connsiteX2" fmla="*/ 33 w 9085"/>
              <a:gd name="connsiteY2" fmla="*/ 7917 h 10000"/>
              <a:gd name="connsiteX3" fmla="*/ 65 w 9085"/>
              <a:gd name="connsiteY3" fmla="*/ 9861 h 10000"/>
              <a:gd name="connsiteX4" fmla="*/ 2451 w 9085"/>
              <a:gd name="connsiteY4" fmla="*/ 9861 h 10000"/>
              <a:gd name="connsiteX5" fmla="*/ 2484 w 9085"/>
              <a:gd name="connsiteY5" fmla="*/ 7917 h 10000"/>
              <a:gd name="connsiteX6" fmla="*/ 2484 w 9085"/>
              <a:gd name="connsiteY6" fmla="*/ 1944 h 10000"/>
              <a:gd name="connsiteX7" fmla="*/ 2517 w 9085"/>
              <a:gd name="connsiteY7" fmla="*/ 0 h 10000"/>
              <a:gd name="connsiteX8" fmla="*/ 7065 w 9085"/>
              <a:gd name="connsiteY8" fmla="*/ 0 h 10000"/>
              <a:gd name="connsiteX9" fmla="*/ 7098 w 9085"/>
              <a:gd name="connsiteY9" fmla="*/ 1944 h 10000"/>
              <a:gd name="connsiteX10" fmla="*/ 7098 w 9085"/>
              <a:gd name="connsiteY10" fmla="*/ 8056 h 10000"/>
              <a:gd name="connsiteX11" fmla="*/ 7131 w 9085"/>
              <a:gd name="connsiteY11" fmla="*/ 10000 h 10000"/>
              <a:gd name="connsiteX12" fmla="*/ 9085 w 9085"/>
              <a:gd name="connsiteY12" fmla="*/ 10000 h 10000"/>
              <a:gd name="connsiteX0" fmla="*/ 0 w 9964"/>
              <a:gd name="connsiteY0" fmla="*/ 1944 h 10000"/>
              <a:gd name="connsiteX1" fmla="*/ 0 w 9964"/>
              <a:gd name="connsiteY1" fmla="*/ 7917 h 10000"/>
              <a:gd name="connsiteX2" fmla="*/ 36 w 9964"/>
              <a:gd name="connsiteY2" fmla="*/ 9861 h 10000"/>
              <a:gd name="connsiteX3" fmla="*/ 2662 w 9964"/>
              <a:gd name="connsiteY3" fmla="*/ 9861 h 10000"/>
              <a:gd name="connsiteX4" fmla="*/ 2698 w 9964"/>
              <a:gd name="connsiteY4" fmla="*/ 7917 h 10000"/>
              <a:gd name="connsiteX5" fmla="*/ 2698 w 9964"/>
              <a:gd name="connsiteY5" fmla="*/ 1944 h 10000"/>
              <a:gd name="connsiteX6" fmla="*/ 2735 w 9964"/>
              <a:gd name="connsiteY6" fmla="*/ 0 h 10000"/>
              <a:gd name="connsiteX7" fmla="*/ 7741 w 9964"/>
              <a:gd name="connsiteY7" fmla="*/ 0 h 10000"/>
              <a:gd name="connsiteX8" fmla="*/ 7777 w 9964"/>
              <a:gd name="connsiteY8" fmla="*/ 1944 h 10000"/>
              <a:gd name="connsiteX9" fmla="*/ 7777 w 9964"/>
              <a:gd name="connsiteY9" fmla="*/ 8056 h 10000"/>
              <a:gd name="connsiteX10" fmla="*/ 7813 w 9964"/>
              <a:gd name="connsiteY10" fmla="*/ 10000 h 10000"/>
              <a:gd name="connsiteX11" fmla="*/ 9964 w 9964"/>
              <a:gd name="connsiteY11" fmla="*/ 10000 h 10000"/>
              <a:gd name="connsiteX0" fmla="*/ 0 w 10000"/>
              <a:gd name="connsiteY0" fmla="*/ 7917 h 10000"/>
              <a:gd name="connsiteX1" fmla="*/ 36 w 10000"/>
              <a:gd name="connsiteY1" fmla="*/ 9861 h 10000"/>
              <a:gd name="connsiteX2" fmla="*/ 2672 w 10000"/>
              <a:gd name="connsiteY2" fmla="*/ 9861 h 10000"/>
              <a:gd name="connsiteX3" fmla="*/ 2708 w 10000"/>
              <a:gd name="connsiteY3" fmla="*/ 7917 h 10000"/>
              <a:gd name="connsiteX4" fmla="*/ 2708 w 10000"/>
              <a:gd name="connsiteY4" fmla="*/ 1944 h 10000"/>
              <a:gd name="connsiteX5" fmla="*/ 2745 w 10000"/>
              <a:gd name="connsiteY5" fmla="*/ 0 h 10000"/>
              <a:gd name="connsiteX6" fmla="*/ 7769 w 10000"/>
              <a:gd name="connsiteY6" fmla="*/ 0 h 10000"/>
              <a:gd name="connsiteX7" fmla="*/ 7805 w 10000"/>
              <a:gd name="connsiteY7" fmla="*/ 1944 h 10000"/>
              <a:gd name="connsiteX8" fmla="*/ 7805 w 10000"/>
              <a:gd name="connsiteY8" fmla="*/ 8056 h 10000"/>
              <a:gd name="connsiteX9" fmla="*/ 7841 w 10000"/>
              <a:gd name="connsiteY9" fmla="*/ 10000 h 10000"/>
              <a:gd name="connsiteX10" fmla="*/ 10000 w 10000"/>
              <a:gd name="connsiteY10" fmla="*/ 10000 h 10000"/>
              <a:gd name="connsiteX0" fmla="*/ 0 w 9964"/>
              <a:gd name="connsiteY0" fmla="*/ 9861 h 10000"/>
              <a:gd name="connsiteX1" fmla="*/ 2636 w 9964"/>
              <a:gd name="connsiteY1" fmla="*/ 9861 h 10000"/>
              <a:gd name="connsiteX2" fmla="*/ 2672 w 9964"/>
              <a:gd name="connsiteY2" fmla="*/ 7917 h 10000"/>
              <a:gd name="connsiteX3" fmla="*/ 2672 w 9964"/>
              <a:gd name="connsiteY3" fmla="*/ 1944 h 10000"/>
              <a:gd name="connsiteX4" fmla="*/ 2709 w 9964"/>
              <a:gd name="connsiteY4" fmla="*/ 0 h 10000"/>
              <a:gd name="connsiteX5" fmla="*/ 7733 w 9964"/>
              <a:gd name="connsiteY5" fmla="*/ 0 h 10000"/>
              <a:gd name="connsiteX6" fmla="*/ 7769 w 9964"/>
              <a:gd name="connsiteY6" fmla="*/ 1944 h 10000"/>
              <a:gd name="connsiteX7" fmla="*/ 7769 w 9964"/>
              <a:gd name="connsiteY7" fmla="*/ 8056 h 10000"/>
              <a:gd name="connsiteX8" fmla="*/ 7805 w 9964"/>
              <a:gd name="connsiteY8" fmla="*/ 10000 h 10000"/>
              <a:gd name="connsiteX9" fmla="*/ 9964 w 9964"/>
              <a:gd name="connsiteY9" fmla="*/ 10000 h 10000"/>
              <a:gd name="connsiteX0" fmla="*/ 0 w 7833"/>
              <a:gd name="connsiteY0" fmla="*/ 9861 h 10000"/>
              <a:gd name="connsiteX1" fmla="*/ 2646 w 7833"/>
              <a:gd name="connsiteY1" fmla="*/ 9861 h 10000"/>
              <a:gd name="connsiteX2" fmla="*/ 2682 w 7833"/>
              <a:gd name="connsiteY2" fmla="*/ 7917 h 10000"/>
              <a:gd name="connsiteX3" fmla="*/ 2682 w 7833"/>
              <a:gd name="connsiteY3" fmla="*/ 1944 h 10000"/>
              <a:gd name="connsiteX4" fmla="*/ 2719 w 7833"/>
              <a:gd name="connsiteY4" fmla="*/ 0 h 10000"/>
              <a:gd name="connsiteX5" fmla="*/ 7761 w 7833"/>
              <a:gd name="connsiteY5" fmla="*/ 0 h 10000"/>
              <a:gd name="connsiteX6" fmla="*/ 7797 w 7833"/>
              <a:gd name="connsiteY6" fmla="*/ 1944 h 10000"/>
              <a:gd name="connsiteX7" fmla="*/ 7797 w 7833"/>
              <a:gd name="connsiteY7" fmla="*/ 8056 h 10000"/>
              <a:gd name="connsiteX8" fmla="*/ 7833 w 7833"/>
              <a:gd name="connsiteY8" fmla="*/ 10000 h 10000"/>
              <a:gd name="connsiteX0" fmla="*/ 0 w 9954"/>
              <a:gd name="connsiteY0" fmla="*/ 9861 h 9861"/>
              <a:gd name="connsiteX1" fmla="*/ 3378 w 9954"/>
              <a:gd name="connsiteY1" fmla="*/ 9861 h 9861"/>
              <a:gd name="connsiteX2" fmla="*/ 3424 w 9954"/>
              <a:gd name="connsiteY2" fmla="*/ 7917 h 9861"/>
              <a:gd name="connsiteX3" fmla="*/ 3424 w 9954"/>
              <a:gd name="connsiteY3" fmla="*/ 1944 h 9861"/>
              <a:gd name="connsiteX4" fmla="*/ 3471 w 9954"/>
              <a:gd name="connsiteY4" fmla="*/ 0 h 9861"/>
              <a:gd name="connsiteX5" fmla="*/ 9908 w 9954"/>
              <a:gd name="connsiteY5" fmla="*/ 0 h 9861"/>
              <a:gd name="connsiteX6" fmla="*/ 9954 w 9954"/>
              <a:gd name="connsiteY6" fmla="*/ 1944 h 9861"/>
              <a:gd name="connsiteX7" fmla="*/ 9954 w 9954"/>
              <a:gd name="connsiteY7" fmla="*/ 8056 h 9861"/>
              <a:gd name="connsiteX0" fmla="*/ 0 w 10000"/>
              <a:gd name="connsiteY0" fmla="*/ 10000 h 10000"/>
              <a:gd name="connsiteX1" fmla="*/ 3394 w 10000"/>
              <a:gd name="connsiteY1" fmla="*/ 10000 h 10000"/>
              <a:gd name="connsiteX2" fmla="*/ 3440 w 10000"/>
              <a:gd name="connsiteY2" fmla="*/ 8029 h 10000"/>
              <a:gd name="connsiteX3" fmla="*/ 3440 w 10000"/>
              <a:gd name="connsiteY3" fmla="*/ 1971 h 10000"/>
              <a:gd name="connsiteX4" fmla="*/ 3487 w 10000"/>
              <a:gd name="connsiteY4" fmla="*/ 0 h 10000"/>
              <a:gd name="connsiteX5" fmla="*/ 9954 w 10000"/>
              <a:gd name="connsiteY5" fmla="*/ 0 h 10000"/>
              <a:gd name="connsiteX6" fmla="*/ 10000 w 10000"/>
              <a:gd name="connsiteY6" fmla="*/ 1971 h 10000"/>
              <a:gd name="connsiteX0" fmla="*/ 0 w 7965"/>
              <a:gd name="connsiteY0" fmla="*/ 9803 h 10000"/>
              <a:gd name="connsiteX1" fmla="*/ 1359 w 7965"/>
              <a:gd name="connsiteY1" fmla="*/ 10000 h 10000"/>
              <a:gd name="connsiteX2" fmla="*/ 1405 w 7965"/>
              <a:gd name="connsiteY2" fmla="*/ 8029 h 10000"/>
              <a:gd name="connsiteX3" fmla="*/ 1405 w 7965"/>
              <a:gd name="connsiteY3" fmla="*/ 1971 h 10000"/>
              <a:gd name="connsiteX4" fmla="*/ 1452 w 7965"/>
              <a:gd name="connsiteY4" fmla="*/ 0 h 10000"/>
              <a:gd name="connsiteX5" fmla="*/ 7919 w 7965"/>
              <a:gd name="connsiteY5" fmla="*/ 0 h 10000"/>
              <a:gd name="connsiteX6" fmla="*/ 7965 w 7965"/>
              <a:gd name="connsiteY6" fmla="*/ 1971 h 10000"/>
              <a:gd name="connsiteX0" fmla="*/ 0 w 10000"/>
              <a:gd name="connsiteY0" fmla="*/ 9803 h 10000"/>
              <a:gd name="connsiteX1" fmla="*/ 1706 w 10000"/>
              <a:gd name="connsiteY1" fmla="*/ 10000 h 10000"/>
              <a:gd name="connsiteX2" fmla="*/ 1764 w 10000"/>
              <a:gd name="connsiteY2" fmla="*/ 8029 h 10000"/>
              <a:gd name="connsiteX3" fmla="*/ 1764 w 10000"/>
              <a:gd name="connsiteY3" fmla="*/ 1971 h 10000"/>
              <a:gd name="connsiteX4" fmla="*/ 1823 w 10000"/>
              <a:gd name="connsiteY4" fmla="*/ 0 h 10000"/>
              <a:gd name="connsiteX5" fmla="*/ 9942 w 10000"/>
              <a:gd name="connsiteY5" fmla="*/ 0 h 10000"/>
              <a:gd name="connsiteX6" fmla="*/ 10000 w 10000"/>
              <a:gd name="connsiteY6" fmla="*/ 1971 h 10000"/>
              <a:gd name="connsiteX0" fmla="*/ 0 w 9295"/>
              <a:gd name="connsiteY0" fmla="*/ 9803 h 10000"/>
              <a:gd name="connsiteX1" fmla="*/ 1001 w 9295"/>
              <a:gd name="connsiteY1" fmla="*/ 10000 h 10000"/>
              <a:gd name="connsiteX2" fmla="*/ 1059 w 9295"/>
              <a:gd name="connsiteY2" fmla="*/ 8029 h 10000"/>
              <a:gd name="connsiteX3" fmla="*/ 1059 w 9295"/>
              <a:gd name="connsiteY3" fmla="*/ 1971 h 10000"/>
              <a:gd name="connsiteX4" fmla="*/ 1118 w 9295"/>
              <a:gd name="connsiteY4" fmla="*/ 0 h 10000"/>
              <a:gd name="connsiteX5" fmla="*/ 9237 w 9295"/>
              <a:gd name="connsiteY5" fmla="*/ 0 h 10000"/>
              <a:gd name="connsiteX6" fmla="*/ 9295 w 9295"/>
              <a:gd name="connsiteY6" fmla="*/ 1971 h 10000"/>
              <a:gd name="connsiteX0" fmla="*/ 0 w 10000"/>
              <a:gd name="connsiteY0" fmla="*/ 10246 h 10246"/>
              <a:gd name="connsiteX1" fmla="*/ 1077 w 10000"/>
              <a:gd name="connsiteY1" fmla="*/ 10000 h 10246"/>
              <a:gd name="connsiteX2" fmla="*/ 1139 w 10000"/>
              <a:gd name="connsiteY2" fmla="*/ 8029 h 10246"/>
              <a:gd name="connsiteX3" fmla="*/ 1139 w 10000"/>
              <a:gd name="connsiteY3" fmla="*/ 1971 h 10246"/>
              <a:gd name="connsiteX4" fmla="*/ 1203 w 10000"/>
              <a:gd name="connsiteY4" fmla="*/ 0 h 10246"/>
              <a:gd name="connsiteX5" fmla="*/ 9938 w 10000"/>
              <a:gd name="connsiteY5" fmla="*/ 0 h 10246"/>
              <a:gd name="connsiteX6" fmla="*/ 10000 w 10000"/>
              <a:gd name="connsiteY6" fmla="*/ 1971 h 10246"/>
              <a:gd name="connsiteX0" fmla="*/ 0 w 10000"/>
              <a:gd name="connsiteY0" fmla="*/ 9951 h 10000"/>
              <a:gd name="connsiteX1" fmla="*/ 1077 w 10000"/>
              <a:gd name="connsiteY1" fmla="*/ 10000 h 10000"/>
              <a:gd name="connsiteX2" fmla="*/ 1139 w 10000"/>
              <a:gd name="connsiteY2" fmla="*/ 8029 h 10000"/>
              <a:gd name="connsiteX3" fmla="*/ 1139 w 10000"/>
              <a:gd name="connsiteY3" fmla="*/ 1971 h 10000"/>
              <a:gd name="connsiteX4" fmla="*/ 1203 w 10000"/>
              <a:gd name="connsiteY4" fmla="*/ 0 h 10000"/>
              <a:gd name="connsiteX5" fmla="*/ 9938 w 10000"/>
              <a:gd name="connsiteY5" fmla="*/ 0 h 10000"/>
              <a:gd name="connsiteX6" fmla="*/ 10000 w 10000"/>
              <a:gd name="connsiteY6" fmla="*/ 1971 h 10000"/>
              <a:gd name="connsiteX0" fmla="*/ 0 w 10000"/>
              <a:gd name="connsiteY0" fmla="*/ 9951 h 10000"/>
              <a:gd name="connsiteX1" fmla="*/ 1077 w 10000"/>
              <a:gd name="connsiteY1" fmla="*/ 10000 h 10000"/>
              <a:gd name="connsiteX2" fmla="*/ 1139 w 10000"/>
              <a:gd name="connsiteY2" fmla="*/ 8029 h 10000"/>
              <a:gd name="connsiteX3" fmla="*/ 1139 w 10000"/>
              <a:gd name="connsiteY3" fmla="*/ 1971 h 10000"/>
              <a:gd name="connsiteX4" fmla="*/ 1203 w 10000"/>
              <a:gd name="connsiteY4" fmla="*/ 0 h 10000"/>
              <a:gd name="connsiteX5" fmla="*/ 10000 w 10000"/>
              <a:gd name="connsiteY5" fmla="*/ 1971 h 10000"/>
              <a:gd name="connsiteX0" fmla="*/ 0 w 8215"/>
              <a:gd name="connsiteY0" fmla="*/ 12209 h 12258"/>
              <a:gd name="connsiteX1" fmla="*/ 1077 w 8215"/>
              <a:gd name="connsiteY1" fmla="*/ 12258 h 12258"/>
              <a:gd name="connsiteX2" fmla="*/ 1139 w 8215"/>
              <a:gd name="connsiteY2" fmla="*/ 10287 h 12258"/>
              <a:gd name="connsiteX3" fmla="*/ 1139 w 8215"/>
              <a:gd name="connsiteY3" fmla="*/ 4229 h 12258"/>
              <a:gd name="connsiteX4" fmla="*/ 1203 w 8215"/>
              <a:gd name="connsiteY4" fmla="*/ 2258 h 12258"/>
              <a:gd name="connsiteX5" fmla="*/ 8215 w 8215"/>
              <a:gd name="connsiteY5" fmla="*/ 0 h 12258"/>
              <a:gd name="connsiteX0" fmla="*/ 0 w 10000"/>
              <a:gd name="connsiteY0" fmla="*/ 8195 h 8235"/>
              <a:gd name="connsiteX1" fmla="*/ 1311 w 10000"/>
              <a:gd name="connsiteY1" fmla="*/ 8235 h 8235"/>
              <a:gd name="connsiteX2" fmla="*/ 1386 w 10000"/>
              <a:gd name="connsiteY2" fmla="*/ 6627 h 8235"/>
              <a:gd name="connsiteX3" fmla="*/ 1386 w 10000"/>
              <a:gd name="connsiteY3" fmla="*/ 1685 h 8235"/>
              <a:gd name="connsiteX4" fmla="*/ 1464 w 10000"/>
              <a:gd name="connsiteY4" fmla="*/ 77 h 8235"/>
              <a:gd name="connsiteX5" fmla="*/ 10000 w 10000"/>
              <a:gd name="connsiteY5" fmla="*/ 0 h 8235"/>
              <a:gd name="connsiteX0" fmla="*/ 0 w 10000"/>
              <a:gd name="connsiteY0" fmla="*/ 9951 h 10000"/>
              <a:gd name="connsiteX1" fmla="*/ 1311 w 10000"/>
              <a:gd name="connsiteY1" fmla="*/ 10000 h 10000"/>
              <a:gd name="connsiteX2" fmla="*/ 1386 w 10000"/>
              <a:gd name="connsiteY2" fmla="*/ 8047 h 10000"/>
              <a:gd name="connsiteX3" fmla="*/ 1386 w 10000"/>
              <a:gd name="connsiteY3" fmla="*/ 2046 h 10000"/>
              <a:gd name="connsiteX4" fmla="*/ 1464 w 10000"/>
              <a:gd name="connsiteY4" fmla="*/ 94 h 10000"/>
              <a:gd name="connsiteX5" fmla="*/ 10000 w 10000"/>
              <a:gd name="connsiteY5" fmla="*/ 0 h 10000"/>
              <a:gd name="connsiteX0" fmla="*/ 0 w 9993"/>
              <a:gd name="connsiteY0" fmla="*/ 9857 h 9906"/>
              <a:gd name="connsiteX1" fmla="*/ 1311 w 9993"/>
              <a:gd name="connsiteY1" fmla="*/ 9906 h 9906"/>
              <a:gd name="connsiteX2" fmla="*/ 1386 w 9993"/>
              <a:gd name="connsiteY2" fmla="*/ 7953 h 9906"/>
              <a:gd name="connsiteX3" fmla="*/ 1386 w 9993"/>
              <a:gd name="connsiteY3" fmla="*/ 1952 h 9906"/>
              <a:gd name="connsiteX4" fmla="*/ 1464 w 9993"/>
              <a:gd name="connsiteY4" fmla="*/ 0 h 9906"/>
              <a:gd name="connsiteX5" fmla="*/ 9993 w 9993"/>
              <a:gd name="connsiteY5" fmla="*/ 101 h 9906"/>
              <a:gd name="connsiteX0" fmla="*/ 0 w 10007"/>
              <a:gd name="connsiteY0" fmla="*/ 10439 h 10488"/>
              <a:gd name="connsiteX1" fmla="*/ 1312 w 10007"/>
              <a:gd name="connsiteY1" fmla="*/ 10488 h 10488"/>
              <a:gd name="connsiteX2" fmla="*/ 1387 w 10007"/>
              <a:gd name="connsiteY2" fmla="*/ 8516 h 10488"/>
              <a:gd name="connsiteX3" fmla="*/ 1387 w 10007"/>
              <a:gd name="connsiteY3" fmla="*/ 2459 h 10488"/>
              <a:gd name="connsiteX4" fmla="*/ 1465 w 10007"/>
              <a:gd name="connsiteY4" fmla="*/ 488 h 10488"/>
              <a:gd name="connsiteX5" fmla="*/ 10007 w 10007"/>
              <a:gd name="connsiteY5" fmla="*/ 0 h 10488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496 h 10000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1480 h 10000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496 h 10000"/>
              <a:gd name="connsiteX0" fmla="*/ 0 w 10021"/>
              <a:gd name="connsiteY0" fmla="*/ 10045 h 10094"/>
              <a:gd name="connsiteX1" fmla="*/ 1312 w 10021"/>
              <a:gd name="connsiteY1" fmla="*/ 10094 h 10094"/>
              <a:gd name="connsiteX2" fmla="*/ 1387 w 10021"/>
              <a:gd name="connsiteY2" fmla="*/ 8122 h 10094"/>
              <a:gd name="connsiteX3" fmla="*/ 1387 w 10021"/>
              <a:gd name="connsiteY3" fmla="*/ 2065 h 10094"/>
              <a:gd name="connsiteX4" fmla="*/ 1465 w 10021"/>
              <a:gd name="connsiteY4" fmla="*/ 94 h 10094"/>
              <a:gd name="connsiteX5" fmla="*/ 10021 w 10021"/>
              <a:gd name="connsiteY5" fmla="*/ 0 h 10094"/>
              <a:gd name="connsiteX0" fmla="*/ 0 w 10021"/>
              <a:gd name="connsiteY0" fmla="*/ 10438 h 10487"/>
              <a:gd name="connsiteX1" fmla="*/ 1312 w 10021"/>
              <a:gd name="connsiteY1" fmla="*/ 10487 h 10487"/>
              <a:gd name="connsiteX2" fmla="*/ 1387 w 10021"/>
              <a:gd name="connsiteY2" fmla="*/ 8515 h 10487"/>
              <a:gd name="connsiteX3" fmla="*/ 1387 w 10021"/>
              <a:gd name="connsiteY3" fmla="*/ 2458 h 10487"/>
              <a:gd name="connsiteX4" fmla="*/ 1465 w 10021"/>
              <a:gd name="connsiteY4" fmla="*/ 487 h 10487"/>
              <a:gd name="connsiteX5" fmla="*/ 10021 w 10021"/>
              <a:gd name="connsiteY5" fmla="*/ 0 h 10487"/>
              <a:gd name="connsiteX0" fmla="*/ 0 w 10021"/>
              <a:gd name="connsiteY0" fmla="*/ 9951 h 10000"/>
              <a:gd name="connsiteX1" fmla="*/ 1312 w 10021"/>
              <a:gd name="connsiteY1" fmla="*/ 10000 h 10000"/>
              <a:gd name="connsiteX2" fmla="*/ 1387 w 10021"/>
              <a:gd name="connsiteY2" fmla="*/ 8028 h 10000"/>
              <a:gd name="connsiteX3" fmla="*/ 1387 w 10021"/>
              <a:gd name="connsiteY3" fmla="*/ 1971 h 10000"/>
              <a:gd name="connsiteX4" fmla="*/ 1465 w 10021"/>
              <a:gd name="connsiteY4" fmla="*/ 0 h 10000"/>
              <a:gd name="connsiteX5" fmla="*/ 10021 w 10021"/>
              <a:gd name="connsiteY5" fmla="*/ 300 h 10000"/>
              <a:gd name="connsiteX0" fmla="*/ 0 w 10021"/>
              <a:gd name="connsiteY0" fmla="*/ 10241 h 10290"/>
              <a:gd name="connsiteX1" fmla="*/ 1312 w 10021"/>
              <a:gd name="connsiteY1" fmla="*/ 10290 h 10290"/>
              <a:gd name="connsiteX2" fmla="*/ 1387 w 10021"/>
              <a:gd name="connsiteY2" fmla="*/ 8318 h 10290"/>
              <a:gd name="connsiteX3" fmla="*/ 1387 w 10021"/>
              <a:gd name="connsiteY3" fmla="*/ 2261 h 10290"/>
              <a:gd name="connsiteX4" fmla="*/ 1465 w 10021"/>
              <a:gd name="connsiteY4" fmla="*/ 290 h 10290"/>
              <a:gd name="connsiteX5" fmla="*/ 10021 w 10021"/>
              <a:gd name="connsiteY5" fmla="*/ 0 h 10290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217"/>
              <a:gd name="connsiteX1" fmla="*/ 1312 w 10018"/>
              <a:gd name="connsiteY1" fmla="*/ 10217 h 10217"/>
              <a:gd name="connsiteX2" fmla="*/ 1387 w 10018"/>
              <a:gd name="connsiteY2" fmla="*/ 8097 h 10217"/>
              <a:gd name="connsiteX3" fmla="*/ 1387 w 10018"/>
              <a:gd name="connsiteY3" fmla="*/ 2040 h 10217"/>
              <a:gd name="connsiteX4" fmla="*/ 1465 w 10018"/>
              <a:gd name="connsiteY4" fmla="*/ 69 h 10217"/>
              <a:gd name="connsiteX5" fmla="*/ 10018 w 10018"/>
              <a:gd name="connsiteY5" fmla="*/ 0 h 10217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12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12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9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09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4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4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142"/>
              <a:gd name="connsiteX1" fmla="*/ 1304 w 10018"/>
              <a:gd name="connsiteY1" fmla="*/ 10142 h 10142"/>
              <a:gd name="connsiteX2" fmla="*/ 1387 w 10018"/>
              <a:gd name="connsiteY2" fmla="*/ 8097 h 10142"/>
              <a:gd name="connsiteX3" fmla="*/ 1387 w 10018"/>
              <a:gd name="connsiteY3" fmla="*/ 2040 h 10142"/>
              <a:gd name="connsiteX4" fmla="*/ 1465 w 10018"/>
              <a:gd name="connsiteY4" fmla="*/ 69 h 10142"/>
              <a:gd name="connsiteX5" fmla="*/ 10018 w 10018"/>
              <a:gd name="connsiteY5" fmla="*/ 0 h 10142"/>
              <a:gd name="connsiteX0" fmla="*/ 0 w 10018"/>
              <a:gd name="connsiteY0" fmla="*/ 10020 h 10142"/>
              <a:gd name="connsiteX1" fmla="*/ 1309 w 10018"/>
              <a:gd name="connsiteY1" fmla="*/ 10142 h 10142"/>
              <a:gd name="connsiteX2" fmla="*/ 1387 w 10018"/>
              <a:gd name="connsiteY2" fmla="*/ 8097 h 10142"/>
              <a:gd name="connsiteX3" fmla="*/ 1387 w 10018"/>
              <a:gd name="connsiteY3" fmla="*/ 2040 h 10142"/>
              <a:gd name="connsiteX4" fmla="*/ 1465 w 10018"/>
              <a:gd name="connsiteY4" fmla="*/ 69 h 10142"/>
              <a:gd name="connsiteX5" fmla="*/ 10018 w 10018"/>
              <a:gd name="connsiteY5" fmla="*/ 0 h 10142"/>
              <a:gd name="connsiteX0" fmla="*/ 0 w 10018"/>
              <a:gd name="connsiteY0" fmla="*/ 10020 h 10020"/>
              <a:gd name="connsiteX1" fmla="*/ 1309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298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290"/>
              <a:gd name="connsiteX1" fmla="*/ 1301 w 10018"/>
              <a:gd name="connsiteY1" fmla="*/ 10290 h 10290"/>
              <a:gd name="connsiteX2" fmla="*/ 1387 w 10018"/>
              <a:gd name="connsiteY2" fmla="*/ 8097 h 10290"/>
              <a:gd name="connsiteX3" fmla="*/ 1387 w 10018"/>
              <a:gd name="connsiteY3" fmla="*/ 2040 h 10290"/>
              <a:gd name="connsiteX4" fmla="*/ 1465 w 10018"/>
              <a:gd name="connsiteY4" fmla="*/ 69 h 10290"/>
              <a:gd name="connsiteX5" fmla="*/ 10018 w 10018"/>
              <a:gd name="connsiteY5" fmla="*/ 0 h 1029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1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70 w 10088"/>
              <a:gd name="connsiteY0" fmla="*/ 10020 h 10069"/>
              <a:gd name="connsiteX1" fmla="*/ 1371 w 10088"/>
              <a:gd name="connsiteY1" fmla="*/ 10069 h 10069"/>
              <a:gd name="connsiteX2" fmla="*/ 1457 w 10088"/>
              <a:gd name="connsiteY2" fmla="*/ 8097 h 10069"/>
              <a:gd name="connsiteX3" fmla="*/ 1457 w 10088"/>
              <a:gd name="connsiteY3" fmla="*/ 2040 h 10069"/>
              <a:gd name="connsiteX4" fmla="*/ 1535 w 10088"/>
              <a:gd name="connsiteY4" fmla="*/ 69 h 10069"/>
              <a:gd name="connsiteX5" fmla="*/ 10088 w 10088"/>
              <a:gd name="connsiteY5" fmla="*/ 0 h 10069"/>
              <a:gd name="connsiteX0" fmla="*/ 46 w 10064"/>
              <a:gd name="connsiteY0" fmla="*/ 10020 h 10230"/>
              <a:gd name="connsiteX1" fmla="*/ 1347 w 10064"/>
              <a:gd name="connsiteY1" fmla="*/ 10069 h 10230"/>
              <a:gd name="connsiteX2" fmla="*/ 1433 w 10064"/>
              <a:gd name="connsiteY2" fmla="*/ 8097 h 10230"/>
              <a:gd name="connsiteX3" fmla="*/ 1433 w 10064"/>
              <a:gd name="connsiteY3" fmla="*/ 2040 h 10230"/>
              <a:gd name="connsiteX4" fmla="*/ 1511 w 10064"/>
              <a:gd name="connsiteY4" fmla="*/ 69 h 10230"/>
              <a:gd name="connsiteX5" fmla="*/ 10064 w 10064"/>
              <a:gd name="connsiteY5" fmla="*/ 0 h 10230"/>
              <a:gd name="connsiteX0" fmla="*/ 50 w 10068"/>
              <a:gd name="connsiteY0" fmla="*/ 10020 h 10133"/>
              <a:gd name="connsiteX1" fmla="*/ 1351 w 10068"/>
              <a:gd name="connsiteY1" fmla="*/ 10069 h 10133"/>
              <a:gd name="connsiteX2" fmla="*/ 1437 w 10068"/>
              <a:gd name="connsiteY2" fmla="*/ 8097 h 10133"/>
              <a:gd name="connsiteX3" fmla="*/ 1437 w 10068"/>
              <a:gd name="connsiteY3" fmla="*/ 2040 h 10133"/>
              <a:gd name="connsiteX4" fmla="*/ 1515 w 10068"/>
              <a:gd name="connsiteY4" fmla="*/ 69 h 10133"/>
              <a:gd name="connsiteX5" fmla="*/ 10068 w 10068"/>
              <a:gd name="connsiteY5" fmla="*/ 0 h 10133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3 w 10021"/>
              <a:gd name="connsiteY0" fmla="*/ 10020 h 10069"/>
              <a:gd name="connsiteX1" fmla="*/ 1304 w 10021"/>
              <a:gd name="connsiteY1" fmla="*/ 10069 h 10069"/>
              <a:gd name="connsiteX2" fmla="*/ 1390 w 10021"/>
              <a:gd name="connsiteY2" fmla="*/ 8097 h 10069"/>
              <a:gd name="connsiteX3" fmla="*/ 1390 w 10021"/>
              <a:gd name="connsiteY3" fmla="*/ 2040 h 10069"/>
              <a:gd name="connsiteX4" fmla="*/ 1468 w 10021"/>
              <a:gd name="connsiteY4" fmla="*/ 69 h 10069"/>
              <a:gd name="connsiteX5" fmla="*/ 10021 w 10021"/>
              <a:gd name="connsiteY5" fmla="*/ 0 h 10069"/>
              <a:gd name="connsiteX0" fmla="*/ 3 w 10021"/>
              <a:gd name="connsiteY0" fmla="*/ 10020 h 10217"/>
              <a:gd name="connsiteX1" fmla="*/ 1304 w 10021"/>
              <a:gd name="connsiteY1" fmla="*/ 10217 h 10217"/>
              <a:gd name="connsiteX2" fmla="*/ 1390 w 10021"/>
              <a:gd name="connsiteY2" fmla="*/ 8097 h 10217"/>
              <a:gd name="connsiteX3" fmla="*/ 1390 w 10021"/>
              <a:gd name="connsiteY3" fmla="*/ 2040 h 10217"/>
              <a:gd name="connsiteX4" fmla="*/ 1468 w 10021"/>
              <a:gd name="connsiteY4" fmla="*/ 69 h 10217"/>
              <a:gd name="connsiteX5" fmla="*/ 10021 w 10021"/>
              <a:gd name="connsiteY5" fmla="*/ 0 h 10217"/>
              <a:gd name="connsiteX0" fmla="*/ 3 w 10021"/>
              <a:gd name="connsiteY0" fmla="*/ 10020 h 10020"/>
              <a:gd name="connsiteX1" fmla="*/ 1304 w 10021"/>
              <a:gd name="connsiteY1" fmla="*/ 9996 h 10020"/>
              <a:gd name="connsiteX2" fmla="*/ 1390 w 10021"/>
              <a:gd name="connsiteY2" fmla="*/ 8097 h 10020"/>
              <a:gd name="connsiteX3" fmla="*/ 1390 w 10021"/>
              <a:gd name="connsiteY3" fmla="*/ 2040 h 10020"/>
              <a:gd name="connsiteX4" fmla="*/ 1468 w 10021"/>
              <a:gd name="connsiteY4" fmla="*/ 69 h 10020"/>
              <a:gd name="connsiteX5" fmla="*/ 10021 w 10021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4"/>
              <a:gd name="connsiteX1" fmla="*/ 1301 w 10018"/>
              <a:gd name="connsiteY1" fmla="*/ 9996 h 10064"/>
              <a:gd name="connsiteX2" fmla="*/ 1387 w 10018"/>
              <a:gd name="connsiteY2" fmla="*/ 8097 h 10064"/>
              <a:gd name="connsiteX3" fmla="*/ 1387 w 10018"/>
              <a:gd name="connsiteY3" fmla="*/ 2040 h 10064"/>
              <a:gd name="connsiteX4" fmla="*/ 1465 w 10018"/>
              <a:gd name="connsiteY4" fmla="*/ 69 h 10064"/>
              <a:gd name="connsiteX5" fmla="*/ 10018 w 10018"/>
              <a:gd name="connsiteY5" fmla="*/ 0 h 10064"/>
              <a:gd name="connsiteX0" fmla="*/ 0 w 10018"/>
              <a:gd name="connsiteY0" fmla="*/ 10020 h 10047"/>
              <a:gd name="connsiteX1" fmla="*/ 1301 w 10018"/>
              <a:gd name="connsiteY1" fmla="*/ 9996 h 10047"/>
              <a:gd name="connsiteX2" fmla="*/ 1387 w 10018"/>
              <a:gd name="connsiteY2" fmla="*/ 8097 h 10047"/>
              <a:gd name="connsiteX3" fmla="*/ 1387 w 10018"/>
              <a:gd name="connsiteY3" fmla="*/ 2040 h 10047"/>
              <a:gd name="connsiteX4" fmla="*/ 1465 w 10018"/>
              <a:gd name="connsiteY4" fmla="*/ 69 h 10047"/>
              <a:gd name="connsiteX5" fmla="*/ 10018 w 10018"/>
              <a:gd name="connsiteY5" fmla="*/ 0 h 10047"/>
              <a:gd name="connsiteX0" fmla="*/ 0 w 10018"/>
              <a:gd name="connsiteY0" fmla="*/ 10020 h 10047"/>
              <a:gd name="connsiteX1" fmla="*/ 1301 w 10018"/>
              <a:gd name="connsiteY1" fmla="*/ 9996 h 10047"/>
              <a:gd name="connsiteX2" fmla="*/ 1387 w 10018"/>
              <a:gd name="connsiteY2" fmla="*/ 8097 h 10047"/>
              <a:gd name="connsiteX3" fmla="*/ 1387 w 10018"/>
              <a:gd name="connsiteY3" fmla="*/ 2040 h 10047"/>
              <a:gd name="connsiteX4" fmla="*/ 1465 w 10018"/>
              <a:gd name="connsiteY4" fmla="*/ 69 h 10047"/>
              <a:gd name="connsiteX5" fmla="*/ 10018 w 10018"/>
              <a:gd name="connsiteY5" fmla="*/ 0 h 10047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8"/>
              <a:gd name="connsiteX1" fmla="*/ 1301 w 10018"/>
              <a:gd name="connsiteY1" fmla="*/ 9996 h 10068"/>
              <a:gd name="connsiteX2" fmla="*/ 1387 w 10018"/>
              <a:gd name="connsiteY2" fmla="*/ 8097 h 10068"/>
              <a:gd name="connsiteX3" fmla="*/ 1387 w 10018"/>
              <a:gd name="connsiteY3" fmla="*/ 2040 h 10068"/>
              <a:gd name="connsiteX4" fmla="*/ 1465 w 10018"/>
              <a:gd name="connsiteY4" fmla="*/ 69 h 10068"/>
              <a:gd name="connsiteX5" fmla="*/ 10018 w 10018"/>
              <a:gd name="connsiteY5" fmla="*/ 0 h 10068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8" h="10020">
                <a:moveTo>
                  <a:pt x="0" y="10020"/>
                </a:moveTo>
                <a:cubicBezTo>
                  <a:pt x="522" y="10020"/>
                  <a:pt x="1266" y="9996"/>
                  <a:pt x="1301" y="9996"/>
                </a:cubicBezTo>
                <a:cubicBezTo>
                  <a:pt x="1344" y="9996"/>
                  <a:pt x="1387" y="9224"/>
                  <a:pt x="1387" y="8097"/>
                </a:cubicBezTo>
                <a:lnTo>
                  <a:pt x="1387" y="2040"/>
                </a:lnTo>
                <a:cubicBezTo>
                  <a:pt x="1387" y="913"/>
                  <a:pt x="1424" y="69"/>
                  <a:pt x="1465" y="69"/>
                </a:cubicBezTo>
                <a:lnTo>
                  <a:pt x="10018" y="0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ruta 5"/>
          <p:cNvSpPr txBox="1"/>
          <p:nvPr userDrawn="1"/>
        </p:nvSpPr>
        <p:spPr>
          <a:xfrm>
            <a:off x="7103422" y="263482"/>
            <a:ext cx="1779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100" b="1" dirty="0">
                <a:solidFill>
                  <a:prstClr val="black"/>
                </a:solidFill>
                <a:latin typeface="Arial"/>
              </a:rPr>
              <a:t>KTH ROYAL INSTITUTE</a:t>
            </a:r>
            <a:br>
              <a:rPr lang="sv-SE" sz="1100" b="1" dirty="0">
                <a:solidFill>
                  <a:prstClr val="black"/>
                </a:solidFill>
                <a:latin typeface="Arial"/>
              </a:rPr>
            </a:br>
            <a:r>
              <a:rPr lang="sv-SE" sz="1100" b="1" dirty="0">
                <a:solidFill>
                  <a:prstClr val="black"/>
                </a:solidFill>
                <a:latin typeface="Arial"/>
              </a:rPr>
              <a:t>OF TECHNOLOGY</a:t>
            </a:r>
          </a:p>
        </p:txBody>
      </p:sp>
    </p:spTree>
    <p:extLst>
      <p:ext uri="{BB962C8B-B14F-4D97-AF65-F5344CB8AC3E}">
        <p14:creationId xmlns:p14="http://schemas.microsoft.com/office/powerpoint/2010/main" val="37674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688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800">
                <a:solidFill>
                  <a:srgbClr val="FFFFFF"/>
                </a:solidFill>
                <a:latin typeface="Palatino Linotype" pitchFamily="18" charset="0"/>
              </a:defRPr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3688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Palatino Linotype" pitchFamily="18" charset="0"/>
              </a:defRPr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68313" y="537368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9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Ch. </a:t>
            </a:r>
            <a:r>
              <a:rPr lang="en-US" err="1"/>
              <a:t>Eick</a:t>
            </a:r>
            <a:r>
              <a:rPr lang="en-US"/>
              <a:t>: COSC 6342 ML Topic`</a:t>
            </a:r>
            <a:endParaRPr lang="tr-TR"/>
          </a:p>
        </p:txBody>
      </p:sp>
      <p:sp>
        <p:nvSpPr>
          <p:cNvPr id="20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7218A-0498-4FE4-923B-8E06E2C65794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8233409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 bwMode="gray">
          <a:xfrm>
            <a:off x="0" y="3613150"/>
            <a:ext cx="9144000" cy="3244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 bwMode="gray">
          <a:xfrm>
            <a:off x="1568185" y="1161181"/>
            <a:ext cx="6984337" cy="1043684"/>
          </a:xfrm>
        </p:spPr>
        <p:txBody>
          <a:bodyPr>
            <a:normAutofit/>
          </a:bodyPr>
          <a:lstStyle>
            <a:lvl1pPr algn="l">
              <a:lnSpc>
                <a:spcPts val="3800"/>
              </a:lnSpc>
              <a:defRPr sz="3600" b="1"/>
            </a:lvl1pPr>
          </a:lstStyle>
          <a:p>
            <a:r>
              <a:rPr lang="sv-SE" smtClean="0"/>
              <a:t>Klicka här för att ändra format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 bwMode="gray">
          <a:xfrm>
            <a:off x="1567963" y="2276872"/>
            <a:ext cx="6987075" cy="936104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 dirty="0"/>
          </a:p>
        </p:txBody>
      </p:sp>
      <p:pic>
        <p:nvPicPr>
          <p:cNvPr id="1026" name="Picture 2" descr="http://intra.kth.se/polopoly_fs/1.383275!/image/KTH_pngs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9" b="7207"/>
          <a:stretch/>
        </p:blipFill>
        <p:spPr bwMode="gray">
          <a:xfrm>
            <a:off x="347663" y="344488"/>
            <a:ext cx="803938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/>
          <p:cNvSpPr>
            <a:spLocks noChangeShapeType="1"/>
          </p:cNvSpPr>
          <p:nvPr userDrawn="1"/>
        </p:nvSpPr>
        <p:spPr bwMode="gray">
          <a:xfrm>
            <a:off x="-1375645" y="5596697"/>
            <a:ext cx="0" cy="0"/>
          </a:xfrm>
          <a:prstGeom prst="line">
            <a:avLst/>
          </a:prstGeom>
          <a:noFill/>
          <a:ln w="3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reeform 7"/>
          <p:cNvSpPr>
            <a:spLocks/>
          </p:cNvSpPr>
          <p:nvPr userDrawn="1"/>
        </p:nvSpPr>
        <p:spPr bwMode="gray">
          <a:xfrm>
            <a:off x="-3236" y="4049403"/>
            <a:ext cx="9150869" cy="1215998"/>
          </a:xfrm>
          <a:custGeom>
            <a:avLst/>
            <a:gdLst>
              <a:gd name="T0" fmla="*/ 0 w 8479"/>
              <a:gd name="T1" fmla="*/ 356 h 535"/>
              <a:gd name="T2" fmla="*/ 597 w 8479"/>
              <a:gd name="T3" fmla="*/ 356 h 535"/>
              <a:gd name="T4" fmla="*/ 625 w 8479"/>
              <a:gd name="T5" fmla="*/ 328 h 535"/>
              <a:gd name="T6" fmla="*/ 625 w 8479"/>
              <a:gd name="T7" fmla="*/ 28 h 535"/>
              <a:gd name="T8" fmla="*/ 653 w 8479"/>
              <a:gd name="T9" fmla="*/ 0 h 535"/>
              <a:gd name="T10" fmla="*/ 954 w 8479"/>
              <a:gd name="T11" fmla="*/ 0 h 535"/>
              <a:gd name="T12" fmla="*/ 982 w 8479"/>
              <a:gd name="T13" fmla="*/ 28 h 535"/>
              <a:gd name="T14" fmla="*/ 982 w 8479"/>
              <a:gd name="T15" fmla="*/ 507 h 535"/>
              <a:gd name="T16" fmla="*/ 1010 w 8479"/>
              <a:gd name="T17" fmla="*/ 535 h 535"/>
              <a:gd name="T18" fmla="*/ 1545 w 8479"/>
              <a:gd name="T19" fmla="*/ 535 h 535"/>
              <a:gd name="T20" fmla="*/ 1573 w 8479"/>
              <a:gd name="T21" fmla="*/ 507 h 535"/>
              <a:gd name="T22" fmla="*/ 1573 w 8479"/>
              <a:gd name="T23" fmla="*/ 328 h 535"/>
              <a:gd name="T24" fmla="*/ 1601 w 8479"/>
              <a:gd name="T25" fmla="*/ 300 h 535"/>
              <a:gd name="T26" fmla="*/ 2497 w 8479"/>
              <a:gd name="T27" fmla="*/ 300 h 535"/>
              <a:gd name="T28" fmla="*/ 2524 w 8479"/>
              <a:gd name="T29" fmla="*/ 328 h 535"/>
              <a:gd name="T30" fmla="*/ 2524 w 8479"/>
              <a:gd name="T31" fmla="*/ 507 h 535"/>
              <a:gd name="T32" fmla="*/ 2552 w 8479"/>
              <a:gd name="T33" fmla="*/ 535 h 535"/>
              <a:gd name="T34" fmla="*/ 2797 w 8479"/>
              <a:gd name="T35" fmla="*/ 535 h 535"/>
              <a:gd name="T36" fmla="*/ 2825 w 8479"/>
              <a:gd name="T37" fmla="*/ 507 h 535"/>
              <a:gd name="T38" fmla="*/ 2825 w 8479"/>
              <a:gd name="T39" fmla="*/ 384 h 535"/>
              <a:gd name="T40" fmla="*/ 2852 w 8479"/>
              <a:gd name="T41" fmla="*/ 356 h 535"/>
              <a:gd name="T42" fmla="*/ 3153 w 8479"/>
              <a:gd name="T43" fmla="*/ 356 h 535"/>
              <a:gd name="T44" fmla="*/ 3181 w 8479"/>
              <a:gd name="T45" fmla="*/ 384 h 535"/>
              <a:gd name="T46" fmla="*/ 3181 w 8479"/>
              <a:gd name="T47" fmla="*/ 450 h 535"/>
              <a:gd name="T48" fmla="*/ 3209 w 8479"/>
              <a:gd name="T49" fmla="*/ 478 h 535"/>
              <a:gd name="T50" fmla="*/ 5290 w 8479"/>
              <a:gd name="T51" fmla="*/ 478 h 535"/>
              <a:gd name="T52" fmla="*/ 5317 w 8479"/>
              <a:gd name="T53" fmla="*/ 450 h 535"/>
              <a:gd name="T54" fmla="*/ 5317 w 8479"/>
              <a:gd name="T55" fmla="*/ 28 h 535"/>
              <a:gd name="T56" fmla="*/ 5345 w 8479"/>
              <a:gd name="T57" fmla="*/ 0 h 535"/>
              <a:gd name="T58" fmla="*/ 6031 w 8479"/>
              <a:gd name="T59" fmla="*/ 0 h 535"/>
              <a:gd name="T60" fmla="*/ 6059 w 8479"/>
              <a:gd name="T61" fmla="*/ 28 h 535"/>
              <a:gd name="T62" fmla="*/ 6059 w 8479"/>
              <a:gd name="T63" fmla="*/ 383 h 535"/>
              <a:gd name="T64" fmla="*/ 6087 w 8479"/>
              <a:gd name="T65" fmla="*/ 411 h 535"/>
              <a:gd name="T66" fmla="*/ 7130 w 8479"/>
              <a:gd name="T67" fmla="*/ 411 h 535"/>
              <a:gd name="T68" fmla="*/ 7158 w 8479"/>
              <a:gd name="T69" fmla="*/ 383 h 535"/>
              <a:gd name="T70" fmla="*/ 7158 w 8479"/>
              <a:gd name="T71" fmla="*/ 111 h 535"/>
              <a:gd name="T72" fmla="*/ 7186 w 8479"/>
              <a:gd name="T73" fmla="*/ 83 h 535"/>
              <a:gd name="T74" fmla="*/ 8479 w 8479"/>
              <a:gd name="T75" fmla="*/ 83 h 535"/>
              <a:gd name="connsiteX0" fmla="*/ 0 w 9296"/>
              <a:gd name="connsiteY0" fmla="*/ 6654 h 10000"/>
              <a:gd name="connsiteX1" fmla="*/ 33 w 9296"/>
              <a:gd name="connsiteY1" fmla="*/ 6131 h 10000"/>
              <a:gd name="connsiteX2" fmla="*/ 33 w 9296"/>
              <a:gd name="connsiteY2" fmla="*/ 523 h 10000"/>
              <a:gd name="connsiteX3" fmla="*/ 66 w 9296"/>
              <a:gd name="connsiteY3" fmla="*/ 0 h 10000"/>
              <a:gd name="connsiteX4" fmla="*/ 421 w 9296"/>
              <a:gd name="connsiteY4" fmla="*/ 0 h 10000"/>
              <a:gd name="connsiteX5" fmla="*/ 454 w 9296"/>
              <a:gd name="connsiteY5" fmla="*/ 523 h 10000"/>
              <a:gd name="connsiteX6" fmla="*/ 454 w 9296"/>
              <a:gd name="connsiteY6" fmla="*/ 9477 h 10000"/>
              <a:gd name="connsiteX7" fmla="*/ 487 w 9296"/>
              <a:gd name="connsiteY7" fmla="*/ 10000 h 10000"/>
              <a:gd name="connsiteX8" fmla="*/ 1118 w 9296"/>
              <a:gd name="connsiteY8" fmla="*/ 10000 h 10000"/>
              <a:gd name="connsiteX9" fmla="*/ 1151 w 9296"/>
              <a:gd name="connsiteY9" fmla="*/ 9477 h 10000"/>
              <a:gd name="connsiteX10" fmla="*/ 1151 w 9296"/>
              <a:gd name="connsiteY10" fmla="*/ 6131 h 10000"/>
              <a:gd name="connsiteX11" fmla="*/ 1184 w 9296"/>
              <a:gd name="connsiteY11" fmla="*/ 5607 h 10000"/>
              <a:gd name="connsiteX12" fmla="*/ 2241 w 9296"/>
              <a:gd name="connsiteY12" fmla="*/ 5607 h 10000"/>
              <a:gd name="connsiteX13" fmla="*/ 2273 w 9296"/>
              <a:gd name="connsiteY13" fmla="*/ 6131 h 10000"/>
              <a:gd name="connsiteX14" fmla="*/ 2273 w 9296"/>
              <a:gd name="connsiteY14" fmla="*/ 9477 h 10000"/>
              <a:gd name="connsiteX15" fmla="*/ 2306 w 9296"/>
              <a:gd name="connsiteY15" fmla="*/ 10000 h 10000"/>
              <a:gd name="connsiteX16" fmla="*/ 2595 w 9296"/>
              <a:gd name="connsiteY16" fmla="*/ 10000 h 10000"/>
              <a:gd name="connsiteX17" fmla="*/ 2628 w 9296"/>
              <a:gd name="connsiteY17" fmla="*/ 9477 h 10000"/>
              <a:gd name="connsiteX18" fmla="*/ 2628 w 9296"/>
              <a:gd name="connsiteY18" fmla="*/ 7178 h 10000"/>
              <a:gd name="connsiteX19" fmla="*/ 2660 w 9296"/>
              <a:gd name="connsiteY19" fmla="*/ 6654 h 10000"/>
              <a:gd name="connsiteX20" fmla="*/ 3015 w 9296"/>
              <a:gd name="connsiteY20" fmla="*/ 6654 h 10000"/>
              <a:gd name="connsiteX21" fmla="*/ 3048 w 9296"/>
              <a:gd name="connsiteY21" fmla="*/ 7178 h 10000"/>
              <a:gd name="connsiteX22" fmla="*/ 3048 w 9296"/>
              <a:gd name="connsiteY22" fmla="*/ 8411 h 10000"/>
              <a:gd name="connsiteX23" fmla="*/ 3081 w 9296"/>
              <a:gd name="connsiteY23" fmla="*/ 8935 h 10000"/>
              <a:gd name="connsiteX24" fmla="*/ 5535 w 9296"/>
              <a:gd name="connsiteY24" fmla="*/ 8935 h 10000"/>
              <a:gd name="connsiteX25" fmla="*/ 5567 w 9296"/>
              <a:gd name="connsiteY25" fmla="*/ 8411 h 10000"/>
              <a:gd name="connsiteX26" fmla="*/ 5567 w 9296"/>
              <a:gd name="connsiteY26" fmla="*/ 523 h 10000"/>
              <a:gd name="connsiteX27" fmla="*/ 5600 w 9296"/>
              <a:gd name="connsiteY27" fmla="*/ 0 h 10000"/>
              <a:gd name="connsiteX28" fmla="*/ 6409 w 9296"/>
              <a:gd name="connsiteY28" fmla="*/ 0 h 10000"/>
              <a:gd name="connsiteX29" fmla="*/ 6442 w 9296"/>
              <a:gd name="connsiteY29" fmla="*/ 523 h 10000"/>
              <a:gd name="connsiteX30" fmla="*/ 6442 w 9296"/>
              <a:gd name="connsiteY30" fmla="*/ 7159 h 10000"/>
              <a:gd name="connsiteX31" fmla="*/ 6475 w 9296"/>
              <a:gd name="connsiteY31" fmla="*/ 7682 h 10000"/>
              <a:gd name="connsiteX32" fmla="*/ 7705 w 9296"/>
              <a:gd name="connsiteY32" fmla="*/ 7682 h 10000"/>
              <a:gd name="connsiteX33" fmla="*/ 7738 w 9296"/>
              <a:gd name="connsiteY33" fmla="*/ 7159 h 10000"/>
              <a:gd name="connsiteX34" fmla="*/ 7738 w 9296"/>
              <a:gd name="connsiteY34" fmla="*/ 2075 h 10000"/>
              <a:gd name="connsiteX35" fmla="*/ 7771 w 9296"/>
              <a:gd name="connsiteY35" fmla="*/ 1551 h 10000"/>
              <a:gd name="connsiteX36" fmla="*/ 9296 w 9296"/>
              <a:gd name="connsiteY36" fmla="*/ 1551 h 10000"/>
              <a:gd name="connsiteX0" fmla="*/ 0 w 9965"/>
              <a:gd name="connsiteY0" fmla="*/ 6131 h 10000"/>
              <a:gd name="connsiteX1" fmla="*/ 0 w 9965"/>
              <a:gd name="connsiteY1" fmla="*/ 523 h 10000"/>
              <a:gd name="connsiteX2" fmla="*/ 36 w 9965"/>
              <a:gd name="connsiteY2" fmla="*/ 0 h 10000"/>
              <a:gd name="connsiteX3" fmla="*/ 418 w 9965"/>
              <a:gd name="connsiteY3" fmla="*/ 0 h 10000"/>
              <a:gd name="connsiteX4" fmla="*/ 453 w 9965"/>
              <a:gd name="connsiteY4" fmla="*/ 523 h 10000"/>
              <a:gd name="connsiteX5" fmla="*/ 453 w 9965"/>
              <a:gd name="connsiteY5" fmla="*/ 9477 h 10000"/>
              <a:gd name="connsiteX6" fmla="*/ 489 w 9965"/>
              <a:gd name="connsiteY6" fmla="*/ 10000 h 10000"/>
              <a:gd name="connsiteX7" fmla="*/ 1168 w 9965"/>
              <a:gd name="connsiteY7" fmla="*/ 10000 h 10000"/>
              <a:gd name="connsiteX8" fmla="*/ 1203 w 9965"/>
              <a:gd name="connsiteY8" fmla="*/ 9477 h 10000"/>
              <a:gd name="connsiteX9" fmla="*/ 1203 w 9965"/>
              <a:gd name="connsiteY9" fmla="*/ 6131 h 10000"/>
              <a:gd name="connsiteX10" fmla="*/ 1239 w 9965"/>
              <a:gd name="connsiteY10" fmla="*/ 5607 h 10000"/>
              <a:gd name="connsiteX11" fmla="*/ 2376 w 9965"/>
              <a:gd name="connsiteY11" fmla="*/ 5607 h 10000"/>
              <a:gd name="connsiteX12" fmla="*/ 2410 w 9965"/>
              <a:gd name="connsiteY12" fmla="*/ 6131 h 10000"/>
              <a:gd name="connsiteX13" fmla="*/ 2410 w 9965"/>
              <a:gd name="connsiteY13" fmla="*/ 9477 h 10000"/>
              <a:gd name="connsiteX14" fmla="*/ 2446 w 9965"/>
              <a:gd name="connsiteY14" fmla="*/ 10000 h 10000"/>
              <a:gd name="connsiteX15" fmla="*/ 2757 w 9965"/>
              <a:gd name="connsiteY15" fmla="*/ 10000 h 10000"/>
              <a:gd name="connsiteX16" fmla="*/ 2792 w 9965"/>
              <a:gd name="connsiteY16" fmla="*/ 9477 h 10000"/>
              <a:gd name="connsiteX17" fmla="*/ 2792 w 9965"/>
              <a:gd name="connsiteY17" fmla="*/ 7178 h 10000"/>
              <a:gd name="connsiteX18" fmla="*/ 2826 w 9965"/>
              <a:gd name="connsiteY18" fmla="*/ 6654 h 10000"/>
              <a:gd name="connsiteX19" fmla="*/ 3208 w 9965"/>
              <a:gd name="connsiteY19" fmla="*/ 6654 h 10000"/>
              <a:gd name="connsiteX20" fmla="*/ 3244 w 9965"/>
              <a:gd name="connsiteY20" fmla="*/ 7178 h 10000"/>
              <a:gd name="connsiteX21" fmla="*/ 3244 w 9965"/>
              <a:gd name="connsiteY21" fmla="*/ 8411 h 10000"/>
              <a:gd name="connsiteX22" fmla="*/ 3279 w 9965"/>
              <a:gd name="connsiteY22" fmla="*/ 8935 h 10000"/>
              <a:gd name="connsiteX23" fmla="*/ 5919 w 9965"/>
              <a:gd name="connsiteY23" fmla="*/ 8935 h 10000"/>
              <a:gd name="connsiteX24" fmla="*/ 5954 w 9965"/>
              <a:gd name="connsiteY24" fmla="*/ 8411 h 10000"/>
              <a:gd name="connsiteX25" fmla="*/ 5954 w 9965"/>
              <a:gd name="connsiteY25" fmla="*/ 523 h 10000"/>
              <a:gd name="connsiteX26" fmla="*/ 5989 w 9965"/>
              <a:gd name="connsiteY26" fmla="*/ 0 h 10000"/>
              <a:gd name="connsiteX27" fmla="*/ 6859 w 9965"/>
              <a:gd name="connsiteY27" fmla="*/ 0 h 10000"/>
              <a:gd name="connsiteX28" fmla="*/ 6895 w 9965"/>
              <a:gd name="connsiteY28" fmla="*/ 523 h 10000"/>
              <a:gd name="connsiteX29" fmla="*/ 6895 w 9965"/>
              <a:gd name="connsiteY29" fmla="*/ 7159 h 10000"/>
              <a:gd name="connsiteX30" fmla="*/ 6930 w 9965"/>
              <a:gd name="connsiteY30" fmla="*/ 7682 h 10000"/>
              <a:gd name="connsiteX31" fmla="*/ 8254 w 9965"/>
              <a:gd name="connsiteY31" fmla="*/ 7682 h 10000"/>
              <a:gd name="connsiteX32" fmla="*/ 8289 w 9965"/>
              <a:gd name="connsiteY32" fmla="*/ 7159 h 10000"/>
              <a:gd name="connsiteX33" fmla="*/ 8289 w 9965"/>
              <a:gd name="connsiteY33" fmla="*/ 2075 h 10000"/>
              <a:gd name="connsiteX34" fmla="*/ 8325 w 9965"/>
              <a:gd name="connsiteY34" fmla="*/ 1551 h 10000"/>
              <a:gd name="connsiteX35" fmla="*/ 9965 w 9965"/>
              <a:gd name="connsiteY35" fmla="*/ 1551 h 10000"/>
              <a:gd name="connsiteX0" fmla="*/ 0 w 10000"/>
              <a:gd name="connsiteY0" fmla="*/ 523 h 10000"/>
              <a:gd name="connsiteX1" fmla="*/ 36 w 10000"/>
              <a:gd name="connsiteY1" fmla="*/ 0 h 10000"/>
              <a:gd name="connsiteX2" fmla="*/ 419 w 10000"/>
              <a:gd name="connsiteY2" fmla="*/ 0 h 10000"/>
              <a:gd name="connsiteX3" fmla="*/ 455 w 10000"/>
              <a:gd name="connsiteY3" fmla="*/ 523 h 10000"/>
              <a:gd name="connsiteX4" fmla="*/ 455 w 10000"/>
              <a:gd name="connsiteY4" fmla="*/ 9477 h 10000"/>
              <a:gd name="connsiteX5" fmla="*/ 491 w 10000"/>
              <a:gd name="connsiteY5" fmla="*/ 10000 h 10000"/>
              <a:gd name="connsiteX6" fmla="*/ 1172 w 10000"/>
              <a:gd name="connsiteY6" fmla="*/ 10000 h 10000"/>
              <a:gd name="connsiteX7" fmla="*/ 1207 w 10000"/>
              <a:gd name="connsiteY7" fmla="*/ 9477 h 10000"/>
              <a:gd name="connsiteX8" fmla="*/ 1207 w 10000"/>
              <a:gd name="connsiteY8" fmla="*/ 6131 h 10000"/>
              <a:gd name="connsiteX9" fmla="*/ 1243 w 10000"/>
              <a:gd name="connsiteY9" fmla="*/ 5607 h 10000"/>
              <a:gd name="connsiteX10" fmla="*/ 2384 w 10000"/>
              <a:gd name="connsiteY10" fmla="*/ 5607 h 10000"/>
              <a:gd name="connsiteX11" fmla="*/ 2418 w 10000"/>
              <a:gd name="connsiteY11" fmla="*/ 6131 h 10000"/>
              <a:gd name="connsiteX12" fmla="*/ 2418 w 10000"/>
              <a:gd name="connsiteY12" fmla="*/ 9477 h 10000"/>
              <a:gd name="connsiteX13" fmla="*/ 2455 w 10000"/>
              <a:gd name="connsiteY13" fmla="*/ 10000 h 10000"/>
              <a:gd name="connsiteX14" fmla="*/ 2767 w 10000"/>
              <a:gd name="connsiteY14" fmla="*/ 10000 h 10000"/>
              <a:gd name="connsiteX15" fmla="*/ 2802 w 10000"/>
              <a:gd name="connsiteY15" fmla="*/ 9477 h 10000"/>
              <a:gd name="connsiteX16" fmla="*/ 2802 w 10000"/>
              <a:gd name="connsiteY16" fmla="*/ 7178 h 10000"/>
              <a:gd name="connsiteX17" fmla="*/ 2836 w 10000"/>
              <a:gd name="connsiteY17" fmla="*/ 6654 h 10000"/>
              <a:gd name="connsiteX18" fmla="*/ 3219 w 10000"/>
              <a:gd name="connsiteY18" fmla="*/ 6654 h 10000"/>
              <a:gd name="connsiteX19" fmla="*/ 3255 w 10000"/>
              <a:gd name="connsiteY19" fmla="*/ 7178 h 10000"/>
              <a:gd name="connsiteX20" fmla="*/ 3255 w 10000"/>
              <a:gd name="connsiteY20" fmla="*/ 8411 h 10000"/>
              <a:gd name="connsiteX21" fmla="*/ 3291 w 10000"/>
              <a:gd name="connsiteY21" fmla="*/ 8935 h 10000"/>
              <a:gd name="connsiteX22" fmla="*/ 5940 w 10000"/>
              <a:gd name="connsiteY22" fmla="*/ 8935 h 10000"/>
              <a:gd name="connsiteX23" fmla="*/ 5975 w 10000"/>
              <a:gd name="connsiteY23" fmla="*/ 8411 h 10000"/>
              <a:gd name="connsiteX24" fmla="*/ 5975 w 10000"/>
              <a:gd name="connsiteY24" fmla="*/ 523 h 10000"/>
              <a:gd name="connsiteX25" fmla="*/ 6010 w 10000"/>
              <a:gd name="connsiteY25" fmla="*/ 0 h 10000"/>
              <a:gd name="connsiteX26" fmla="*/ 6883 w 10000"/>
              <a:gd name="connsiteY26" fmla="*/ 0 h 10000"/>
              <a:gd name="connsiteX27" fmla="*/ 6919 w 10000"/>
              <a:gd name="connsiteY27" fmla="*/ 523 h 10000"/>
              <a:gd name="connsiteX28" fmla="*/ 6919 w 10000"/>
              <a:gd name="connsiteY28" fmla="*/ 7159 h 10000"/>
              <a:gd name="connsiteX29" fmla="*/ 6954 w 10000"/>
              <a:gd name="connsiteY29" fmla="*/ 7682 h 10000"/>
              <a:gd name="connsiteX30" fmla="*/ 8283 w 10000"/>
              <a:gd name="connsiteY30" fmla="*/ 7682 h 10000"/>
              <a:gd name="connsiteX31" fmla="*/ 8318 w 10000"/>
              <a:gd name="connsiteY31" fmla="*/ 7159 h 10000"/>
              <a:gd name="connsiteX32" fmla="*/ 8318 w 10000"/>
              <a:gd name="connsiteY32" fmla="*/ 2075 h 10000"/>
              <a:gd name="connsiteX33" fmla="*/ 8354 w 10000"/>
              <a:gd name="connsiteY33" fmla="*/ 1551 h 10000"/>
              <a:gd name="connsiteX34" fmla="*/ 10000 w 10000"/>
              <a:gd name="connsiteY34" fmla="*/ 1551 h 10000"/>
              <a:gd name="connsiteX0" fmla="*/ 0 w 9964"/>
              <a:gd name="connsiteY0" fmla="*/ 0 h 10000"/>
              <a:gd name="connsiteX1" fmla="*/ 383 w 9964"/>
              <a:gd name="connsiteY1" fmla="*/ 0 h 10000"/>
              <a:gd name="connsiteX2" fmla="*/ 419 w 9964"/>
              <a:gd name="connsiteY2" fmla="*/ 523 h 10000"/>
              <a:gd name="connsiteX3" fmla="*/ 419 w 9964"/>
              <a:gd name="connsiteY3" fmla="*/ 9477 h 10000"/>
              <a:gd name="connsiteX4" fmla="*/ 455 w 9964"/>
              <a:gd name="connsiteY4" fmla="*/ 10000 h 10000"/>
              <a:gd name="connsiteX5" fmla="*/ 1136 w 9964"/>
              <a:gd name="connsiteY5" fmla="*/ 10000 h 10000"/>
              <a:gd name="connsiteX6" fmla="*/ 1171 w 9964"/>
              <a:gd name="connsiteY6" fmla="*/ 9477 h 10000"/>
              <a:gd name="connsiteX7" fmla="*/ 1171 w 9964"/>
              <a:gd name="connsiteY7" fmla="*/ 6131 h 10000"/>
              <a:gd name="connsiteX8" fmla="*/ 1207 w 9964"/>
              <a:gd name="connsiteY8" fmla="*/ 5607 h 10000"/>
              <a:gd name="connsiteX9" fmla="*/ 2348 w 9964"/>
              <a:gd name="connsiteY9" fmla="*/ 5607 h 10000"/>
              <a:gd name="connsiteX10" fmla="*/ 2382 w 9964"/>
              <a:gd name="connsiteY10" fmla="*/ 6131 h 10000"/>
              <a:gd name="connsiteX11" fmla="*/ 2382 w 9964"/>
              <a:gd name="connsiteY11" fmla="*/ 9477 h 10000"/>
              <a:gd name="connsiteX12" fmla="*/ 2419 w 9964"/>
              <a:gd name="connsiteY12" fmla="*/ 10000 h 10000"/>
              <a:gd name="connsiteX13" fmla="*/ 2731 w 9964"/>
              <a:gd name="connsiteY13" fmla="*/ 10000 h 10000"/>
              <a:gd name="connsiteX14" fmla="*/ 2766 w 9964"/>
              <a:gd name="connsiteY14" fmla="*/ 9477 h 10000"/>
              <a:gd name="connsiteX15" fmla="*/ 2766 w 9964"/>
              <a:gd name="connsiteY15" fmla="*/ 7178 h 10000"/>
              <a:gd name="connsiteX16" fmla="*/ 2800 w 9964"/>
              <a:gd name="connsiteY16" fmla="*/ 6654 h 10000"/>
              <a:gd name="connsiteX17" fmla="*/ 3183 w 9964"/>
              <a:gd name="connsiteY17" fmla="*/ 6654 h 10000"/>
              <a:gd name="connsiteX18" fmla="*/ 3219 w 9964"/>
              <a:gd name="connsiteY18" fmla="*/ 7178 h 10000"/>
              <a:gd name="connsiteX19" fmla="*/ 3219 w 9964"/>
              <a:gd name="connsiteY19" fmla="*/ 8411 h 10000"/>
              <a:gd name="connsiteX20" fmla="*/ 3255 w 9964"/>
              <a:gd name="connsiteY20" fmla="*/ 8935 h 10000"/>
              <a:gd name="connsiteX21" fmla="*/ 5904 w 9964"/>
              <a:gd name="connsiteY21" fmla="*/ 8935 h 10000"/>
              <a:gd name="connsiteX22" fmla="*/ 5939 w 9964"/>
              <a:gd name="connsiteY22" fmla="*/ 8411 h 10000"/>
              <a:gd name="connsiteX23" fmla="*/ 5939 w 9964"/>
              <a:gd name="connsiteY23" fmla="*/ 523 h 10000"/>
              <a:gd name="connsiteX24" fmla="*/ 5974 w 9964"/>
              <a:gd name="connsiteY24" fmla="*/ 0 h 10000"/>
              <a:gd name="connsiteX25" fmla="*/ 6847 w 9964"/>
              <a:gd name="connsiteY25" fmla="*/ 0 h 10000"/>
              <a:gd name="connsiteX26" fmla="*/ 6883 w 9964"/>
              <a:gd name="connsiteY26" fmla="*/ 523 h 10000"/>
              <a:gd name="connsiteX27" fmla="*/ 6883 w 9964"/>
              <a:gd name="connsiteY27" fmla="*/ 7159 h 10000"/>
              <a:gd name="connsiteX28" fmla="*/ 6918 w 9964"/>
              <a:gd name="connsiteY28" fmla="*/ 7682 h 10000"/>
              <a:gd name="connsiteX29" fmla="*/ 8247 w 9964"/>
              <a:gd name="connsiteY29" fmla="*/ 7682 h 10000"/>
              <a:gd name="connsiteX30" fmla="*/ 8282 w 9964"/>
              <a:gd name="connsiteY30" fmla="*/ 7159 h 10000"/>
              <a:gd name="connsiteX31" fmla="*/ 8282 w 9964"/>
              <a:gd name="connsiteY31" fmla="*/ 2075 h 10000"/>
              <a:gd name="connsiteX32" fmla="*/ 8318 w 9964"/>
              <a:gd name="connsiteY32" fmla="*/ 1551 h 10000"/>
              <a:gd name="connsiteX33" fmla="*/ 9964 w 9964"/>
              <a:gd name="connsiteY33" fmla="*/ 1551 h 10000"/>
              <a:gd name="connsiteX0" fmla="*/ 0 w 9616"/>
              <a:gd name="connsiteY0" fmla="*/ 0 h 10000"/>
              <a:gd name="connsiteX1" fmla="*/ 37 w 9616"/>
              <a:gd name="connsiteY1" fmla="*/ 523 h 10000"/>
              <a:gd name="connsiteX2" fmla="*/ 37 w 9616"/>
              <a:gd name="connsiteY2" fmla="*/ 9477 h 10000"/>
              <a:gd name="connsiteX3" fmla="*/ 73 w 9616"/>
              <a:gd name="connsiteY3" fmla="*/ 10000 h 10000"/>
              <a:gd name="connsiteX4" fmla="*/ 756 w 9616"/>
              <a:gd name="connsiteY4" fmla="*/ 10000 h 10000"/>
              <a:gd name="connsiteX5" fmla="*/ 791 w 9616"/>
              <a:gd name="connsiteY5" fmla="*/ 9477 h 10000"/>
              <a:gd name="connsiteX6" fmla="*/ 791 w 9616"/>
              <a:gd name="connsiteY6" fmla="*/ 6131 h 10000"/>
              <a:gd name="connsiteX7" fmla="*/ 827 w 9616"/>
              <a:gd name="connsiteY7" fmla="*/ 5607 h 10000"/>
              <a:gd name="connsiteX8" fmla="*/ 1972 w 9616"/>
              <a:gd name="connsiteY8" fmla="*/ 5607 h 10000"/>
              <a:gd name="connsiteX9" fmla="*/ 2007 w 9616"/>
              <a:gd name="connsiteY9" fmla="*/ 6131 h 10000"/>
              <a:gd name="connsiteX10" fmla="*/ 2007 w 9616"/>
              <a:gd name="connsiteY10" fmla="*/ 9477 h 10000"/>
              <a:gd name="connsiteX11" fmla="*/ 2044 w 9616"/>
              <a:gd name="connsiteY11" fmla="*/ 10000 h 10000"/>
              <a:gd name="connsiteX12" fmla="*/ 2357 w 9616"/>
              <a:gd name="connsiteY12" fmla="*/ 10000 h 10000"/>
              <a:gd name="connsiteX13" fmla="*/ 2392 w 9616"/>
              <a:gd name="connsiteY13" fmla="*/ 9477 h 10000"/>
              <a:gd name="connsiteX14" fmla="*/ 2392 w 9616"/>
              <a:gd name="connsiteY14" fmla="*/ 7178 h 10000"/>
              <a:gd name="connsiteX15" fmla="*/ 2426 w 9616"/>
              <a:gd name="connsiteY15" fmla="*/ 6654 h 10000"/>
              <a:gd name="connsiteX16" fmla="*/ 2811 w 9616"/>
              <a:gd name="connsiteY16" fmla="*/ 6654 h 10000"/>
              <a:gd name="connsiteX17" fmla="*/ 2847 w 9616"/>
              <a:gd name="connsiteY17" fmla="*/ 7178 h 10000"/>
              <a:gd name="connsiteX18" fmla="*/ 2847 w 9616"/>
              <a:gd name="connsiteY18" fmla="*/ 8411 h 10000"/>
              <a:gd name="connsiteX19" fmla="*/ 2883 w 9616"/>
              <a:gd name="connsiteY19" fmla="*/ 8935 h 10000"/>
              <a:gd name="connsiteX20" fmla="*/ 5541 w 9616"/>
              <a:gd name="connsiteY20" fmla="*/ 8935 h 10000"/>
              <a:gd name="connsiteX21" fmla="*/ 5576 w 9616"/>
              <a:gd name="connsiteY21" fmla="*/ 8411 h 10000"/>
              <a:gd name="connsiteX22" fmla="*/ 5576 w 9616"/>
              <a:gd name="connsiteY22" fmla="*/ 523 h 10000"/>
              <a:gd name="connsiteX23" fmla="*/ 5612 w 9616"/>
              <a:gd name="connsiteY23" fmla="*/ 0 h 10000"/>
              <a:gd name="connsiteX24" fmla="*/ 6488 w 9616"/>
              <a:gd name="connsiteY24" fmla="*/ 0 h 10000"/>
              <a:gd name="connsiteX25" fmla="*/ 6524 w 9616"/>
              <a:gd name="connsiteY25" fmla="*/ 523 h 10000"/>
              <a:gd name="connsiteX26" fmla="*/ 6524 w 9616"/>
              <a:gd name="connsiteY26" fmla="*/ 7159 h 10000"/>
              <a:gd name="connsiteX27" fmla="*/ 6559 w 9616"/>
              <a:gd name="connsiteY27" fmla="*/ 7682 h 10000"/>
              <a:gd name="connsiteX28" fmla="*/ 7893 w 9616"/>
              <a:gd name="connsiteY28" fmla="*/ 7682 h 10000"/>
              <a:gd name="connsiteX29" fmla="*/ 7928 w 9616"/>
              <a:gd name="connsiteY29" fmla="*/ 7159 h 10000"/>
              <a:gd name="connsiteX30" fmla="*/ 7928 w 9616"/>
              <a:gd name="connsiteY30" fmla="*/ 2075 h 10000"/>
              <a:gd name="connsiteX31" fmla="*/ 7964 w 9616"/>
              <a:gd name="connsiteY31" fmla="*/ 1551 h 10000"/>
              <a:gd name="connsiteX32" fmla="*/ 9616 w 9616"/>
              <a:gd name="connsiteY32" fmla="*/ 1551 h 10000"/>
              <a:gd name="connsiteX0" fmla="*/ 0 w 9962"/>
              <a:gd name="connsiteY0" fmla="*/ 523 h 10000"/>
              <a:gd name="connsiteX1" fmla="*/ 0 w 9962"/>
              <a:gd name="connsiteY1" fmla="*/ 9477 h 10000"/>
              <a:gd name="connsiteX2" fmla="*/ 38 w 9962"/>
              <a:gd name="connsiteY2" fmla="*/ 10000 h 10000"/>
              <a:gd name="connsiteX3" fmla="*/ 748 w 9962"/>
              <a:gd name="connsiteY3" fmla="*/ 10000 h 10000"/>
              <a:gd name="connsiteX4" fmla="*/ 785 w 9962"/>
              <a:gd name="connsiteY4" fmla="*/ 9477 h 10000"/>
              <a:gd name="connsiteX5" fmla="*/ 785 w 9962"/>
              <a:gd name="connsiteY5" fmla="*/ 6131 h 10000"/>
              <a:gd name="connsiteX6" fmla="*/ 822 w 9962"/>
              <a:gd name="connsiteY6" fmla="*/ 5607 h 10000"/>
              <a:gd name="connsiteX7" fmla="*/ 2013 w 9962"/>
              <a:gd name="connsiteY7" fmla="*/ 5607 h 10000"/>
              <a:gd name="connsiteX8" fmla="*/ 2049 w 9962"/>
              <a:gd name="connsiteY8" fmla="*/ 6131 h 10000"/>
              <a:gd name="connsiteX9" fmla="*/ 2049 w 9962"/>
              <a:gd name="connsiteY9" fmla="*/ 9477 h 10000"/>
              <a:gd name="connsiteX10" fmla="*/ 2088 w 9962"/>
              <a:gd name="connsiteY10" fmla="*/ 10000 h 10000"/>
              <a:gd name="connsiteX11" fmla="*/ 2413 w 9962"/>
              <a:gd name="connsiteY11" fmla="*/ 10000 h 10000"/>
              <a:gd name="connsiteX12" fmla="*/ 2450 w 9962"/>
              <a:gd name="connsiteY12" fmla="*/ 9477 h 10000"/>
              <a:gd name="connsiteX13" fmla="*/ 2450 w 9962"/>
              <a:gd name="connsiteY13" fmla="*/ 7178 h 10000"/>
              <a:gd name="connsiteX14" fmla="*/ 2485 w 9962"/>
              <a:gd name="connsiteY14" fmla="*/ 6654 h 10000"/>
              <a:gd name="connsiteX15" fmla="*/ 2885 w 9962"/>
              <a:gd name="connsiteY15" fmla="*/ 6654 h 10000"/>
              <a:gd name="connsiteX16" fmla="*/ 2923 w 9962"/>
              <a:gd name="connsiteY16" fmla="*/ 7178 h 10000"/>
              <a:gd name="connsiteX17" fmla="*/ 2923 w 9962"/>
              <a:gd name="connsiteY17" fmla="*/ 8411 h 10000"/>
              <a:gd name="connsiteX18" fmla="*/ 2960 w 9962"/>
              <a:gd name="connsiteY18" fmla="*/ 8935 h 10000"/>
              <a:gd name="connsiteX19" fmla="*/ 5724 w 9962"/>
              <a:gd name="connsiteY19" fmla="*/ 8935 h 10000"/>
              <a:gd name="connsiteX20" fmla="*/ 5761 w 9962"/>
              <a:gd name="connsiteY20" fmla="*/ 8411 h 10000"/>
              <a:gd name="connsiteX21" fmla="*/ 5761 w 9962"/>
              <a:gd name="connsiteY21" fmla="*/ 523 h 10000"/>
              <a:gd name="connsiteX22" fmla="*/ 5798 w 9962"/>
              <a:gd name="connsiteY22" fmla="*/ 0 h 10000"/>
              <a:gd name="connsiteX23" fmla="*/ 6709 w 9962"/>
              <a:gd name="connsiteY23" fmla="*/ 0 h 10000"/>
              <a:gd name="connsiteX24" fmla="*/ 6747 w 9962"/>
              <a:gd name="connsiteY24" fmla="*/ 523 h 10000"/>
              <a:gd name="connsiteX25" fmla="*/ 6747 w 9962"/>
              <a:gd name="connsiteY25" fmla="*/ 7159 h 10000"/>
              <a:gd name="connsiteX26" fmla="*/ 6783 w 9962"/>
              <a:gd name="connsiteY26" fmla="*/ 7682 h 10000"/>
              <a:gd name="connsiteX27" fmla="*/ 8170 w 9962"/>
              <a:gd name="connsiteY27" fmla="*/ 7682 h 10000"/>
              <a:gd name="connsiteX28" fmla="*/ 8207 w 9962"/>
              <a:gd name="connsiteY28" fmla="*/ 7159 h 10000"/>
              <a:gd name="connsiteX29" fmla="*/ 8207 w 9962"/>
              <a:gd name="connsiteY29" fmla="*/ 2075 h 10000"/>
              <a:gd name="connsiteX30" fmla="*/ 8244 w 9962"/>
              <a:gd name="connsiteY30" fmla="*/ 1551 h 10000"/>
              <a:gd name="connsiteX31" fmla="*/ 9962 w 9962"/>
              <a:gd name="connsiteY31" fmla="*/ 1551 h 10000"/>
              <a:gd name="connsiteX0" fmla="*/ 0 w 10000"/>
              <a:gd name="connsiteY0" fmla="*/ 9477 h 10000"/>
              <a:gd name="connsiteX1" fmla="*/ 38 w 10000"/>
              <a:gd name="connsiteY1" fmla="*/ 10000 h 10000"/>
              <a:gd name="connsiteX2" fmla="*/ 751 w 10000"/>
              <a:gd name="connsiteY2" fmla="*/ 10000 h 10000"/>
              <a:gd name="connsiteX3" fmla="*/ 788 w 10000"/>
              <a:gd name="connsiteY3" fmla="*/ 9477 h 10000"/>
              <a:gd name="connsiteX4" fmla="*/ 788 w 10000"/>
              <a:gd name="connsiteY4" fmla="*/ 6131 h 10000"/>
              <a:gd name="connsiteX5" fmla="*/ 825 w 10000"/>
              <a:gd name="connsiteY5" fmla="*/ 5607 h 10000"/>
              <a:gd name="connsiteX6" fmla="*/ 2021 w 10000"/>
              <a:gd name="connsiteY6" fmla="*/ 5607 h 10000"/>
              <a:gd name="connsiteX7" fmla="*/ 2057 w 10000"/>
              <a:gd name="connsiteY7" fmla="*/ 6131 h 10000"/>
              <a:gd name="connsiteX8" fmla="*/ 2057 w 10000"/>
              <a:gd name="connsiteY8" fmla="*/ 9477 h 10000"/>
              <a:gd name="connsiteX9" fmla="*/ 2096 w 10000"/>
              <a:gd name="connsiteY9" fmla="*/ 10000 h 10000"/>
              <a:gd name="connsiteX10" fmla="*/ 2422 w 10000"/>
              <a:gd name="connsiteY10" fmla="*/ 10000 h 10000"/>
              <a:gd name="connsiteX11" fmla="*/ 2459 w 10000"/>
              <a:gd name="connsiteY11" fmla="*/ 9477 h 10000"/>
              <a:gd name="connsiteX12" fmla="*/ 2459 w 10000"/>
              <a:gd name="connsiteY12" fmla="*/ 7178 h 10000"/>
              <a:gd name="connsiteX13" fmla="*/ 2494 w 10000"/>
              <a:gd name="connsiteY13" fmla="*/ 6654 h 10000"/>
              <a:gd name="connsiteX14" fmla="*/ 2896 w 10000"/>
              <a:gd name="connsiteY14" fmla="*/ 6654 h 10000"/>
              <a:gd name="connsiteX15" fmla="*/ 2934 w 10000"/>
              <a:gd name="connsiteY15" fmla="*/ 7178 h 10000"/>
              <a:gd name="connsiteX16" fmla="*/ 2934 w 10000"/>
              <a:gd name="connsiteY16" fmla="*/ 8411 h 10000"/>
              <a:gd name="connsiteX17" fmla="*/ 2971 w 10000"/>
              <a:gd name="connsiteY17" fmla="*/ 8935 h 10000"/>
              <a:gd name="connsiteX18" fmla="*/ 5746 w 10000"/>
              <a:gd name="connsiteY18" fmla="*/ 8935 h 10000"/>
              <a:gd name="connsiteX19" fmla="*/ 5783 w 10000"/>
              <a:gd name="connsiteY19" fmla="*/ 8411 h 10000"/>
              <a:gd name="connsiteX20" fmla="*/ 5783 w 10000"/>
              <a:gd name="connsiteY20" fmla="*/ 523 h 10000"/>
              <a:gd name="connsiteX21" fmla="*/ 5820 w 10000"/>
              <a:gd name="connsiteY21" fmla="*/ 0 h 10000"/>
              <a:gd name="connsiteX22" fmla="*/ 6735 w 10000"/>
              <a:gd name="connsiteY22" fmla="*/ 0 h 10000"/>
              <a:gd name="connsiteX23" fmla="*/ 6773 w 10000"/>
              <a:gd name="connsiteY23" fmla="*/ 523 h 10000"/>
              <a:gd name="connsiteX24" fmla="*/ 6773 w 10000"/>
              <a:gd name="connsiteY24" fmla="*/ 7159 h 10000"/>
              <a:gd name="connsiteX25" fmla="*/ 6809 w 10000"/>
              <a:gd name="connsiteY25" fmla="*/ 7682 h 10000"/>
              <a:gd name="connsiteX26" fmla="*/ 8201 w 10000"/>
              <a:gd name="connsiteY26" fmla="*/ 7682 h 10000"/>
              <a:gd name="connsiteX27" fmla="*/ 8238 w 10000"/>
              <a:gd name="connsiteY27" fmla="*/ 7159 h 10000"/>
              <a:gd name="connsiteX28" fmla="*/ 8238 w 10000"/>
              <a:gd name="connsiteY28" fmla="*/ 2075 h 10000"/>
              <a:gd name="connsiteX29" fmla="*/ 8275 w 10000"/>
              <a:gd name="connsiteY29" fmla="*/ 1551 h 10000"/>
              <a:gd name="connsiteX30" fmla="*/ 10000 w 10000"/>
              <a:gd name="connsiteY30" fmla="*/ 1551 h 10000"/>
              <a:gd name="connsiteX0" fmla="*/ 0 w 9962"/>
              <a:gd name="connsiteY0" fmla="*/ 10000 h 10000"/>
              <a:gd name="connsiteX1" fmla="*/ 713 w 9962"/>
              <a:gd name="connsiteY1" fmla="*/ 10000 h 10000"/>
              <a:gd name="connsiteX2" fmla="*/ 750 w 9962"/>
              <a:gd name="connsiteY2" fmla="*/ 9477 h 10000"/>
              <a:gd name="connsiteX3" fmla="*/ 750 w 9962"/>
              <a:gd name="connsiteY3" fmla="*/ 6131 h 10000"/>
              <a:gd name="connsiteX4" fmla="*/ 787 w 9962"/>
              <a:gd name="connsiteY4" fmla="*/ 5607 h 10000"/>
              <a:gd name="connsiteX5" fmla="*/ 1983 w 9962"/>
              <a:gd name="connsiteY5" fmla="*/ 5607 h 10000"/>
              <a:gd name="connsiteX6" fmla="*/ 2019 w 9962"/>
              <a:gd name="connsiteY6" fmla="*/ 6131 h 10000"/>
              <a:gd name="connsiteX7" fmla="*/ 2019 w 9962"/>
              <a:gd name="connsiteY7" fmla="*/ 9477 h 10000"/>
              <a:gd name="connsiteX8" fmla="*/ 2058 w 9962"/>
              <a:gd name="connsiteY8" fmla="*/ 10000 h 10000"/>
              <a:gd name="connsiteX9" fmla="*/ 2384 w 9962"/>
              <a:gd name="connsiteY9" fmla="*/ 10000 h 10000"/>
              <a:gd name="connsiteX10" fmla="*/ 2421 w 9962"/>
              <a:gd name="connsiteY10" fmla="*/ 9477 h 10000"/>
              <a:gd name="connsiteX11" fmla="*/ 2421 w 9962"/>
              <a:gd name="connsiteY11" fmla="*/ 7178 h 10000"/>
              <a:gd name="connsiteX12" fmla="*/ 2456 w 9962"/>
              <a:gd name="connsiteY12" fmla="*/ 6654 h 10000"/>
              <a:gd name="connsiteX13" fmla="*/ 2858 w 9962"/>
              <a:gd name="connsiteY13" fmla="*/ 6654 h 10000"/>
              <a:gd name="connsiteX14" fmla="*/ 2896 w 9962"/>
              <a:gd name="connsiteY14" fmla="*/ 7178 h 10000"/>
              <a:gd name="connsiteX15" fmla="*/ 2896 w 9962"/>
              <a:gd name="connsiteY15" fmla="*/ 8411 h 10000"/>
              <a:gd name="connsiteX16" fmla="*/ 2933 w 9962"/>
              <a:gd name="connsiteY16" fmla="*/ 8935 h 10000"/>
              <a:gd name="connsiteX17" fmla="*/ 5708 w 9962"/>
              <a:gd name="connsiteY17" fmla="*/ 8935 h 10000"/>
              <a:gd name="connsiteX18" fmla="*/ 5745 w 9962"/>
              <a:gd name="connsiteY18" fmla="*/ 8411 h 10000"/>
              <a:gd name="connsiteX19" fmla="*/ 5745 w 9962"/>
              <a:gd name="connsiteY19" fmla="*/ 523 h 10000"/>
              <a:gd name="connsiteX20" fmla="*/ 5782 w 9962"/>
              <a:gd name="connsiteY20" fmla="*/ 0 h 10000"/>
              <a:gd name="connsiteX21" fmla="*/ 6697 w 9962"/>
              <a:gd name="connsiteY21" fmla="*/ 0 h 10000"/>
              <a:gd name="connsiteX22" fmla="*/ 6735 w 9962"/>
              <a:gd name="connsiteY22" fmla="*/ 523 h 10000"/>
              <a:gd name="connsiteX23" fmla="*/ 6735 w 9962"/>
              <a:gd name="connsiteY23" fmla="*/ 7159 h 10000"/>
              <a:gd name="connsiteX24" fmla="*/ 6771 w 9962"/>
              <a:gd name="connsiteY24" fmla="*/ 7682 h 10000"/>
              <a:gd name="connsiteX25" fmla="*/ 8163 w 9962"/>
              <a:gd name="connsiteY25" fmla="*/ 7682 h 10000"/>
              <a:gd name="connsiteX26" fmla="*/ 8200 w 9962"/>
              <a:gd name="connsiteY26" fmla="*/ 7159 h 10000"/>
              <a:gd name="connsiteX27" fmla="*/ 8200 w 9962"/>
              <a:gd name="connsiteY27" fmla="*/ 2075 h 10000"/>
              <a:gd name="connsiteX28" fmla="*/ 8237 w 9962"/>
              <a:gd name="connsiteY28" fmla="*/ 1551 h 10000"/>
              <a:gd name="connsiteX29" fmla="*/ 9962 w 9962"/>
              <a:gd name="connsiteY29" fmla="*/ 1551 h 10000"/>
              <a:gd name="connsiteX0" fmla="*/ 0 w 9284"/>
              <a:gd name="connsiteY0" fmla="*/ 10000 h 10000"/>
              <a:gd name="connsiteX1" fmla="*/ 37 w 9284"/>
              <a:gd name="connsiteY1" fmla="*/ 9477 h 10000"/>
              <a:gd name="connsiteX2" fmla="*/ 37 w 9284"/>
              <a:gd name="connsiteY2" fmla="*/ 6131 h 10000"/>
              <a:gd name="connsiteX3" fmla="*/ 74 w 9284"/>
              <a:gd name="connsiteY3" fmla="*/ 5607 h 10000"/>
              <a:gd name="connsiteX4" fmla="*/ 1275 w 9284"/>
              <a:gd name="connsiteY4" fmla="*/ 5607 h 10000"/>
              <a:gd name="connsiteX5" fmla="*/ 1311 w 9284"/>
              <a:gd name="connsiteY5" fmla="*/ 6131 h 10000"/>
              <a:gd name="connsiteX6" fmla="*/ 1311 w 9284"/>
              <a:gd name="connsiteY6" fmla="*/ 9477 h 10000"/>
              <a:gd name="connsiteX7" fmla="*/ 1350 w 9284"/>
              <a:gd name="connsiteY7" fmla="*/ 10000 h 10000"/>
              <a:gd name="connsiteX8" fmla="*/ 1677 w 9284"/>
              <a:gd name="connsiteY8" fmla="*/ 10000 h 10000"/>
              <a:gd name="connsiteX9" fmla="*/ 1714 w 9284"/>
              <a:gd name="connsiteY9" fmla="*/ 9477 h 10000"/>
              <a:gd name="connsiteX10" fmla="*/ 1714 w 9284"/>
              <a:gd name="connsiteY10" fmla="*/ 7178 h 10000"/>
              <a:gd name="connsiteX11" fmla="*/ 1749 w 9284"/>
              <a:gd name="connsiteY11" fmla="*/ 6654 h 10000"/>
              <a:gd name="connsiteX12" fmla="*/ 2153 w 9284"/>
              <a:gd name="connsiteY12" fmla="*/ 6654 h 10000"/>
              <a:gd name="connsiteX13" fmla="*/ 2191 w 9284"/>
              <a:gd name="connsiteY13" fmla="*/ 7178 h 10000"/>
              <a:gd name="connsiteX14" fmla="*/ 2191 w 9284"/>
              <a:gd name="connsiteY14" fmla="*/ 8411 h 10000"/>
              <a:gd name="connsiteX15" fmla="*/ 2228 w 9284"/>
              <a:gd name="connsiteY15" fmla="*/ 8935 h 10000"/>
              <a:gd name="connsiteX16" fmla="*/ 5014 w 9284"/>
              <a:gd name="connsiteY16" fmla="*/ 8935 h 10000"/>
              <a:gd name="connsiteX17" fmla="*/ 5051 w 9284"/>
              <a:gd name="connsiteY17" fmla="*/ 8411 h 10000"/>
              <a:gd name="connsiteX18" fmla="*/ 5051 w 9284"/>
              <a:gd name="connsiteY18" fmla="*/ 523 h 10000"/>
              <a:gd name="connsiteX19" fmla="*/ 5088 w 9284"/>
              <a:gd name="connsiteY19" fmla="*/ 0 h 10000"/>
              <a:gd name="connsiteX20" fmla="*/ 6007 w 9284"/>
              <a:gd name="connsiteY20" fmla="*/ 0 h 10000"/>
              <a:gd name="connsiteX21" fmla="*/ 6045 w 9284"/>
              <a:gd name="connsiteY21" fmla="*/ 523 h 10000"/>
              <a:gd name="connsiteX22" fmla="*/ 6045 w 9284"/>
              <a:gd name="connsiteY22" fmla="*/ 7159 h 10000"/>
              <a:gd name="connsiteX23" fmla="*/ 6081 w 9284"/>
              <a:gd name="connsiteY23" fmla="*/ 7682 h 10000"/>
              <a:gd name="connsiteX24" fmla="*/ 7478 w 9284"/>
              <a:gd name="connsiteY24" fmla="*/ 7682 h 10000"/>
              <a:gd name="connsiteX25" fmla="*/ 7515 w 9284"/>
              <a:gd name="connsiteY25" fmla="*/ 7159 h 10000"/>
              <a:gd name="connsiteX26" fmla="*/ 7515 w 9284"/>
              <a:gd name="connsiteY26" fmla="*/ 2075 h 10000"/>
              <a:gd name="connsiteX27" fmla="*/ 7552 w 9284"/>
              <a:gd name="connsiteY27" fmla="*/ 1551 h 10000"/>
              <a:gd name="connsiteX28" fmla="*/ 9284 w 9284"/>
              <a:gd name="connsiteY28" fmla="*/ 1551 h 10000"/>
              <a:gd name="connsiteX0" fmla="*/ 0 w 9960"/>
              <a:gd name="connsiteY0" fmla="*/ 9477 h 10000"/>
              <a:gd name="connsiteX1" fmla="*/ 0 w 9960"/>
              <a:gd name="connsiteY1" fmla="*/ 6131 h 10000"/>
              <a:gd name="connsiteX2" fmla="*/ 40 w 9960"/>
              <a:gd name="connsiteY2" fmla="*/ 5607 h 10000"/>
              <a:gd name="connsiteX3" fmla="*/ 1333 w 9960"/>
              <a:gd name="connsiteY3" fmla="*/ 5607 h 10000"/>
              <a:gd name="connsiteX4" fmla="*/ 1372 w 9960"/>
              <a:gd name="connsiteY4" fmla="*/ 6131 h 10000"/>
              <a:gd name="connsiteX5" fmla="*/ 1372 w 9960"/>
              <a:gd name="connsiteY5" fmla="*/ 9477 h 10000"/>
              <a:gd name="connsiteX6" fmla="*/ 1414 w 9960"/>
              <a:gd name="connsiteY6" fmla="*/ 10000 h 10000"/>
              <a:gd name="connsiteX7" fmla="*/ 1766 w 9960"/>
              <a:gd name="connsiteY7" fmla="*/ 10000 h 10000"/>
              <a:gd name="connsiteX8" fmla="*/ 1806 w 9960"/>
              <a:gd name="connsiteY8" fmla="*/ 9477 h 10000"/>
              <a:gd name="connsiteX9" fmla="*/ 1806 w 9960"/>
              <a:gd name="connsiteY9" fmla="*/ 7178 h 10000"/>
              <a:gd name="connsiteX10" fmla="*/ 1844 w 9960"/>
              <a:gd name="connsiteY10" fmla="*/ 6654 h 10000"/>
              <a:gd name="connsiteX11" fmla="*/ 2279 w 9960"/>
              <a:gd name="connsiteY11" fmla="*/ 6654 h 10000"/>
              <a:gd name="connsiteX12" fmla="*/ 2320 w 9960"/>
              <a:gd name="connsiteY12" fmla="*/ 7178 h 10000"/>
              <a:gd name="connsiteX13" fmla="*/ 2320 w 9960"/>
              <a:gd name="connsiteY13" fmla="*/ 8411 h 10000"/>
              <a:gd name="connsiteX14" fmla="*/ 2360 w 9960"/>
              <a:gd name="connsiteY14" fmla="*/ 8935 h 10000"/>
              <a:gd name="connsiteX15" fmla="*/ 5361 w 9960"/>
              <a:gd name="connsiteY15" fmla="*/ 8935 h 10000"/>
              <a:gd name="connsiteX16" fmla="*/ 5401 w 9960"/>
              <a:gd name="connsiteY16" fmla="*/ 8411 h 10000"/>
              <a:gd name="connsiteX17" fmla="*/ 5401 w 9960"/>
              <a:gd name="connsiteY17" fmla="*/ 523 h 10000"/>
              <a:gd name="connsiteX18" fmla="*/ 5440 w 9960"/>
              <a:gd name="connsiteY18" fmla="*/ 0 h 10000"/>
              <a:gd name="connsiteX19" fmla="*/ 6430 w 9960"/>
              <a:gd name="connsiteY19" fmla="*/ 0 h 10000"/>
              <a:gd name="connsiteX20" fmla="*/ 6471 w 9960"/>
              <a:gd name="connsiteY20" fmla="*/ 523 h 10000"/>
              <a:gd name="connsiteX21" fmla="*/ 6471 w 9960"/>
              <a:gd name="connsiteY21" fmla="*/ 7159 h 10000"/>
              <a:gd name="connsiteX22" fmla="*/ 6510 w 9960"/>
              <a:gd name="connsiteY22" fmla="*/ 7682 h 10000"/>
              <a:gd name="connsiteX23" fmla="*/ 8015 w 9960"/>
              <a:gd name="connsiteY23" fmla="*/ 7682 h 10000"/>
              <a:gd name="connsiteX24" fmla="*/ 8055 w 9960"/>
              <a:gd name="connsiteY24" fmla="*/ 7159 h 10000"/>
              <a:gd name="connsiteX25" fmla="*/ 8055 w 9960"/>
              <a:gd name="connsiteY25" fmla="*/ 2075 h 10000"/>
              <a:gd name="connsiteX26" fmla="*/ 8094 w 9960"/>
              <a:gd name="connsiteY26" fmla="*/ 1551 h 10000"/>
              <a:gd name="connsiteX27" fmla="*/ 9960 w 9960"/>
              <a:gd name="connsiteY27" fmla="*/ 1551 h 10000"/>
              <a:gd name="connsiteX0" fmla="*/ 0 w 10000"/>
              <a:gd name="connsiteY0" fmla="*/ 6131 h 10000"/>
              <a:gd name="connsiteX1" fmla="*/ 40 w 10000"/>
              <a:gd name="connsiteY1" fmla="*/ 5607 h 10000"/>
              <a:gd name="connsiteX2" fmla="*/ 1338 w 10000"/>
              <a:gd name="connsiteY2" fmla="*/ 5607 h 10000"/>
              <a:gd name="connsiteX3" fmla="*/ 1378 w 10000"/>
              <a:gd name="connsiteY3" fmla="*/ 6131 h 10000"/>
              <a:gd name="connsiteX4" fmla="*/ 1378 w 10000"/>
              <a:gd name="connsiteY4" fmla="*/ 9477 h 10000"/>
              <a:gd name="connsiteX5" fmla="*/ 1420 w 10000"/>
              <a:gd name="connsiteY5" fmla="*/ 10000 h 10000"/>
              <a:gd name="connsiteX6" fmla="*/ 1773 w 10000"/>
              <a:gd name="connsiteY6" fmla="*/ 10000 h 10000"/>
              <a:gd name="connsiteX7" fmla="*/ 1813 w 10000"/>
              <a:gd name="connsiteY7" fmla="*/ 9477 h 10000"/>
              <a:gd name="connsiteX8" fmla="*/ 1813 w 10000"/>
              <a:gd name="connsiteY8" fmla="*/ 7178 h 10000"/>
              <a:gd name="connsiteX9" fmla="*/ 1851 w 10000"/>
              <a:gd name="connsiteY9" fmla="*/ 6654 h 10000"/>
              <a:gd name="connsiteX10" fmla="*/ 2288 w 10000"/>
              <a:gd name="connsiteY10" fmla="*/ 6654 h 10000"/>
              <a:gd name="connsiteX11" fmla="*/ 2329 w 10000"/>
              <a:gd name="connsiteY11" fmla="*/ 7178 h 10000"/>
              <a:gd name="connsiteX12" fmla="*/ 2329 w 10000"/>
              <a:gd name="connsiteY12" fmla="*/ 8411 h 10000"/>
              <a:gd name="connsiteX13" fmla="*/ 2369 w 10000"/>
              <a:gd name="connsiteY13" fmla="*/ 8935 h 10000"/>
              <a:gd name="connsiteX14" fmla="*/ 5383 w 10000"/>
              <a:gd name="connsiteY14" fmla="*/ 8935 h 10000"/>
              <a:gd name="connsiteX15" fmla="*/ 5423 w 10000"/>
              <a:gd name="connsiteY15" fmla="*/ 8411 h 10000"/>
              <a:gd name="connsiteX16" fmla="*/ 5423 w 10000"/>
              <a:gd name="connsiteY16" fmla="*/ 523 h 10000"/>
              <a:gd name="connsiteX17" fmla="*/ 5462 w 10000"/>
              <a:gd name="connsiteY17" fmla="*/ 0 h 10000"/>
              <a:gd name="connsiteX18" fmla="*/ 6456 w 10000"/>
              <a:gd name="connsiteY18" fmla="*/ 0 h 10000"/>
              <a:gd name="connsiteX19" fmla="*/ 6497 w 10000"/>
              <a:gd name="connsiteY19" fmla="*/ 523 h 10000"/>
              <a:gd name="connsiteX20" fmla="*/ 6497 w 10000"/>
              <a:gd name="connsiteY20" fmla="*/ 7159 h 10000"/>
              <a:gd name="connsiteX21" fmla="*/ 6536 w 10000"/>
              <a:gd name="connsiteY21" fmla="*/ 7682 h 10000"/>
              <a:gd name="connsiteX22" fmla="*/ 8047 w 10000"/>
              <a:gd name="connsiteY22" fmla="*/ 7682 h 10000"/>
              <a:gd name="connsiteX23" fmla="*/ 8087 w 10000"/>
              <a:gd name="connsiteY23" fmla="*/ 7159 h 10000"/>
              <a:gd name="connsiteX24" fmla="*/ 8087 w 10000"/>
              <a:gd name="connsiteY24" fmla="*/ 2075 h 10000"/>
              <a:gd name="connsiteX25" fmla="*/ 8127 w 10000"/>
              <a:gd name="connsiteY25" fmla="*/ 1551 h 10000"/>
              <a:gd name="connsiteX26" fmla="*/ 10000 w 10000"/>
              <a:gd name="connsiteY26" fmla="*/ 1551 h 10000"/>
              <a:gd name="connsiteX0" fmla="*/ 0 w 8127"/>
              <a:gd name="connsiteY0" fmla="*/ 6131 h 10000"/>
              <a:gd name="connsiteX1" fmla="*/ 40 w 8127"/>
              <a:gd name="connsiteY1" fmla="*/ 5607 h 10000"/>
              <a:gd name="connsiteX2" fmla="*/ 1338 w 8127"/>
              <a:gd name="connsiteY2" fmla="*/ 5607 h 10000"/>
              <a:gd name="connsiteX3" fmla="*/ 1378 w 8127"/>
              <a:gd name="connsiteY3" fmla="*/ 6131 h 10000"/>
              <a:gd name="connsiteX4" fmla="*/ 1378 w 8127"/>
              <a:gd name="connsiteY4" fmla="*/ 9477 h 10000"/>
              <a:gd name="connsiteX5" fmla="*/ 1420 w 8127"/>
              <a:gd name="connsiteY5" fmla="*/ 10000 h 10000"/>
              <a:gd name="connsiteX6" fmla="*/ 1773 w 8127"/>
              <a:gd name="connsiteY6" fmla="*/ 10000 h 10000"/>
              <a:gd name="connsiteX7" fmla="*/ 1813 w 8127"/>
              <a:gd name="connsiteY7" fmla="*/ 9477 h 10000"/>
              <a:gd name="connsiteX8" fmla="*/ 1813 w 8127"/>
              <a:gd name="connsiteY8" fmla="*/ 7178 h 10000"/>
              <a:gd name="connsiteX9" fmla="*/ 1851 w 8127"/>
              <a:gd name="connsiteY9" fmla="*/ 6654 h 10000"/>
              <a:gd name="connsiteX10" fmla="*/ 2288 w 8127"/>
              <a:gd name="connsiteY10" fmla="*/ 6654 h 10000"/>
              <a:gd name="connsiteX11" fmla="*/ 2329 w 8127"/>
              <a:gd name="connsiteY11" fmla="*/ 7178 h 10000"/>
              <a:gd name="connsiteX12" fmla="*/ 2329 w 8127"/>
              <a:gd name="connsiteY12" fmla="*/ 8411 h 10000"/>
              <a:gd name="connsiteX13" fmla="*/ 2369 w 8127"/>
              <a:gd name="connsiteY13" fmla="*/ 8935 h 10000"/>
              <a:gd name="connsiteX14" fmla="*/ 5383 w 8127"/>
              <a:gd name="connsiteY14" fmla="*/ 8935 h 10000"/>
              <a:gd name="connsiteX15" fmla="*/ 5423 w 8127"/>
              <a:gd name="connsiteY15" fmla="*/ 8411 h 10000"/>
              <a:gd name="connsiteX16" fmla="*/ 5423 w 8127"/>
              <a:gd name="connsiteY16" fmla="*/ 523 h 10000"/>
              <a:gd name="connsiteX17" fmla="*/ 5462 w 8127"/>
              <a:gd name="connsiteY17" fmla="*/ 0 h 10000"/>
              <a:gd name="connsiteX18" fmla="*/ 6456 w 8127"/>
              <a:gd name="connsiteY18" fmla="*/ 0 h 10000"/>
              <a:gd name="connsiteX19" fmla="*/ 6497 w 8127"/>
              <a:gd name="connsiteY19" fmla="*/ 523 h 10000"/>
              <a:gd name="connsiteX20" fmla="*/ 6497 w 8127"/>
              <a:gd name="connsiteY20" fmla="*/ 7159 h 10000"/>
              <a:gd name="connsiteX21" fmla="*/ 6536 w 8127"/>
              <a:gd name="connsiteY21" fmla="*/ 7682 h 10000"/>
              <a:gd name="connsiteX22" fmla="*/ 8047 w 8127"/>
              <a:gd name="connsiteY22" fmla="*/ 7682 h 10000"/>
              <a:gd name="connsiteX23" fmla="*/ 8087 w 8127"/>
              <a:gd name="connsiteY23" fmla="*/ 7159 h 10000"/>
              <a:gd name="connsiteX24" fmla="*/ 8087 w 8127"/>
              <a:gd name="connsiteY24" fmla="*/ 2075 h 10000"/>
              <a:gd name="connsiteX25" fmla="*/ 8127 w 8127"/>
              <a:gd name="connsiteY25" fmla="*/ 1551 h 10000"/>
              <a:gd name="connsiteX0" fmla="*/ 0 w 9951"/>
              <a:gd name="connsiteY0" fmla="*/ 6131 h 10000"/>
              <a:gd name="connsiteX1" fmla="*/ 49 w 9951"/>
              <a:gd name="connsiteY1" fmla="*/ 5607 h 10000"/>
              <a:gd name="connsiteX2" fmla="*/ 1646 w 9951"/>
              <a:gd name="connsiteY2" fmla="*/ 5607 h 10000"/>
              <a:gd name="connsiteX3" fmla="*/ 1696 w 9951"/>
              <a:gd name="connsiteY3" fmla="*/ 6131 h 10000"/>
              <a:gd name="connsiteX4" fmla="*/ 1696 w 9951"/>
              <a:gd name="connsiteY4" fmla="*/ 9477 h 10000"/>
              <a:gd name="connsiteX5" fmla="*/ 1747 w 9951"/>
              <a:gd name="connsiteY5" fmla="*/ 10000 h 10000"/>
              <a:gd name="connsiteX6" fmla="*/ 2182 w 9951"/>
              <a:gd name="connsiteY6" fmla="*/ 10000 h 10000"/>
              <a:gd name="connsiteX7" fmla="*/ 2231 w 9951"/>
              <a:gd name="connsiteY7" fmla="*/ 9477 h 10000"/>
              <a:gd name="connsiteX8" fmla="*/ 2231 w 9951"/>
              <a:gd name="connsiteY8" fmla="*/ 7178 h 10000"/>
              <a:gd name="connsiteX9" fmla="*/ 2278 w 9951"/>
              <a:gd name="connsiteY9" fmla="*/ 6654 h 10000"/>
              <a:gd name="connsiteX10" fmla="*/ 2815 w 9951"/>
              <a:gd name="connsiteY10" fmla="*/ 6654 h 10000"/>
              <a:gd name="connsiteX11" fmla="*/ 2866 w 9951"/>
              <a:gd name="connsiteY11" fmla="*/ 7178 h 10000"/>
              <a:gd name="connsiteX12" fmla="*/ 2866 w 9951"/>
              <a:gd name="connsiteY12" fmla="*/ 8411 h 10000"/>
              <a:gd name="connsiteX13" fmla="*/ 2915 w 9951"/>
              <a:gd name="connsiteY13" fmla="*/ 8935 h 10000"/>
              <a:gd name="connsiteX14" fmla="*/ 6624 w 9951"/>
              <a:gd name="connsiteY14" fmla="*/ 8935 h 10000"/>
              <a:gd name="connsiteX15" fmla="*/ 6673 w 9951"/>
              <a:gd name="connsiteY15" fmla="*/ 8411 h 10000"/>
              <a:gd name="connsiteX16" fmla="*/ 6673 w 9951"/>
              <a:gd name="connsiteY16" fmla="*/ 523 h 10000"/>
              <a:gd name="connsiteX17" fmla="*/ 6721 w 9951"/>
              <a:gd name="connsiteY17" fmla="*/ 0 h 10000"/>
              <a:gd name="connsiteX18" fmla="*/ 7944 w 9951"/>
              <a:gd name="connsiteY18" fmla="*/ 0 h 10000"/>
              <a:gd name="connsiteX19" fmla="*/ 7994 w 9951"/>
              <a:gd name="connsiteY19" fmla="*/ 523 h 10000"/>
              <a:gd name="connsiteX20" fmla="*/ 7994 w 9951"/>
              <a:gd name="connsiteY20" fmla="*/ 7159 h 10000"/>
              <a:gd name="connsiteX21" fmla="*/ 8042 w 9951"/>
              <a:gd name="connsiteY21" fmla="*/ 7682 h 10000"/>
              <a:gd name="connsiteX22" fmla="*/ 9902 w 9951"/>
              <a:gd name="connsiteY22" fmla="*/ 7682 h 10000"/>
              <a:gd name="connsiteX23" fmla="*/ 9951 w 9951"/>
              <a:gd name="connsiteY23" fmla="*/ 7159 h 10000"/>
              <a:gd name="connsiteX24" fmla="*/ 9951 w 9951"/>
              <a:gd name="connsiteY24" fmla="*/ 2075 h 10000"/>
              <a:gd name="connsiteX0" fmla="*/ 0 w 10000"/>
              <a:gd name="connsiteY0" fmla="*/ 6131 h 10000"/>
              <a:gd name="connsiteX1" fmla="*/ 49 w 10000"/>
              <a:gd name="connsiteY1" fmla="*/ 5607 h 10000"/>
              <a:gd name="connsiteX2" fmla="*/ 1654 w 10000"/>
              <a:gd name="connsiteY2" fmla="*/ 5607 h 10000"/>
              <a:gd name="connsiteX3" fmla="*/ 1704 w 10000"/>
              <a:gd name="connsiteY3" fmla="*/ 6131 h 10000"/>
              <a:gd name="connsiteX4" fmla="*/ 1704 w 10000"/>
              <a:gd name="connsiteY4" fmla="*/ 9477 h 10000"/>
              <a:gd name="connsiteX5" fmla="*/ 1756 w 10000"/>
              <a:gd name="connsiteY5" fmla="*/ 10000 h 10000"/>
              <a:gd name="connsiteX6" fmla="*/ 2193 w 10000"/>
              <a:gd name="connsiteY6" fmla="*/ 10000 h 10000"/>
              <a:gd name="connsiteX7" fmla="*/ 2242 w 10000"/>
              <a:gd name="connsiteY7" fmla="*/ 9477 h 10000"/>
              <a:gd name="connsiteX8" fmla="*/ 2242 w 10000"/>
              <a:gd name="connsiteY8" fmla="*/ 7178 h 10000"/>
              <a:gd name="connsiteX9" fmla="*/ 2289 w 10000"/>
              <a:gd name="connsiteY9" fmla="*/ 6654 h 10000"/>
              <a:gd name="connsiteX10" fmla="*/ 2829 w 10000"/>
              <a:gd name="connsiteY10" fmla="*/ 6654 h 10000"/>
              <a:gd name="connsiteX11" fmla="*/ 2880 w 10000"/>
              <a:gd name="connsiteY11" fmla="*/ 7178 h 10000"/>
              <a:gd name="connsiteX12" fmla="*/ 2880 w 10000"/>
              <a:gd name="connsiteY12" fmla="*/ 8411 h 10000"/>
              <a:gd name="connsiteX13" fmla="*/ 2929 w 10000"/>
              <a:gd name="connsiteY13" fmla="*/ 8935 h 10000"/>
              <a:gd name="connsiteX14" fmla="*/ 6657 w 10000"/>
              <a:gd name="connsiteY14" fmla="*/ 8935 h 10000"/>
              <a:gd name="connsiteX15" fmla="*/ 6706 w 10000"/>
              <a:gd name="connsiteY15" fmla="*/ 8411 h 10000"/>
              <a:gd name="connsiteX16" fmla="*/ 6706 w 10000"/>
              <a:gd name="connsiteY16" fmla="*/ 523 h 10000"/>
              <a:gd name="connsiteX17" fmla="*/ 6754 w 10000"/>
              <a:gd name="connsiteY17" fmla="*/ 0 h 10000"/>
              <a:gd name="connsiteX18" fmla="*/ 7983 w 10000"/>
              <a:gd name="connsiteY18" fmla="*/ 0 h 10000"/>
              <a:gd name="connsiteX19" fmla="*/ 8033 w 10000"/>
              <a:gd name="connsiteY19" fmla="*/ 523 h 10000"/>
              <a:gd name="connsiteX20" fmla="*/ 8033 w 10000"/>
              <a:gd name="connsiteY20" fmla="*/ 7159 h 10000"/>
              <a:gd name="connsiteX21" fmla="*/ 8082 w 10000"/>
              <a:gd name="connsiteY21" fmla="*/ 7682 h 10000"/>
              <a:gd name="connsiteX22" fmla="*/ 9951 w 10000"/>
              <a:gd name="connsiteY22" fmla="*/ 7682 h 10000"/>
              <a:gd name="connsiteX23" fmla="*/ 10000 w 10000"/>
              <a:gd name="connsiteY23" fmla="*/ 7159 h 10000"/>
              <a:gd name="connsiteX0" fmla="*/ 0 w 9951"/>
              <a:gd name="connsiteY0" fmla="*/ 6131 h 10000"/>
              <a:gd name="connsiteX1" fmla="*/ 49 w 9951"/>
              <a:gd name="connsiteY1" fmla="*/ 5607 h 10000"/>
              <a:gd name="connsiteX2" fmla="*/ 1654 w 9951"/>
              <a:gd name="connsiteY2" fmla="*/ 5607 h 10000"/>
              <a:gd name="connsiteX3" fmla="*/ 1704 w 9951"/>
              <a:gd name="connsiteY3" fmla="*/ 6131 h 10000"/>
              <a:gd name="connsiteX4" fmla="*/ 1704 w 9951"/>
              <a:gd name="connsiteY4" fmla="*/ 9477 h 10000"/>
              <a:gd name="connsiteX5" fmla="*/ 1756 w 9951"/>
              <a:gd name="connsiteY5" fmla="*/ 10000 h 10000"/>
              <a:gd name="connsiteX6" fmla="*/ 2193 w 9951"/>
              <a:gd name="connsiteY6" fmla="*/ 10000 h 10000"/>
              <a:gd name="connsiteX7" fmla="*/ 2242 w 9951"/>
              <a:gd name="connsiteY7" fmla="*/ 9477 h 10000"/>
              <a:gd name="connsiteX8" fmla="*/ 2242 w 9951"/>
              <a:gd name="connsiteY8" fmla="*/ 7178 h 10000"/>
              <a:gd name="connsiteX9" fmla="*/ 2289 w 9951"/>
              <a:gd name="connsiteY9" fmla="*/ 6654 h 10000"/>
              <a:gd name="connsiteX10" fmla="*/ 2829 w 9951"/>
              <a:gd name="connsiteY10" fmla="*/ 6654 h 10000"/>
              <a:gd name="connsiteX11" fmla="*/ 2880 w 9951"/>
              <a:gd name="connsiteY11" fmla="*/ 7178 h 10000"/>
              <a:gd name="connsiteX12" fmla="*/ 2880 w 9951"/>
              <a:gd name="connsiteY12" fmla="*/ 8411 h 10000"/>
              <a:gd name="connsiteX13" fmla="*/ 2929 w 9951"/>
              <a:gd name="connsiteY13" fmla="*/ 8935 h 10000"/>
              <a:gd name="connsiteX14" fmla="*/ 6657 w 9951"/>
              <a:gd name="connsiteY14" fmla="*/ 8935 h 10000"/>
              <a:gd name="connsiteX15" fmla="*/ 6706 w 9951"/>
              <a:gd name="connsiteY15" fmla="*/ 8411 h 10000"/>
              <a:gd name="connsiteX16" fmla="*/ 6706 w 9951"/>
              <a:gd name="connsiteY16" fmla="*/ 523 h 10000"/>
              <a:gd name="connsiteX17" fmla="*/ 6754 w 9951"/>
              <a:gd name="connsiteY17" fmla="*/ 0 h 10000"/>
              <a:gd name="connsiteX18" fmla="*/ 7983 w 9951"/>
              <a:gd name="connsiteY18" fmla="*/ 0 h 10000"/>
              <a:gd name="connsiteX19" fmla="*/ 8033 w 9951"/>
              <a:gd name="connsiteY19" fmla="*/ 523 h 10000"/>
              <a:gd name="connsiteX20" fmla="*/ 8033 w 9951"/>
              <a:gd name="connsiteY20" fmla="*/ 7159 h 10000"/>
              <a:gd name="connsiteX21" fmla="*/ 8082 w 9951"/>
              <a:gd name="connsiteY21" fmla="*/ 7682 h 10000"/>
              <a:gd name="connsiteX22" fmla="*/ 9951 w 9951"/>
              <a:gd name="connsiteY22" fmla="*/ 7682 h 10000"/>
              <a:gd name="connsiteX0" fmla="*/ 0 w 10000"/>
              <a:gd name="connsiteY0" fmla="*/ 6131 h 10000"/>
              <a:gd name="connsiteX1" fmla="*/ 1662 w 10000"/>
              <a:gd name="connsiteY1" fmla="*/ 5607 h 10000"/>
              <a:gd name="connsiteX2" fmla="*/ 1712 w 10000"/>
              <a:gd name="connsiteY2" fmla="*/ 6131 h 10000"/>
              <a:gd name="connsiteX3" fmla="*/ 1712 w 10000"/>
              <a:gd name="connsiteY3" fmla="*/ 9477 h 10000"/>
              <a:gd name="connsiteX4" fmla="*/ 1765 w 10000"/>
              <a:gd name="connsiteY4" fmla="*/ 10000 h 10000"/>
              <a:gd name="connsiteX5" fmla="*/ 2204 w 10000"/>
              <a:gd name="connsiteY5" fmla="*/ 10000 h 10000"/>
              <a:gd name="connsiteX6" fmla="*/ 2253 w 10000"/>
              <a:gd name="connsiteY6" fmla="*/ 9477 h 10000"/>
              <a:gd name="connsiteX7" fmla="*/ 2253 w 10000"/>
              <a:gd name="connsiteY7" fmla="*/ 7178 h 10000"/>
              <a:gd name="connsiteX8" fmla="*/ 2300 w 10000"/>
              <a:gd name="connsiteY8" fmla="*/ 6654 h 10000"/>
              <a:gd name="connsiteX9" fmla="*/ 2843 w 10000"/>
              <a:gd name="connsiteY9" fmla="*/ 6654 h 10000"/>
              <a:gd name="connsiteX10" fmla="*/ 2894 w 10000"/>
              <a:gd name="connsiteY10" fmla="*/ 7178 h 10000"/>
              <a:gd name="connsiteX11" fmla="*/ 2894 w 10000"/>
              <a:gd name="connsiteY11" fmla="*/ 8411 h 10000"/>
              <a:gd name="connsiteX12" fmla="*/ 2943 w 10000"/>
              <a:gd name="connsiteY12" fmla="*/ 8935 h 10000"/>
              <a:gd name="connsiteX13" fmla="*/ 6690 w 10000"/>
              <a:gd name="connsiteY13" fmla="*/ 8935 h 10000"/>
              <a:gd name="connsiteX14" fmla="*/ 6739 w 10000"/>
              <a:gd name="connsiteY14" fmla="*/ 8411 h 10000"/>
              <a:gd name="connsiteX15" fmla="*/ 6739 w 10000"/>
              <a:gd name="connsiteY15" fmla="*/ 523 h 10000"/>
              <a:gd name="connsiteX16" fmla="*/ 6787 w 10000"/>
              <a:gd name="connsiteY16" fmla="*/ 0 h 10000"/>
              <a:gd name="connsiteX17" fmla="*/ 8022 w 10000"/>
              <a:gd name="connsiteY17" fmla="*/ 0 h 10000"/>
              <a:gd name="connsiteX18" fmla="*/ 8073 w 10000"/>
              <a:gd name="connsiteY18" fmla="*/ 523 h 10000"/>
              <a:gd name="connsiteX19" fmla="*/ 8073 w 10000"/>
              <a:gd name="connsiteY19" fmla="*/ 7159 h 10000"/>
              <a:gd name="connsiteX20" fmla="*/ 8122 w 10000"/>
              <a:gd name="connsiteY20" fmla="*/ 7682 h 10000"/>
              <a:gd name="connsiteX21" fmla="*/ 10000 w 10000"/>
              <a:gd name="connsiteY21" fmla="*/ 7682 h 10000"/>
              <a:gd name="connsiteX0" fmla="*/ 0 w 8657"/>
              <a:gd name="connsiteY0" fmla="*/ 5687 h 10000"/>
              <a:gd name="connsiteX1" fmla="*/ 319 w 8657"/>
              <a:gd name="connsiteY1" fmla="*/ 5607 h 10000"/>
              <a:gd name="connsiteX2" fmla="*/ 369 w 8657"/>
              <a:gd name="connsiteY2" fmla="*/ 6131 h 10000"/>
              <a:gd name="connsiteX3" fmla="*/ 369 w 8657"/>
              <a:gd name="connsiteY3" fmla="*/ 9477 h 10000"/>
              <a:gd name="connsiteX4" fmla="*/ 422 w 8657"/>
              <a:gd name="connsiteY4" fmla="*/ 10000 h 10000"/>
              <a:gd name="connsiteX5" fmla="*/ 861 w 8657"/>
              <a:gd name="connsiteY5" fmla="*/ 10000 h 10000"/>
              <a:gd name="connsiteX6" fmla="*/ 910 w 8657"/>
              <a:gd name="connsiteY6" fmla="*/ 9477 h 10000"/>
              <a:gd name="connsiteX7" fmla="*/ 910 w 8657"/>
              <a:gd name="connsiteY7" fmla="*/ 7178 h 10000"/>
              <a:gd name="connsiteX8" fmla="*/ 957 w 8657"/>
              <a:gd name="connsiteY8" fmla="*/ 6654 h 10000"/>
              <a:gd name="connsiteX9" fmla="*/ 1500 w 8657"/>
              <a:gd name="connsiteY9" fmla="*/ 6654 h 10000"/>
              <a:gd name="connsiteX10" fmla="*/ 1551 w 8657"/>
              <a:gd name="connsiteY10" fmla="*/ 7178 h 10000"/>
              <a:gd name="connsiteX11" fmla="*/ 1551 w 8657"/>
              <a:gd name="connsiteY11" fmla="*/ 8411 h 10000"/>
              <a:gd name="connsiteX12" fmla="*/ 1600 w 8657"/>
              <a:gd name="connsiteY12" fmla="*/ 8935 h 10000"/>
              <a:gd name="connsiteX13" fmla="*/ 5347 w 8657"/>
              <a:gd name="connsiteY13" fmla="*/ 8935 h 10000"/>
              <a:gd name="connsiteX14" fmla="*/ 5396 w 8657"/>
              <a:gd name="connsiteY14" fmla="*/ 8411 h 10000"/>
              <a:gd name="connsiteX15" fmla="*/ 5396 w 8657"/>
              <a:gd name="connsiteY15" fmla="*/ 523 h 10000"/>
              <a:gd name="connsiteX16" fmla="*/ 5444 w 8657"/>
              <a:gd name="connsiteY16" fmla="*/ 0 h 10000"/>
              <a:gd name="connsiteX17" fmla="*/ 6679 w 8657"/>
              <a:gd name="connsiteY17" fmla="*/ 0 h 10000"/>
              <a:gd name="connsiteX18" fmla="*/ 6730 w 8657"/>
              <a:gd name="connsiteY18" fmla="*/ 523 h 10000"/>
              <a:gd name="connsiteX19" fmla="*/ 6730 w 8657"/>
              <a:gd name="connsiteY19" fmla="*/ 7159 h 10000"/>
              <a:gd name="connsiteX20" fmla="*/ 6779 w 8657"/>
              <a:gd name="connsiteY20" fmla="*/ 7682 h 10000"/>
              <a:gd name="connsiteX21" fmla="*/ 8657 w 8657"/>
              <a:gd name="connsiteY21" fmla="*/ 7682 h 10000"/>
              <a:gd name="connsiteX0" fmla="*/ 0 w 10000"/>
              <a:gd name="connsiteY0" fmla="*/ 5583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10000"/>
              <a:gd name="connsiteY0" fmla="*/ 5583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10000"/>
              <a:gd name="connsiteY0" fmla="*/ 5609 h 10000"/>
              <a:gd name="connsiteX1" fmla="*/ 368 w 10000"/>
              <a:gd name="connsiteY1" fmla="*/ 5607 h 10000"/>
              <a:gd name="connsiteX2" fmla="*/ 426 w 10000"/>
              <a:gd name="connsiteY2" fmla="*/ 6131 h 10000"/>
              <a:gd name="connsiteX3" fmla="*/ 426 w 10000"/>
              <a:gd name="connsiteY3" fmla="*/ 9477 h 10000"/>
              <a:gd name="connsiteX4" fmla="*/ 487 w 10000"/>
              <a:gd name="connsiteY4" fmla="*/ 10000 h 10000"/>
              <a:gd name="connsiteX5" fmla="*/ 995 w 10000"/>
              <a:gd name="connsiteY5" fmla="*/ 10000 h 10000"/>
              <a:gd name="connsiteX6" fmla="*/ 1051 w 10000"/>
              <a:gd name="connsiteY6" fmla="*/ 9477 h 10000"/>
              <a:gd name="connsiteX7" fmla="*/ 1051 w 10000"/>
              <a:gd name="connsiteY7" fmla="*/ 7178 h 10000"/>
              <a:gd name="connsiteX8" fmla="*/ 1105 w 10000"/>
              <a:gd name="connsiteY8" fmla="*/ 6654 h 10000"/>
              <a:gd name="connsiteX9" fmla="*/ 1733 w 10000"/>
              <a:gd name="connsiteY9" fmla="*/ 6654 h 10000"/>
              <a:gd name="connsiteX10" fmla="*/ 1792 w 10000"/>
              <a:gd name="connsiteY10" fmla="*/ 7178 h 10000"/>
              <a:gd name="connsiteX11" fmla="*/ 1792 w 10000"/>
              <a:gd name="connsiteY11" fmla="*/ 8411 h 10000"/>
              <a:gd name="connsiteX12" fmla="*/ 1848 w 10000"/>
              <a:gd name="connsiteY12" fmla="*/ 8935 h 10000"/>
              <a:gd name="connsiteX13" fmla="*/ 6177 w 10000"/>
              <a:gd name="connsiteY13" fmla="*/ 8935 h 10000"/>
              <a:gd name="connsiteX14" fmla="*/ 6233 w 10000"/>
              <a:gd name="connsiteY14" fmla="*/ 8411 h 10000"/>
              <a:gd name="connsiteX15" fmla="*/ 6233 w 10000"/>
              <a:gd name="connsiteY15" fmla="*/ 523 h 10000"/>
              <a:gd name="connsiteX16" fmla="*/ 6289 w 10000"/>
              <a:gd name="connsiteY16" fmla="*/ 0 h 10000"/>
              <a:gd name="connsiteX17" fmla="*/ 7715 w 10000"/>
              <a:gd name="connsiteY17" fmla="*/ 0 h 10000"/>
              <a:gd name="connsiteX18" fmla="*/ 7774 w 10000"/>
              <a:gd name="connsiteY18" fmla="*/ 523 h 10000"/>
              <a:gd name="connsiteX19" fmla="*/ 7774 w 10000"/>
              <a:gd name="connsiteY19" fmla="*/ 7159 h 10000"/>
              <a:gd name="connsiteX20" fmla="*/ 7831 w 10000"/>
              <a:gd name="connsiteY20" fmla="*/ 7682 h 10000"/>
              <a:gd name="connsiteX21" fmla="*/ 10000 w 10000"/>
              <a:gd name="connsiteY21" fmla="*/ 7682 h 10000"/>
              <a:gd name="connsiteX0" fmla="*/ 0 w 8282"/>
              <a:gd name="connsiteY0" fmla="*/ 5609 h 10000"/>
              <a:gd name="connsiteX1" fmla="*/ 368 w 8282"/>
              <a:gd name="connsiteY1" fmla="*/ 5607 h 10000"/>
              <a:gd name="connsiteX2" fmla="*/ 426 w 8282"/>
              <a:gd name="connsiteY2" fmla="*/ 6131 h 10000"/>
              <a:gd name="connsiteX3" fmla="*/ 426 w 8282"/>
              <a:gd name="connsiteY3" fmla="*/ 9477 h 10000"/>
              <a:gd name="connsiteX4" fmla="*/ 487 w 8282"/>
              <a:gd name="connsiteY4" fmla="*/ 10000 h 10000"/>
              <a:gd name="connsiteX5" fmla="*/ 995 w 8282"/>
              <a:gd name="connsiteY5" fmla="*/ 10000 h 10000"/>
              <a:gd name="connsiteX6" fmla="*/ 1051 w 8282"/>
              <a:gd name="connsiteY6" fmla="*/ 9477 h 10000"/>
              <a:gd name="connsiteX7" fmla="*/ 1051 w 8282"/>
              <a:gd name="connsiteY7" fmla="*/ 7178 h 10000"/>
              <a:gd name="connsiteX8" fmla="*/ 1105 w 8282"/>
              <a:gd name="connsiteY8" fmla="*/ 6654 h 10000"/>
              <a:gd name="connsiteX9" fmla="*/ 1733 w 8282"/>
              <a:gd name="connsiteY9" fmla="*/ 6654 h 10000"/>
              <a:gd name="connsiteX10" fmla="*/ 1792 w 8282"/>
              <a:gd name="connsiteY10" fmla="*/ 7178 h 10000"/>
              <a:gd name="connsiteX11" fmla="*/ 1792 w 8282"/>
              <a:gd name="connsiteY11" fmla="*/ 8411 h 10000"/>
              <a:gd name="connsiteX12" fmla="*/ 1848 w 8282"/>
              <a:gd name="connsiteY12" fmla="*/ 8935 h 10000"/>
              <a:gd name="connsiteX13" fmla="*/ 6177 w 8282"/>
              <a:gd name="connsiteY13" fmla="*/ 8935 h 10000"/>
              <a:gd name="connsiteX14" fmla="*/ 6233 w 8282"/>
              <a:gd name="connsiteY14" fmla="*/ 8411 h 10000"/>
              <a:gd name="connsiteX15" fmla="*/ 6233 w 8282"/>
              <a:gd name="connsiteY15" fmla="*/ 523 h 10000"/>
              <a:gd name="connsiteX16" fmla="*/ 6289 w 8282"/>
              <a:gd name="connsiteY16" fmla="*/ 0 h 10000"/>
              <a:gd name="connsiteX17" fmla="*/ 7715 w 8282"/>
              <a:gd name="connsiteY17" fmla="*/ 0 h 10000"/>
              <a:gd name="connsiteX18" fmla="*/ 7774 w 8282"/>
              <a:gd name="connsiteY18" fmla="*/ 523 h 10000"/>
              <a:gd name="connsiteX19" fmla="*/ 7774 w 8282"/>
              <a:gd name="connsiteY19" fmla="*/ 7159 h 10000"/>
              <a:gd name="connsiteX20" fmla="*/ 7831 w 8282"/>
              <a:gd name="connsiteY20" fmla="*/ 7682 h 10000"/>
              <a:gd name="connsiteX21" fmla="*/ 8282 w 8282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44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58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  <a:gd name="connsiteX0" fmla="*/ 0 w 10017"/>
              <a:gd name="connsiteY0" fmla="*/ 5609 h 10000"/>
              <a:gd name="connsiteX1" fmla="*/ 436 w 10017"/>
              <a:gd name="connsiteY1" fmla="*/ 5607 h 10000"/>
              <a:gd name="connsiteX2" fmla="*/ 514 w 10017"/>
              <a:gd name="connsiteY2" fmla="*/ 6131 h 10000"/>
              <a:gd name="connsiteX3" fmla="*/ 514 w 10017"/>
              <a:gd name="connsiteY3" fmla="*/ 9477 h 10000"/>
              <a:gd name="connsiteX4" fmla="*/ 588 w 10017"/>
              <a:gd name="connsiteY4" fmla="*/ 10000 h 10000"/>
              <a:gd name="connsiteX5" fmla="*/ 1201 w 10017"/>
              <a:gd name="connsiteY5" fmla="*/ 10000 h 10000"/>
              <a:gd name="connsiteX6" fmla="*/ 1269 w 10017"/>
              <a:gd name="connsiteY6" fmla="*/ 9477 h 10000"/>
              <a:gd name="connsiteX7" fmla="*/ 1269 w 10017"/>
              <a:gd name="connsiteY7" fmla="*/ 7178 h 10000"/>
              <a:gd name="connsiteX8" fmla="*/ 1334 w 10017"/>
              <a:gd name="connsiteY8" fmla="*/ 6654 h 10000"/>
              <a:gd name="connsiteX9" fmla="*/ 2092 w 10017"/>
              <a:gd name="connsiteY9" fmla="*/ 6654 h 10000"/>
              <a:gd name="connsiteX10" fmla="*/ 2164 w 10017"/>
              <a:gd name="connsiteY10" fmla="*/ 7178 h 10000"/>
              <a:gd name="connsiteX11" fmla="*/ 2164 w 10017"/>
              <a:gd name="connsiteY11" fmla="*/ 8411 h 10000"/>
              <a:gd name="connsiteX12" fmla="*/ 2231 w 10017"/>
              <a:gd name="connsiteY12" fmla="*/ 8935 h 10000"/>
              <a:gd name="connsiteX13" fmla="*/ 7458 w 10017"/>
              <a:gd name="connsiteY13" fmla="*/ 8935 h 10000"/>
              <a:gd name="connsiteX14" fmla="*/ 7526 w 10017"/>
              <a:gd name="connsiteY14" fmla="*/ 8411 h 10000"/>
              <a:gd name="connsiteX15" fmla="*/ 7526 w 10017"/>
              <a:gd name="connsiteY15" fmla="*/ 523 h 10000"/>
              <a:gd name="connsiteX16" fmla="*/ 7594 w 10017"/>
              <a:gd name="connsiteY16" fmla="*/ 0 h 10000"/>
              <a:gd name="connsiteX17" fmla="*/ 9315 w 10017"/>
              <a:gd name="connsiteY17" fmla="*/ 0 h 10000"/>
              <a:gd name="connsiteX18" fmla="*/ 9387 w 10017"/>
              <a:gd name="connsiteY18" fmla="*/ 523 h 10000"/>
              <a:gd name="connsiteX19" fmla="*/ 9387 w 10017"/>
              <a:gd name="connsiteY19" fmla="*/ 7159 h 10000"/>
              <a:gd name="connsiteX20" fmla="*/ 9455 w 10017"/>
              <a:gd name="connsiteY20" fmla="*/ 7682 h 10000"/>
              <a:gd name="connsiteX21" fmla="*/ 10017 w 10017"/>
              <a:gd name="connsiteY21" fmla="*/ 76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17" h="10000">
                <a:moveTo>
                  <a:pt x="0" y="5609"/>
                </a:moveTo>
                <a:lnTo>
                  <a:pt x="436" y="5607"/>
                </a:lnTo>
                <a:cubicBezTo>
                  <a:pt x="477" y="5607"/>
                  <a:pt x="514" y="5832"/>
                  <a:pt x="514" y="6131"/>
                </a:cubicBezTo>
                <a:lnTo>
                  <a:pt x="514" y="9477"/>
                </a:lnTo>
                <a:cubicBezTo>
                  <a:pt x="514" y="9757"/>
                  <a:pt x="548" y="10000"/>
                  <a:pt x="588" y="10000"/>
                </a:cubicBezTo>
                <a:lnTo>
                  <a:pt x="1201" y="10000"/>
                </a:lnTo>
                <a:cubicBezTo>
                  <a:pt x="1235" y="10000"/>
                  <a:pt x="1269" y="9757"/>
                  <a:pt x="1269" y="9477"/>
                </a:cubicBezTo>
                <a:lnTo>
                  <a:pt x="1269" y="7178"/>
                </a:lnTo>
                <a:cubicBezTo>
                  <a:pt x="1269" y="6897"/>
                  <a:pt x="1297" y="6654"/>
                  <a:pt x="1334" y="6654"/>
                </a:cubicBezTo>
                <a:lnTo>
                  <a:pt x="2092" y="6654"/>
                </a:lnTo>
                <a:cubicBezTo>
                  <a:pt x="2132" y="6654"/>
                  <a:pt x="2164" y="6897"/>
                  <a:pt x="2164" y="7178"/>
                </a:cubicBezTo>
                <a:lnTo>
                  <a:pt x="2164" y="8411"/>
                </a:lnTo>
                <a:cubicBezTo>
                  <a:pt x="2164" y="8710"/>
                  <a:pt x="2193" y="8935"/>
                  <a:pt x="2231" y="8935"/>
                </a:cubicBezTo>
                <a:lnTo>
                  <a:pt x="7458" y="8935"/>
                </a:lnTo>
                <a:cubicBezTo>
                  <a:pt x="7496" y="8935"/>
                  <a:pt x="7526" y="8710"/>
                  <a:pt x="7526" y="8411"/>
                </a:cubicBezTo>
                <a:lnTo>
                  <a:pt x="7526" y="523"/>
                </a:lnTo>
                <a:cubicBezTo>
                  <a:pt x="7526" y="224"/>
                  <a:pt x="7557" y="0"/>
                  <a:pt x="7594" y="0"/>
                </a:cubicBezTo>
                <a:lnTo>
                  <a:pt x="9315" y="0"/>
                </a:lnTo>
                <a:cubicBezTo>
                  <a:pt x="9356" y="0"/>
                  <a:pt x="9387" y="224"/>
                  <a:pt x="9387" y="523"/>
                </a:cubicBezTo>
                <a:lnTo>
                  <a:pt x="9387" y="7159"/>
                </a:lnTo>
                <a:cubicBezTo>
                  <a:pt x="9387" y="7439"/>
                  <a:pt x="9416" y="7682"/>
                  <a:pt x="9455" y="7682"/>
                </a:cubicBezTo>
                <a:lnTo>
                  <a:pt x="10017" y="7682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gray">
          <a:xfrm>
            <a:off x="-7917" y="4480919"/>
            <a:ext cx="9161634" cy="1894152"/>
          </a:xfrm>
          <a:custGeom>
            <a:avLst/>
            <a:gdLst>
              <a:gd name="T0" fmla="*/ 0 w 8479"/>
              <a:gd name="T1" fmla="*/ 0 h 835"/>
              <a:gd name="T2" fmla="*/ 1311 w 8479"/>
              <a:gd name="T3" fmla="*/ 0 h 835"/>
              <a:gd name="T4" fmla="*/ 1339 w 8479"/>
              <a:gd name="T5" fmla="*/ 28 h 835"/>
              <a:gd name="T6" fmla="*/ 1339 w 8479"/>
              <a:gd name="T7" fmla="*/ 629 h 835"/>
              <a:gd name="T8" fmla="*/ 1366 w 8479"/>
              <a:gd name="T9" fmla="*/ 657 h 835"/>
              <a:gd name="T10" fmla="*/ 2615 w 8479"/>
              <a:gd name="T11" fmla="*/ 657 h 835"/>
              <a:gd name="T12" fmla="*/ 2643 w 8479"/>
              <a:gd name="T13" fmla="*/ 629 h 835"/>
              <a:gd name="T14" fmla="*/ 2643 w 8479"/>
              <a:gd name="T15" fmla="*/ 150 h 835"/>
              <a:gd name="T16" fmla="*/ 2671 w 8479"/>
              <a:gd name="T17" fmla="*/ 122 h 835"/>
              <a:gd name="T18" fmla="*/ 3930 w 8479"/>
              <a:gd name="T19" fmla="*/ 122 h 835"/>
              <a:gd name="T20" fmla="*/ 3958 w 8479"/>
              <a:gd name="T21" fmla="*/ 150 h 835"/>
              <a:gd name="T22" fmla="*/ 3958 w 8479"/>
              <a:gd name="T23" fmla="*/ 807 h 835"/>
              <a:gd name="T24" fmla="*/ 3986 w 8479"/>
              <a:gd name="T25" fmla="*/ 835 h 835"/>
              <a:gd name="T26" fmla="*/ 4855 w 8479"/>
              <a:gd name="T27" fmla="*/ 835 h 835"/>
              <a:gd name="T28" fmla="*/ 4883 w 8479"/>
              <a:gd name="T29" fmla="*/ 807 h 835"/>
              <a:gd name="T30" fmla="*/ 4883 w 8479"/>
              <a:gd name="T31" fmla="*/ 28 h 835"/>
              <a:gd name="T32" fmla="*/ 4911 w 8479"/>
              <a:gd name="T33" fmla="*/ 0 h 835"/>
              <a:gd name="T34" fmla="*/ 5536 w 8479"/>
              <a:gd name="T35" fmla="*/ 0 h 835"/>
              <a:gd name="T36" fmla="*/ 5564 w 8479"/>
              <a:gd name="T37" fmla="*/ 28 h 835"/>
              <a:gd name="T38" fmla="*/ 5564 w 8479"/>
              <a:gd name="T39" fmla="*/ 716 h 835"/>
              <a:gd name="T40" fmla="*/ 5592 w 8479"/>
              <a:gd name="T41" fmla="*/ 744 h 835"/>
              <a:gd name="T42" fmla="*/ 6859 w 8479"/>
              <a:gd name="T43" fmla="*/ 744 h 835"/>
              <a:gd name="T44" fmla="*/ 6887 w 8479"/>
              <a:gd name="T45" fmla="*/ 716 h 835"/>
              <a:gd name="T46" fmla="*/ 6887 w 8479"/>
              <a:gd name="T47" fmla="*/ 148 h 835"/>
              <a:gd name="T48" fmla="*/ 6915 w 8479"/>
              <a:gd name="T49" fmla="*/ 120 h 835"/>
              <a:gd name="T50" fmla="*/ 7337 w 8479"/>
              <a:gd name="T51" fmla="*/ 120 h 835"/>
              <a:gd name="T52" fmla="*/ 7364 w 8479"/>
              <a:gd name="T53" fmla="*/ 148 h 835"/>
              <a:gd name="T54" fmla="*/ 7364 w 8479"/>
              <a:gd name="T55" fmla="*/ 269 h 835"/>
              <a:gd name="T56" fmla="*/ 7392 w 8479"/>
              <a:gd name="T57" fmla="*/ 297 h 835"/>
              <a:gd name="T58" fmla="*/ 8479 w 8479"/>
              <a:gd name="T59" fmla="*/ 297 h 835"/>
              <a:gd name="connsiteX0" fmla="*/ 0 w 8454"/>
              <a:gd name="connsiteY0" fmla="*/ 0 h 10000"/>
              <a:gd name="connsiteX1" fmla="*/ 33 w 8454"/>
              <a:gd name="connsiteY1" fmla="*/ 335 h 10000"/>
              <a:gd name="connsiteX2" fmla="*/ 33 w 8454"/>
              <a:gd name="connsiteY2" fmla="*/ 7533 h 10000"/>
              <a:gd name="connsiteX3" fmla="*/ 65 w 8454"/>
              <a:gd name="connsiteY3" fmla="*/ 7868 h 10000"/>
              <a:gd name="connsiteX4" fmla="*/ 1538 w 8454"/>
              <a:gd name="connsiteY4" fmla="*/ 7868 h 10000"/>
              <a:gd name="connsiteX5" fmla="*/ 1571 w 8454"/>
              <a:gd name="connsiteY5" fmla="*/ 7533 h 10000"/>
              <a:gd name="connsiteX6" fmla="*/ 1571 w 8454"/>
              <a:gd name="connsiteY6" fmla="*/ 1796 h 10000"/>
              <a:gd name="connsiteX7" fmla="*/ 1604 w 8454"/>
              <a:gd name="connsiteY7" fmla="*/ 1461 h 10000"/>
              <a:gd name="connsiteX8" fmla="*/ 3089 w 8454"/>
              <a:gd name="connsiteY8" fmla="*/ 1461 h 10000"/>
              <a:gd name="connsiteX9" fmla="*/ 3122 w 8454"/>
              <a:gd name="connsiteY9" fmla="*/ 1796 h 10000"/>
              <a:gd name="connsiteX10" fmla="*/ 3122 w 8454"/>
              <a:gd name="connsiteY10" fmla="*/ 9665 h 10000"/>
              <a:gd name="connsiteX11" fmla="*/ 3155 w 8454"/>
              <a:gd name="connsiteY11" fmla="*/ 10000 h 10000"/>
              <a:gd name="connsiteX12" fmla="*/ 4180 w 8454"/>
              <a:gd name="connsiteY12" fmla="*/ 10000 h 10000"/>
              <a:gd name="connsiteX13" fmla="*/ 4213 w 8454"/>
              <a:gd name="connsiteY13" fmla="*/ 9665 h 10000"/>
              <a:gd name="connsiteX14" fmla="*/ 4213 w 8454"/>
              <a:gd name="connsiteY14" fmla="*/ 335 h 10000"/>
              <a:gd name="connsiteX15" fmla="*/ 4246 w 8454"/>
              <a:gd name="connsiteY15" fmla="*/ 0 h 10000"/>
              <a:gd name="connsiteX16" fmla="*/ 4983 w 8454"/>
              <a:gd name="connsiteY16" fmla="*/ 0 h 10000"/>
              <a:gd name="connsiteX17" fmla="*/ 5016 w 8454"/>
              <a:gd name="connsiteY17" fmla="*/ 335 h 10000"/>
              <a:gd name="connsiteX18" fmla="*/ 5016 w 8454"/>
              <a:gd name="connsiteY18" fmla="*/ 8575 h 10000"/>
              <a:gd name="connsiteX19" fmla="*/ 5049 w 8454"/>
              <a:gd name="connsiteY19" fmla="*/ 8910 h 10000"/>
              <a:gd name="connsiteX20" fmla="*/ 6543 w 8454"/>
              <a:gd name="connsiteY20" fmla="*/ 8910 h 10000"/>
              <a:gd name="connsiteX21" fmla="*/ 6576 w 8454"/>
              <a:gd name="connsiteY21" fmla="*/ 8575 h 10000"/>
              <a:gd name="connsiteX22" fmla="*/ 6576 w 8454"/>
              <a:gd name="connsiteY22" fmla="*/ 1772 h 10000"/>
              <a:gd name="connsiteX23" fmla="*/ 6609 w 8454"/>
              <a:gd name="connsiteY23" fmla="*/ 1437 h 10000"/>
              <a:gd name="connsiteX24" fmla="*/ 7107 w 8454"/>
              <a:gd name="connsiteY24" fmla="*/ 1437 h 10000"/>
              <a:gd name="connsiteX25" fmla="*/ 7139 w 8454"/>
              <a:gd name="connsiteY25" fmla="*/ 1772 h 10000"/>
              <a:gd name="connsiteX26" fmla="*/ 7139 w 8454"/>
              <a:gd name="connsiteY26" fmla="*/ 3222 h 10000"/>
              <a:gd name="connsiteX27" fmla="*/ 7172 w 8454"/>
              <a:gd name="connsiteY27" fmla="*/ 3557 h 10000"/>
              <a:gd name="connsiteX28" fmla="*/ 8454 w 8454"/>
              <a:gd name="connsiteY28" fmla="*/ 3557 h 10000"/>
              <a:gd name="connsiteX0" fmla="*/ 0 w 9961"/>
              <a:gd name="connsiteY0" fmla="*/ 335 h 10000"/>
              <a:gd name="connsiteX1" fmla="*/ 0 w 9961"/>
              <a:gd name="connsiteY1" fmla="*/ 7533 h 10000"/>
              <a:gd name="connsiteX2" fmla="*/ 38 w 9961"/>
              <a:gd name="connsiteY2" fmla="*/ 7868 h 10000"/>
              <a:gd name="connsiteX3" fmla="*/ 1780 w 9961"/>
              <a:gd name="connsiteY3" fmla="*/ 7868 h 10000"/>
              <a:gd name="connsiteX4" fmla="*/ 1819 w 9961"/>
              <a:gd name="connsiteY4" fmla="*/ 7533 h 10000"/>
              <a:gd name="connsiteX5" fmla="*/ 1819 w 9961"/>
              <a:gd name="connsiteY5" fmla="*/ 1796 h 10000"/>
              <a:gd name="connsiteX6" fmla="*/ 1858 w 9961"/>
              <a:gd name="connsiteY6" fmla="*/ 1461 h 10000"/>
              <a:gd name="connsiteX7" fmla="*/ 3615 w 9961"/>
              <a:gd name="connsiteY7" fmla="*/ 1461 h 10000"/>
              <a:gd name="connsiteX8" fmla="*/ 3654 w 9961"/>
              <a:gd name="connsiteY8" fmla="*/ 1796 h 10000"/>
              <a:gd name="connsiteX9" fmla="*/ 3654 w 9961"/>
              <a:gd name="connsiteY9" fmla="*/ 9665 h 10000"/>
              <a:gd name="connsiteX10" fmla="*/ 3693 w 9961"/>
              <a:gd name="connsiteY10" fmla="*/ 10000 h 10000"/>
              <a:gd name="connsiteX11" fmla="*/ 4905 w 9961"/>
              <a:gd name="connsiteY11" fmla="*/ 10000 h 10000"/>
              <a:gd name="connsiteX12" fmla="*/ 4944 w 9961"/>
              <a:gd name="connsiteY12" fmla="*/ 9665 h 10000"/>
              <a:gd name="connsiteX13" fmla="*/ 4944 w 9961"/>
              <a:gd name="connsiteY13" fmla="*/ 335 h 10000"/>
              <a:gd name="connsiteX14" fmla="*/ 4983 w 9961"/>
              <a:gd name="connsiteY14" fmla="*/ 0 h 10000"/>
              <a:gd name="connsiteX15" fmla="*/ 5855 w 9961"/>
              <a:gd name="connsiteY15" fmla="*/ 0 h 10000"/>
              <a:gd name="connsiteX16" fmla="*/ 5894 w 9961"/>
              <a:gd name="connsiteY16" fmla="*/ 335 h 10000"/>
              <a:gd name="connsiteX17" fmla="*/ 5894 w 9961"/>
              <a:gd name="connsiteY17" fmla="*/ 8575 h 10000"/>
              <a:gd name="connsiteX18" fmla="*/ 5933 w 9961"/>
              <a:gd name="connsiteY18" fmla="*/ 8910 h 10000"/>
              <a:gd name="connsiteX19" fmla="*/ 7701 w 9961"/>
              <a:gd name="connsiteY19" fmla="*/ 8910 h 10000"/>
              <a:gd name="connsiteX20" fmla="*/ 7740 w 9961"/>
              <a:gd name="connsiteY20" fmla="*/ 8575 h 10000"/>
              <a:gd name="connsiteX21" fmla="*/ 7740 w 9961"/>
              <a:gd name="connsiteY21" fmla="*/ 1772 h 10000"/>
              <a:gd name="connsiteX22" fmla="*/ 7779 w 9961"/>
              <a:gd name="connsiteY22" fmla="*/ 1437 h 10000"/>
              <a:gd name="connsiteX23" fmla="*/ 8368 w 9961"/>
              <a:gd name="connsiteY23" fmla="*/ 1437 h 10000"/>
              <a:gd name="connsiteX24" fmla="*/ 8406 w 9961"/>
              <a:gd name="connsiteY24" fmla="*/ 1772 h 10000"/>
              <a:gd name="connsiteX25" fmla="*/ 8406 w 9961"/>
              <a:gd name="connsiteY25" fmla="*/ 3222 h 10000"/>
              <a:gd name="connsiteX26" fmla="*/ 8445 w 9961"/>
              <a:gd name="connsiteY26" fmla="*/ 3557 h 10000"/>
              <a:gd name="connsiteX27" fmla="*/ 9961 w 9961"/>
              <a:gd name="connsiteY27" fmla="*/ 3557 h 10000"/>
              <a:gd name="connsiteX0" fmla="*/ 0 w 10000"/>
              <a:gd name="connsiteY0" fmla="*/ 7533 h 10000"/>
              <a:gd name="connsiteX1" fmla="*/ 38 w 10000"/>
              <a:gd name="connsiteY1" fmla="*/ 7868 h 10000"/>
              <a:gd name="connsiteX2" fmla="*/ 1787 w 10000"/>
              <a:gd name="connsiteY2" fmla="*/ 7868 h 10000"/>
              <a:gd name="connsiteX3" fmla="*/ 1826 w 10000"/>
              <a:gd name="connsiteY3" fmla="*/ 7533 h 10000"/>
              <a:gd name="connsiteX4" fmla="*/ 1826 w 10000"/>
              <a:gd name="connsiteY4" fmla="*/ 1796 h 10000"/>
              <a:gd name="connsiteX5" fmla="*/ 1865 w 10000"/>
              <a:gd name="connsiteY5" fmla="*/ 1461 h 10000"/>
              <a:gd name="connsiteX6" fmla="*/ 3629 w 10000"/>
              <a:gd name="connsiteY6" fmla="*/ 1461 h 10000"/>
              <a:gd name="connsiteX7" fmla="*/ 3668 w 10000"/>
              <a:gd name="connsiteY7" fmla="*/ 1796 h 10000"/>
              <a:gd name="connsiteX8" fmla="*/ 3668 w 10000"/>
              <a:gd name="connsiteY8" fmla="*/ 9665 h 10000"/>
              <a:gd name="connsiteX9" fmla="*/ 3707 w 10000"/>
              <a:gd name="connsiteY9" fmla="*/ 10000 h 10000"/>
              <a:gd name="connsiteX10" fmla="*/ 4924 w 10000"/>
              <a:gd name="connsiteY10" fmla="*/ 10000 h 10000"/>
              <a:gd name="connsiteX11" fmla="*/ 4963 w 10000"/>
              <a:gd name="connsiteY11" fmla="*/ 9665 h 10000"/>
              <a:gd name="connsiteX12" fmla="*/ 4963 w 10000"/>
              <a:gd name="connsiteY12" fmla="*/ 335 h 10000"/>
              <a:gd name="connsiteX13" fmla="*/ 5003 w 10000"/>
              <a:gd name="connsiteY13" fmla="*/ 0 h 10000"/>
              <a:gd name="connsiteX14" fmla="*/ 5878 w 10000"/>
              <a:gd name="connsiteY14" fmla="*/ 0 h 10000"/>
              <a:gd name="connsiteX15" fmla="*/ 5917 w 10000"/>
              <a:gd name="connsiteY15" fmla="*/ 335 h 10000"/>
              <a:gd name="connsiteX16" fmla="*/ 5917 w 10000"/>
              <a:gd name="connsiteY16" fmla="*/ 8575 h 10000"/>
              <a:gd name="connsiteX17" fmla="*/ 5956 w 10000"/>
              <a:gd name="connsiteY17" fmla="*/ 8910 h 10000"/>
              <a:gd name="connsiteX18" fmla="*/ 7731 w 10000"/>
              <a:gd name="connsiteY18" fmla="*/ 8910 h 10000"/>
              <a:gd name="connsiteX19" fmla="*/ 7770 w 10000"/>
              <a:gd name="connsiteY19" fmla="*/ 8575 h 10000"/>
              <a:gd name="connsiteX20" fmla="*/ 7770 w 10000"/>
              <a:gd name="connsiteY20" fmla="*/ 1772 h 10000"/>
              <a:gd name="connsiteX21" fmla="*/ 7809 w 10000"/>
              <a:gd name="connsiteY21" fmla="*/ 1437 h 10000"/>
              <a:gd name="connsiteX22" fmla="*/ 8401 w 10000"/>
              <a:gd name="connsiteY22" fmla="*/ 1437 h 10000"/>
              <a:gd name="connsiteX23" fmla="*/ 8439 w 10000"/>
              <a:gd name="connsiteY23" fmla="*/ 1772 h 10000"/>
              <a:gd name="connsiteX24" fmla="*/ 8439 w 10000"/>
              <a:gd name="connsiteY24" fmla="*/ 3222 h 10000"/>
              <a:gd name="connsiteX25" fmla="*/ 8478 w 10000"/>
              <a:gd name="connsiteY25" fmla="*/ 3557 h 10000"/>
              <a:gd name="connsiteX26" fmla="*/ 10000 w 10000"/>
              <a:gd name="connsiteY26" fmla="*/ 3557 h 10000"/>
              <a:gd name="connsiteX0" fmla="*/ 0 w 9962"/>
              <a:gd name="connsiteY0" fmla="*/ 7868 h 10000"/>
              <a:gd name="connsiteX1" fmla="*/ 1749 w 9962"/>
              <a:gd name="connsiteY1" fmla="*/ 7868 h 10000"/>
              <a:gd name="connsiteX2" fmla="*/ 1788 w 9962"/>
              <a:gd name="connsiteY2" fmla="*/ 7533 h 10000"/>
              <a:gd name="connsiteX3" fmla="*/ 1788 w 9962"/>
              <a:gd name="connsiteY3" fmla="*/ 1796 h 10000"/>
              <a:gd name="connsiteX4" fmla="*/ 1827 w 9962"/>
              <a:gd name="connsiteY4" fmla="*/ 1461 h 10000"/>
              <a:gd name="connsiteX5" fmla="*/ 3591 w 9962"/>
              <a:gd name="connsiteY5" fmla="*/ 1461 h 10000"/>
              <a:gd name="connsiteX6" fmla="*/ 3630 w 9962"/>
              <a:gd name="connsiteY6" fmla="*/ 1796 h 10000"/>
              <a:gd name="connsiteX7" fmla="*/ 3630 w 9962"/>
              <a:gd name="connsiteY7" fmla="*/ 9665 h 10000"/>
              <a:gd name="connsiteX8" fmla="*/ 3669 w 9962"/>
              <a:gd name="connsiteY8" fmla="*/ 10000 h 10000"/>
              <a:gd name="connsiteX9" fmla="*/ 4886 w 9962"/>
              <a:gd name="connsiteY9" fmla="*/ 10000 h 10000"/>
              <a:gd name="connsiteX10" fmla="*/ 4925 w 9962"/>
              <a:gd name="connsiteY10" fmla="*/ 9665 h 10000"/>
              <a:gd name="connsiteX11" fmla="*/ 4925 w 9962"/>
              <a:gd name="connsiteY11" fmla="*/ 335 h 10000"/>
              <a:gd name="connsiteX12" fmla="*/ 4965 w 9962"/>
              <a:gd name="connsiteY12" fmla="*/ 0 h 10000"/>
              <a:gd name="connsiteX13" fmla="*/ 5840 w 9962"/>
              <a:gd name="connsiteY13" fmla="*/ 0 h 10000"/>
              <a:gd name="connsiteX14" fmla="*/ 5879 w 9962"/>
              <a:gd name="connsiteY14" fmla="*/ 335 h 10000"/>
              <a:gd name="connsiteX15" fmla="*/ 5879 w 9962"/>
              <a:gd name="connsiteY15" fmla="*/ 8575 h 10000"/>
              <a:gd name="connsiteX16" fmla="*/ 5918 w 9962"/>
              <a:gd name="connsiteY16" fmla="*/ 8910 h 10000"/>
              <a:gd name="connsiteX17" fmla="*/ 7693 w 9962"/>
              <a:gd name="connsiteY17" fmla="*/ 8910 h 10000"/>
              <a:gd name="connsiteX18" fmla="*/ 7732 w 9962"/>
              <a:gd name="connsiteY18" fmla="*/ 8575 h 10000"/>
              <a:gd name="connsiteX19" fmla="*/ 7732 w 9962"/>
              <a:gd name="connsiteY19" fmla="*/ 1772 h 10000"/>
              <a:gd name="connsiteX20" fmla="*/ 7771 w 9962"/>
              <a:gd name="connsiteY20" fmla="*/ 1437 h 10000"/>
              <a:gd name="connsiteX21" fmla="*/ 8363 w 9962"/>
              <a:gd name="connsiteY21" fmla="*/ 1437 h 10000"/>
              <a:gd name="connsiteX22" fmla="*/ 8401 w 9962"/>
              <a:gd name="connsiteY22" fmla="*/ 1772 h 10000"/>
              <a:gd name="connsiteX23" fmla="*/ 8401 w 9962"/>
              <a:gd name="connsiteY23" fmla="*/ 3222 h 10000"/>
              <a:gd name="connsiteX24" fmla="*/ 8440 w 9962"/>
              <a:gd name="connsiteY24" fmla="*/ 3557 h 10000"/>
              <a:gd name="connsiteX25" fmla="*/ 9962 w 9962"/>
              <a:gd name="connsiteY25" fmla="*/ 3557 h 10000"/>
              <a:gd name="connsiteX0" fmla="*/ 0 w 8472"/>
              <a:gd name="connsiteY0" fmla="*/ 7868 h 10000"/>
              <a:gd name="connsiteX1" fmla="*/ 1756 w 8472"/>
              <a:gd name="connsiteY1" fmla="*/ 7868 h 10000"/>
              <a:gd name="connsiteX2" fmla="*/ 1795 w 8472"/>
              <a:gd name="connsiteY2" fmla="*/ 7533 h 10000"/>
              <a:gd name="connsiteX3" fmla="*/ 1795 w 8472"/>
              <a:gd name="connsiteY3" fmla="*/ 1796 h 10000"/>
              <a:gd name="connsiteX4" fmla="*/ 1834 w 8472"/>
              <a:gd name="connsiteY4" fmla="*/ 1461 h 10000"/>
              <a:gd name="connsiteX5" fmla="*/ 3605 w 8472"/>
              <a:gd name="connsiteY5" fmla="*/ 1461 h 10000"/>
              <a:gd name="connsiteX6" fmla="*/ 3644 w 8472"/>
              <a:gd name="connsiteY6" fmla="*/ 1796 h 10000"/>
              <a:gd name="connsiteX7" fmla="*/ 3644 w 8472"/>
              <a:gd name="connsiteY7" fmla="*/ 9665 h 10000"/>
              <a:gd name="connsiteX8" fmla="*/ 3683 w 8472"/>
              <a:gd name="connsiteY8" fmla="*/ 10000 h 10000"/>
              <a:gd name="connsiteX9" fmla="*/ 4905 w 8472"/>
              <a:gd name="connsiteY9" fmla="*/ 10000 h 10000"/>
              <a:gd name="connsiteX10" fmla="*/ 4944 w 8472"/>
              <a:gd name="connsiteY10" fmla="*/ 9665 h 10000"/>
              <a:gd name="connsiteX11" fmla="*/ 4944 w 8472"/>
              <a:gd name="connsiteY11" fmla="*/ 335 h 10000"/>
              <a:gd name="connsiteX12" fmla="*/ 4984 w 8472"/>
              <a:gd name="connsiteY12" fmla="*/ 0 h 10000"/>
              <a:gd name="connsiteX13" fmla="*/ 5862 w 8472"/>
              <a:gd name="connsiteY13" fmla="*/ 0 h 10000"/>
              <a:gd name="connsiteX14" fmla="*/ 5901 w 8472"/>
              <a:gd name="connsiteY14" fmla="*/ 335 h 10000"/>
              <a:gd name="connsiteX15" fmla="*/ 5901 w 8472"/>
              <a:gd name="connsiteY15" fmla="*/ 8575 h 10000"/>
              <a:gd name="connsiteX16" fmla="*/ 5941 w 8472"/>
              <a:gd name="connsiteY16" fmla="*/ 8910 h 10000"/>
              <a:gd name="connsiteX17" fmla="*/ 7722 w 8472"/>
              <a:gd name="connsiteY17" fmla="*/ 8910 h 10000"/>
              <a:gd name="connsiteX18" fmla="*/ 7761 w 8472"/>
              <a:gd name="connsiteY18" fmla="*/ 8575 h 10000"/>
              <a:gd name="connsiteX19" fmla="*/ 7761 w 8472"/>
              <a:gd name="connsiteY19" fmla="*/ 1772 h 10000"/>
              <a:gd name="connsiteX20" fmla="*/ 7801 w 8472"/>
              <a:gd name="connsiteY20" fmla="*/ 1437 h 10000"/>
              <a:gd name="connsiteX21" fmla="*/ 8395 w 8472"/>
              <a:gd name="connsiteY21" fmla="*/ 1437 h 10000"/>
              <a:gd name="connsiteX22" fmla="*/ 8433 w 8472"/>
              <a:gd name="connsiteY22" fmla="*/ 1772 h 10000"/>
              <a:gd name="connsiteX23" fmla="*/ 8433 w 8472"/>
              <a:gd name="connsiteY23" fmla="*/ 3222 h 10000"/>
              <a:gd name="connsiteX24" fmla="*/ 8472 w 8472"/>
              <a:gd name="connsiteY24" fmla="*/ 3557 h 10000"/>
              <a:gd name="connsiteX0" fmla="*/ 0 w 9954"/>
              <a:gd name="connsiteY0" fmla="*/ 7868 h 10000"/>
              <a:gd name="connsiteX1" fmla="*/ 2073 w 9954"/>
              <a:gd name="connsiteY1" fmla="*/ 7868 h 10000"/>
              <a:gd name="connsiteX2" fmla="*/ 2119 w 9954"/>
              <a:gd name="connsiteY2" fmla="*/ 7533 h 10000"/>
              <a:gd name="connsiteX3" fmla="*/ 2119 w 9954"/>
              <a:gd name="connsiteY3" fmla="*/ 1796 h 10000"/>
              <a:gd name="connsiteX4" fmla="*/ 2165 w 9954"/>
              <a:gd name="connsiteY4" fmla="*/ 1461 h 10000"/>
              <a:gd name="connsiteX5" fmla="*/ 4255 w 9954"/>
              <a:gd name="connsiteY5" fmla="*/ 1461 h 10000"/>
              <a:gd name="connsiteX6" fmla="*/ 4301 w 9954"/>
              <a:gd name="connsiteY6" fmla="*/ 1796 h 10000"/>
              <a:gd name="connsiteX7" fmla="*/ 4301 w 9954"/>
              <a:gd name="connsiteY7" fmla="*/ 9665 h 10000"/>
              <a:gd name="connsiteX8" fmla="*/ 4347 w 9954"/>
              <a:gd name="connsiteY8" fmla="*/ 10000 h 10000"/>
              <a:gd name="connsiteX9" fmla="*/ 5790 w 9954"/>
              <a:gd name="connsiteY9" fmla="*/ 10000 h 10000"/>
              <a:gd name="connsiteX10" fmla="*/ 5836 w 9954"/>
              <a:gd name="connsiteY10" fmla="*/ 9665 h 10000"/>
              <a:gd name="connsiteX11" fmla="*/ 5836 w 9954"/>
              <a:gd name="connsiteY11" fmla="*/ 335 h 10000"/>
              <a:gd name="connsiteX12" fmla="*/ 5883 w 9954"/>
              <a:gd name="connsiteY12" fmla="*/ 0 h 10000"/>
              <a:gd name="connsiteX13" fmla="*/ 6919 w 9954"/>
              <a:gd name="connsiteY13" fmla="*/ 0 h 10000"/>
              <a:gd name="connsiteX14" fmla="*/ 6965 w 9954"/>
              <a:gd name="connsiteY14" fmla="*/ 335 h 10000"/>
              <a:gd name="connsiteX15" fmla="*/ 6965 w 9954"/>
              <a:gd name="connsiteY15" fmla="*/ 8575 h 10000"/>
              <a:gd name="connsiteX16" fmla="*/ 7013 w 9954"/>
              <a:gd name="connsiteY16" fmla="*/ 8910 h 10000"/>
              <a:gd name="connsiteX17" fmla="*/ 9115 w 9954"/>
              <a:gd name="connsiteY17" fmla="*/ 8910 h 10000"/>
              <a:gd name="connsiteX18" fmla="*/ 9161 w 9954"/>
              <a:gd name="connsiteY18" fmla="*/ 8575 h 10000"/>
              <a:gd name="connsiteX19" fmla="*/ 9161 w 9954"/>
              <a:gd name="connsiteY19" fmla="*/ 1772 h 10000"/>
              <a:gd name="connsiteX20" fmla="*/ 9208 w 9954"/>
              <a:gd name="connsiteY20" fmla="*/ 1437 h 10000"/>
              <a:gd name="connsiteX21" fmla="*/ 9909 w 9954"/>
              <a:gd name="connsiteY21" fmla="*/ 1437 h 10000"/>
              <a:gd name="connsiteX22" fmla="*/ 9954 w 9954"/>
              <a:gd name="connsiteY22" fmla="*/ 1772 h 10000"/>
              <a:gd name="connsiteX23" fmla="*/ 9954 w 9954"/>
              <a:gd name="connsiteY23" fmla="*/ 3222 h 10000"/>
              <a:gd name="connsiteX0" fmla="*/ 0 w 10000"/>
              <a:gd name="connsiteY0" fmla="*/ 7868 h 10000"/>
              <a:gd name="connsiteX1" fmla="*/ 2083 w 10000"/>
              <a:gd name="connsiteY1" fmla="*/ 7868 h 10000"/>
              <a:gd name="connsiteX2" fmla="*/ 2129 w 10000"/>
              <a:gd name="connsiteY2" fmla="*/ 7533 h 10000"/>
              <a:gd name="connsiteX3" fmla="*/ 2129 w 10000"/>
              <a:gd name="connsiteY3" fmla="*/ 1796 h 10000"/>
              <a:gd name="connsiteX4" fmla="*/ 2175 w 10000"/>
              <a:gd name="connsiteY4" fmla="*/ 1461 h 10000"/>
              <a:gd name="connsiteX5" fmla="*/ 4275 w 10000"/>
              <a:gd name="connsiteY5" fmla="*/ 1461 h 10000"/>
              <a:gd name="connsiteX6" fmla="*/ 4321 w 10000"/>
              <a:gd name="connsiteY6" fmla="*/ 1796 h 10000"/>
              <a:gd name="connsiteX7" fmla="*/ 4321 w 10000"/>
              <a:gd name="connsiteY7" fmla="*/ 9665 h 10000"/>
              <a:gd name="connsiteX8" fmla="*/ 4367 w 10000"/>
              <a:gd name="connsiteY8" fmla="*/ 10000 h 10000"/>
              <a:gd name="connsiteX9" fmla="*/ 5817 w 10000"/>
              <a:gd name="connsiteY9" fmla="*/ 10000 h 10000"/>
              <a:gd name="connsiteX10" fmla="*/ 5863 w 10000"/>
              <a:gd name="connsiteY10" fmla="*/ 9665 h 10000"/>
              <a:gd name="connsiteX11" fmla="*/ 5863 w 10000"/>
              <a:gd name="connsiteY11" fmla="*/ 335 h 10000"/>
              <a:gd name="connsiteX12" fmla="*/ 5910 w 10000"/>
              <a:gd name="connsiteY12" fmla="*/ 0 h 10000"/>
              <a:gd name="connsiteX13" fmla="*/ 6951 w 10000"/>
              <a:gd name="connsiteY13" fmla="*/ 0 h 10000"/>
              <a:gd name="connsiteX14" fmla="*/ 6997 w 10000"/>
              <a:gd name="connsiteY14" fmla="*/ 335 h 10000"/>
              <a:gd name="connsiteX15" fmla="*/ 6997 w 10000"/>
              <a:gd name="connsiteY15" fmla="*/ 8575 h 10000"/>
              <a:gd name="connsiteX16" fmla="*/ 7045 w 10000"/>
              <a:gd name="connsiteY16" fmla="*/ 8910 h 10000"/>
              <a:gd name="connsiteX17" fmla="*/ 9157 w 10000"/>
              <a:gd name="connsiteY17" fmla="*/ 8910 h 10000"/>
              <a:gd name="connsiteX18" fmla="*/ 9203 w 10000"/>
              <a:gd name="connsiteY18" fmla="*/ 8575 h 10000"/>
              <a:gd name="connsiteX19" fmla="*/ 9203 w 10000"/>
              <a:gd name="connsiteY19" fmla="*/ 1772 h 10000"/>
              <a:gd name="connsiteX20" fmla="*/ 9251 w 10000"/>
              <a:gd name="connsiteY20" fmla="*/ 1437 h 10000"/>
              <a:gd name="connsiteX21" fmla="*/ 9955 w 10000"/>
              <a:gd name="connsiteY21" fmla="*/ 1437 h 10000"/>
              <a:gd name="connsiteX22" fmla="*/ 10000 w 10000"/>
              <a:gd name="connsiteY22" fmla="*/ 1772 h 10000"/>
              <a:gd name="connsiteX0" fmla="*/ 0 w 9955"/>
              <a:gd name="connsiteY0" fmla="*/ 7868 h 10000"/>
              <a:gd name="connsiteX1" fmla="*/ 2083 w 9955"/>
              <a:gd name="connsiteY1" fmla="*/ 7868 h 10000"/>
              <a:gd name="connsiteX2" fmla="*/ 2129 w 9955"/>
              <a:gd name="connsiteY2" fmla="*/ 7533 h 10000"/>
              <a:gd name="connsiteX3" fmla="*/ 2129 w 9955"/>
              <a:gd name="connsiteY3" fmla="*/ 1796 h 10000"/>
              <a:gd name="connsiteX4" fmla="*/ 2175 w 9955"/>
              <a:gd name="connsiteY4" fmla="*/ 1461 h 10000"/>
              <a:gd name="connsiteX5" fmla="*/ 4275 w 9955"/>
              <a:gd name="connsiteY5" fmla="*/ 1461 h 10000"/>
              <a:gd name="connsiteX6" fmla="*/ 4321 w 9955"/>
              <a:gd name="connsiteY6" fmla="*/ 1796 h 10000"/>
              <a:gd name="connsiteX7" fmla="*/ 4321 w 9955"/>
              <a:gd name="connsiteY7" fmla="*/ 9665 h 10000"/>
              <a:gd name="connsiteX8" fmla="*/ 4367 w 9955"/>
              <a:gd name="connsiteY8" fmla="*/ 10000 h 10000"/>
              <a:gd name="connsiteX9" fmla="*/ 5817 w 9955"/>
              <a:gd name="connsiteY9" fmla="*/ 10000 h 10000"/>
              <a:gd name="connsiteX10" fmla="*/ 5863 w 9955"/>
              <a:gd name="connsiteY10" fmla="*/ 9665 h 10000"/>
              <a:gd name="connsiteX11" fmla="*/ 5863 w 9955"/>
              <a:gd name="connsiteY11" fmla="*/ 335 h 10000"/>
              <a:gd name="connsiteX12" fmla="*/ 5910 w 9955"/>
              <a:gd name="connsiteY12" fmla="*/ 0 h 10000"/>
              <a:gd name="connsiteX13" fmla="*/ 6951 w 9955"/>
              <a:gd name="connsiteY13" fmla="*/ 0 h 10000"/>
              <a:gd name="connsiteX14" fmla="*/ 6997 w 9955"/>
              <a:gd name="connsiteY14" fmla="*/ 335 h 10000"/>
              <a:gd name="connsiteX15" fmla="*/ 6997 w 9955"/>
              <a:gd name="connsiteY15" fmla="*/ 8575 h 10000"/>
              <a:gd name="connsiteX16" fmla="*/ 7045 w 9955"/>
              <a:gd name="connsiteY16" fmla="*/ 8910 h 10000"/>
              <a:gd name="connsiteX17" fmla="*/ 9157 w 9955"/>
              <a:gd name="connsiteY17" fmla="*/ 8910 h 10000"/>
              <a:gd name="connsiteX18" fmla="*/ 9203 w 9955"/>
              <a:gd name="connsiteY18" fmla="*/ 8575 h 10000"/>
              <a:gd name="connsiteX19" fmla="*/ 9203 w 9955"/>
              <a:gd name="connsiteY19" fmla="*/ 1772 h 10000"/>
              <a:gd name="connsiteX20" fmla="*/ 9251 w 9955"/>
              <a:gd name="connsiteY20" fmla="*/ 1437 h 10000"/>
              <a:gd name="connsiteX21" fmla="*/ 9955 w 9955"/>
              <a:gd name="connsiteY21" fmla="*/ 1437 h 10000"/>
              <a:gd name="connsiteX0" fmla="*/ 0 w 9293"/>
              <a:gd name="connsiteY0" fmla="*/ 7868 h 10000"/>
              <a:gd name="connsiteX1" fmla="*/ 2092 w 9293"/>
              <a:gd name="connsiteY1" fmla="*/ 7868 h 10000"/>
              <a:gd name="connsiteX2" fmla="*/ 2139 w 9293"/>
              <a:gd name="connsiteY2" fmla="*/ 7533 h 10000"/>
              <a:gd name="connsiteX3" fmla="*/ 2139 w 9293"/>
              <a:gd name="connsiteY3" fmla="*/ 1796 h 10000"/>
              <a:gd name="connsiteX4" fmla="*/ 2185 w 9293"/>
              <a:gd name="connsiteY4" fmla="*/ 1461 h 10000"/>
              <a:gd name="connsiteX5" fmla="*/ 4294 w 9293"/>
              <a:gd name="connsiteY5" fmla="*/ 1461 h 10000"/>
              <a:gd name="connsiteX6" fmla="*/ 4341 w 9293"/>
              <a:gd name="connsiteY6" fmla="*/ 1796 h 10000"/>
              <a:gd name="connsiteX7" fmla="*/ 4341 w 9293"/>
              <a:gd name="connsiteY7" fmla="*/ 9665 h 10000"/>
              <a:gd name="connsiteX8" fmla="*/ 4387 w 9293"/>
              <a:gd name="connsiteY8" fmla="*/ 10000 h 10000"/>
              <a:gd name="connsiteX9" fmla="*/ 5843 w 9293"/>
              <a:gd name="connsiteY9" fmla="*/ 10000 h 10000"/>
              <a:gd name="connsiteX10" fmla="*/ 5890 w 9293"/>
              <a:gd name="connsiteY10" fmla="*/ 9665 h 10000"/>
              <a:gd name="connsiteX11" fmla="*/ 5890 w 9293"/>
              <a:gd name="connsiteY11" fmla="*/ 335 h 10000"/>
              <a:gd name="connsiteX12" fmla="*/ 5937 w 9293"/>
              <a:gd name="connsiteY12" fmla="*/ 0 h 10000"/>
              <a:gd name="connsiteX13" fmla="*/ 6982 w 9293"/>
              <a:gd name="connsiteY13" fmla="*/ 0 h 10000"/>
              <a:gd name="connsiteX14" fmla="*/ 7029 w 9293"/>
              <a:gd name="connsiteY14" fmla="*/ 335 h 10000"/>
              <a:gd name="connsiteX15" fmla="*/ 7029 w 9293"/>
              <a:gd name="connsiteY15" fmla="*/ 8575 h 10000"/>
              <a:gd name="connsiteX16" fmla="*/ 7077 w 9293"/>
              <a:gd name="connsiteY16" fmla="*/ 8910 h 10000"/>
              <a:gd name="connsiteX17" fmla="*/ 9198 w 9293"/>
              <a:gd name="connsiteY17" fmla="*/ 8910 h 10000"/>
              <a:gd name="connsiteX18" fmla="*/ 9245 w 9293"/>
              <a:gd name="connsiteY18" fmla="*/ 8575 h 10000"/>
              <a:gd name="connsiteX19" fmla="*/ 9245 w 9293"/>
              <a:gd name="connsiteY19" fmla="*/ 1772 h 10000"/>
              <a:gd name="connsiteX20" fmla="*/ 9293 w 9293"/>
              <a:gd name="connsiteY20" fmla="*/ 1437 h 10000"/>
              <a:gd name="connsiteX0" fmla="*/ 0 w 9948"/>
              <a:gd name="connsiteY0" fmla="*/ 7868 h 10000"/>
              <a:gd name="connsiteX1" fmla="*/ 2251 w 9948"/>
              <a:gd name="connsiteY1" fmla="*/ 7868 h 10000"/>
              <a:gd name="connsiteX2" fmla="*/ 2302 w 9948"/>
              <a:gd name="connsiteY2" fmla="*/ 7533 h 10000"/>
              <a:gd name="connsiteX3" fmla="*/ 2302 w 9948"/>
              <a:gd name="connsiteY3" fmla="*/ 1796 h 10000"/>
              <a:gd name="connsiteX4" fmla="*/ 2351 w 9948"/>
              <a:gd name="connsiteY4" fmla="*/ 1461 h 10000"/>
              <a:gd name="connsiteX5" fmla="*/ 4621 w 9948"/>
              <a:gd name="connsiteY5" fmla="*/ 1461 h 10000"/>
              <a:gd name="connsiteX6" fmla="*/ 4671 w 9948"/>
              <a:gd name="connsiteY6" fmla="*/ 1796 h 10000"/>
              <a:gd name="connsiteX7" fmla="*/ 4671 w 9948"/>
              <a:gd name="connsiteY7" fmla="*/ 9665 h 10000"/>
              <a:gd name="connsiteX8" fmla="*/ 4721 w 9948"/>
              <a:gd name="connsiteY8" fmla="*/ 10000 h 10000"/>
              <a:gd name="connsiteX9" fmla="*/ 6288 w 9948"/>
              <a:gd name="connsiteY9" fmla="*/ 10000 h 10000"/>
              <a:gd name="connsiteX10" fmla="*/ 6338 w 9948"/>
              <a:gd name="connsiteY10" fmla="*/ 9665 h 10000"/>
              <a:gd name="connsiteX11" fmla="*/ 6338 w 9948"/>
              <a:gd name="connsiteY11" fmla="*/ 335 h 10000"/>
              <a:gd name="connsiteX12" fmla="*/ 6389 w 9948"/>
              <a:gd name="connsiteY12" fmla="*/ 0 h 10000"/>
              <a:gd name="connsiteX13" fmla="*/ 7513 w 9948"/>
              <a:gd name="connsiteY13" fmla="*/ 0 h 10000"/>
              <a:gd name="connsiteX14" fmla="*/ 7564 w 9948"/>
              <a:gd name="connsiteY14" fmla="*/ 335 h 10000"/>
              <a:gd name="connsiteX15" fmla="*/ 7564 w 9948"/>
              <a:gd name="connsiteY15" fmla="*/ 8575 h 10000"/>
              <a:gd name="connsiteX16" fmla="*/ 7615 w 9948"/>
              <a:gd name="connsiteY16" fmla="*/ 8910 h 10000"/>
              <a:gd name="connsiteX17" fmla="*/ 9898 w 9948"/>
              <a:gd name="connsiteY17" fmla="*/ 8910 h 10000"/>
              <a:gd name="connsiteX18" fmla="*/ 9948 w 9948"/>
              <a:gd name="connsiteY18" fmla="*/ 8575 h 10000"/>
              <a:gd name="connsiteX19" fmla="*/ 9948 w 9948"/>
              <a:gd name="connsiteY19" fmla="*/ 1772 h 10000"/>
              <a:gd name="connsiteX0" fmla="*/ 0 w 10000"/>
              <a:gd name="connsiteY0" fmla="*/ 7868 h 10000"/>
              <a:gd name="connsiteX1" fmla="*/ 2263 w 10000"/>
              <a:gd name="connsiteY1" fmla="*/ 7868 h 10000"/>
              <a:gd name="connsiteX2" fmla="*/ 2314 w 10000"/>
              <a:gd name="connsiteY2" fmla="*/ 7533 h 10000"/>
              <a:gd name="connsiteX3" fmla="*/ 2314 w 10000"/>
              <a:gd name="connsiteY3" fmla="*/ 1796 h 10000"/>
              <a:gd name="connsiteX4" fmla="*/ 2363 w 10000"/>
              <a:gd name="connsiteY4" fmla="*/ 1461 h 10000"/>
              <a:gd name="connsiteX5" fmla="*/ 4645 w 10000"/>
              <a:gd name="connsiteY5" fmla="*/ 1461 h 10000"/>
              <a:gd name="connsiteX6" fmla="*/ 4695 w 10000"/>
              <a:gd name="connsiteY6" fmla="*/ 1796 h 10000"/>
              <a:gd name="connsiteX7" fmla="*/ 4695 w 10000"/>
              <a:gd name="connsiteY7" fmla="*/ 9665 h 10000"/>
              <a:gd name="connsiteX8" fmla="*/ 4746 w 10000"/>
              <a:gd name="connsiteY8" fmla="*/ 10000 h 10000"/>
              <a:gd name="connsiteX9" fmla="*/ 6321 w 10000"/>
              <a:gd name="connsiteY9" fmla="*/ 10000 h 10000"/>
              <a:gd name="connsiteX10" fmla="*/ 6371 w 10000"/>
              <a:gd name="connsiteY10" fmla="*/ 9665 h 10000"/>
              <a:gd name="connsiteX11" fmla="*/ 6371 w 10000"/>
              <a:gd name="connsiteY11" fmla="*/ 335 h 10000"/>
              <a:gd name="connsiteX12" fmla="*/ 6422 w 10000"/>
              <a:gd name="connsiteY12" fmla="*/ 0 h 10000"/>
              <a:gd name="connsiteX13" fmla="*/ 7552 w 10000"/>
              <a:gd name="connsiteY13" fmla="*/ 0 h 10000"/>
              <a:gd name="connsiteX14" fmla="*/ 7604 w 10000"/>
              <a:gd name="connsiteY14" fmla="*/ 335 h 10000"/>
              <a:gd name="connsiteX15" fmla="*/ 7604 w 10000"/>
              <a:gd name="connsiteY15" fmla="*/ 8575 h 10000"/>
              <a:gd name="connsiteX16" fmla="*/ 7655 w 10000"/>
              <a:gd name="connsiteY16" fmla="*/ 8910 h 10000"/>
              <a:gd name="connsiteX17" fmla="*/ 9950 w 10000"/>
              <a:gd name="connsiteY17" fmla="*/ 8910 h 10000"/>
              <a:gd name="connsiteX18" fmla="*/ 10000 w 10000"/>
              <a:gd name="connsiteY18" fmla="*/ 8575 h 10000"/>
              <a:gd name="connsiteX0" fmla="*/ 0 w 8266"/>
              <a:gd name="connsiteY0" fmla="*/ 7916 h 10000"/>
              <a:gd name="connsiteX1" fmla="*/ 529 w 8266"/>
              <a:gd name="connsiteY1" fmla="*/ 7868 h 10000"/>
              <a:gd name="connsiteX2" fmla="*/ 580 w 8266"/>
              <a:gd name="connsiteY2" fmla="*/ 7533 h 10000"/>
              <a:gd name="connsiteX3" fmla="*/ 580 w 8266"/>
              <a:gd name="connsiteY3" fmla="*/ 1796 h 10000"/>
              <a:gd name="connsiteX4" fmla="*/ 629 w 8266"/>
              <a:gd name="connsiteY4" fmla="*/ 1461 h 10000"/>
              <a:gd name="connsiteX5" fmla="*/ 2911 w 8266"/>
              <a:gd name="connsiteY5" fmla="*/ 1461 h 10000"/>
              <a:gd name="connsiteX6" fmla="*/ 2961 w 8266"/>
              <a:gd name="connsiteY6" fmla="*/ 1796 h 10000"/>
              <a:gd name="connsiteX7" fmla="*/ 2961 w 8266"/>
              <a:gd name="connsiteY7" fmla="*/ 9665 h 10000"/>
              <a:gd name="connsiteX8" fmla="*/ 3012 w 8266"/>
              <a:gd name="connsiteY8" fmla="*/ 10000 h 10000"/>
              <a:gd name="connsiteX9" fmla="*/ 4587 w 8266"/>
              <a:gd name="connsiteY9" fmla="*/ 10000 h 10000"/>
              <a:gd name="connsiteX10" fmla="*/ 4637 w 8266"/>
              <a:gd name="connsiteY10" fmla="*/ 9665 h 10000"/>
              <a:gd name="connsiteX11" fmla="*/ 4637 w 8266"/>
              <a:gd name="connsiteY11" fmla="*/ 335 h 10000"/>
              <a:gd name="connsiteX12" fmla="*/ 4688 w 8266"/>
              <a:gd name="connsiteY12" fmla="*/ 0 h 10000"/>
              <a:gd name="connsiteX13" fmla="*/ 5818 w 8266"/>
              <a:gd name="connsiteY13" fmla="*/ 0 h 10000"/>
              <a:gd name="connsiteX14" fmla="*/ 5870 w 8266"/>
              <a:gd name="connsiteY14" fmla="*/ 335 h 10000"/>
              <a:gd name="connsiteX15" fmla="*/ 5870 w 8266"/>
              <a:gd name="connsiteY15" fmla="*/ 8575 h 10000"/>
              <a:gd name="connsiteX16" fmla="*/ 5921 w 8266"/>
              <a:gd name="connsiteY16" fmla="*/ 8910 h 10000"/>
              <a:gd name="connsiteX17" fmla="*/ 8216 w 8266"/>
              <a:gd name="connsiteY17" fmla="*/ 8910 h 10000"/>
              <a:gd name="connsiteX18" fmla="*/ 8266 w 8266"/>
              <a:gd name="connsiteY18" fmla="*/ 8575 h 10000"/>
              <a:gd name="connsiteX0" fmla="*/ 0 w 10000"/>
              <a:gd name="connsiteY0" fmla="*/ 7916 h 10000"/>
              <a:gd name="connsiteX1" fmla="*/ 640 w 10000"/>
              <a:gd name="connsiteY1" fmla="*/ 7868 h 10000"/>
              <a:gd name="connsiteX2" fmla="*/ 702 w 10000"/>
              <a:gd name="connsiteY2" fmla="*/ 7533 h 10000"/>
              <a:gd name="connsiteX3" fmla="*/ 702 w 10000"/>
              <a:gd name="connsiteY3" fmla="*/ 1796 h 10000"/>
              <a:gd name="connsiteX4" fmla="*/ 761 w 10000"/>
              <a:gd name="connsiteY4" fmla="*/ 1461 h 10000"/>
              <a:gd name="connsiteX5" fmla="*/ 3522 w 10000"/>
              <a:gd name="connsiteY5" fmla="*/ 1461 h 10000"/>
              <a:gd name="connsiteX6" fmla="*/ 3582 w 10000"/>
              <a:gd name="connsiteY6" fmla="*/ 1796 h 10000"/>
              <a:gd name="connsiteX7" fmla="*/ 3582 w 10000"/>
              <a:gd name="connsiteY7" fmla="*/ 9665 h 10000"/>
              <a:gd name="connsiteX8" fmla="*/ 3644 w 10000"/>
              <a:gd name="connsiteY8" fmla="*/ 10000 h 10000"/>
              <a:gd name="connsiteX9" fmla="*/ 5549 w 10000"/>
              <a:gd name="connsiteY9" fmla="*/ 10000 h 10000"/>
              <a:gd name="connsiteX10" fmla="*/ 5610 w 10000"/>
              <a:gd name="connsiteY10" fmla="*/ 9665 h 10000"/>
              <a:gd name="connsiteX11" fmla="*/ 5610 w 10000"/>
              <a:gd name="connsiteY11" fmla="*/ 335 h 10000"/>
              <a:gd name="connsiteX12" fmla="*/ 5671 w 10000"/>
              <a:gd name="connsiteY12" fmla="*/ 0 h 10000"/>
              <a:gd name="connsiteX13" fmla="*/ 7038 w 10000"/>
              <a:gd name="connsiteY13" fmla="*/ 0 h 10000"/>
              <a:gd name="connsiteX14" fmla="*/ 7101 w 10000"/>
              <a:gd name="connsiteY14" fmla="*/ 335 h 10000"/>
              <a:gd name="connsiteX15" fmla="*/ 7101 w 10000"/>
              <a:gd name="connsiteY15" fmla="*/ 8575 h 10000"/>
              <a:gd name="connsiteX16" fmla="*/ 7163 w 10000"/>
              <a:gd name="connsiteY16" fmla="*/ 8910 h 10000"/>
              <a:gd name="connsiteX17" fmla="*/ 9940 w 10000"/>
              <a:gd name="connsiteY17" fmla="*/ 8910 h 10000"/>
              <a:gd name="connsiteX18" fmla="*/ 10000 w 10000"/>
              <a:gd name="connsiteY18" fmla="*/ 8575 h 10000"/>
              <a:gd name="connsiteX0" fmla="*/ 0 w 9964"/>
              <a:gd name="connsiteY0" fmla="*/ 7882 h 10000"/>
              <a:gd name="connsiteX1" fmla="*/ 604 w 9964"/>
              <a:gd name="connsiteY1" fmla="*/ 7868 h 10000"/>
              <a:gd name="connsiteX2" fmla="*/ 666 w 9964"/>
              <a:gd name="connsiteY2" fmla="*/ 7533 h 10000"/>
              <a:gd name="connsiteX3" fmla="*/ 666 w 9964"/>
              <a:gd name="connsiteY3" fmla="*/ 1796 h 10000"/>
              <a:gd name="connsiteX4" fmla="*/ 725 w 9964"/>
              <a:gd name="connsiteY4" fmla="*/ 1461 h 10000"/>
              <a:gd name="connsiteX5" fmla="*/ 3486 w 9964"/>
              <a:gd name="connsiteY5" fmla="*/ 1461 h 10000"/>
              <a:gd name="connsiteX6" fmla="*/ 3546 w 9964"/>
              <a:gd name="connsiteY6" fmla="*/ 1796 h 10000"/>
              <a:gd name="connsiteX7" fmla="*/ 3546 w 9964"/>
              <a:gd name="connsiteY7" fmla="*/ 9665 h 10000"/>
              <a:gd name="connsiteX8" fmla="*/ 3608 w 9964"/>
              <a:gd name="connsiteY8" fmla="*/ 10000 h 10000"/>
              <a:gd name="connsiteX9" fmla="*/ 5513 w 9964"/>
              <a:gd name="connsiteY9" fmla="*/ 10000 h 10000"/>
              <a:gd name="connsiteX10" fmla="*/ 5574 w 9964"/>
              <a:gd name="connsiteY10" fmla="*/ 9665 h 10000"/>
              <a:gd name="connsiteX11" fmla="*/ 5574 w 9964"/>
              <a:gd name="connsiteY11" fmla="*/ 335 h 10000"/>
              <a:gd name="connsiteX12" fmla="*/ 5635 w 9964"/>
              <a:gd name="connsiteY12" fmla="*/ 0 h 10000"/>
              <a:gd name="connsiteX13" fmla="*/ 7002 w 9964"/>
              <a:gd name="connsiteY13" fmla="*/ 0 h 10000"/>
              <a:gd name="connsiteX14" fmla="*/ 7065 w 9964"/>
              <a:gd name="connsiteY14" fmla="*/ 335 h 10000"/>
              <a:gd name="connsiteX15" fmla="*/ 7065 w 9964"/>
              <a:gd name="connsiteY15" fmla="*/ 8575 h 10000"/>
              <a:gd name="connsiteX16" fmla="*/ 7127 w 9964"/>
              <a:gd name="connsiteY16" fmla="*/ 8910 h 10000"/>
              <a:gd name="connsiteX17" fmla="*/ 9904 w 9964"/>
              <a:gd name="connsiteY17" fmla="*/ 8910 h 10000"/>
              <a:gd name="connsiteX18" fmla="*/ 9964 w 9964"/>
              <a:gd name="connsiteY18" fmla="*/ 8575 h 10000"/>
              <a:gd name="connsiteX0" fmla="*/ 0 w 10018"/>
              <a:gd name="connsiteY0" fmla="*/ 7882 h 10000"/>
              <a:gd name="connsiteX1" fmla="*/ 624 w 10018"/>
              <a:gd name="connsiteY1" fmla="*/ 7868 h 10000"/>
              <a:gd name="connsiteX2" fmla="*/ 686 w 10018"/>
              <a:gd name="connsiteY2" fmla="*/ 7533 h 10000"/>
              <a:gd name="connsiteX3" fmla="*/ 686 w 10018"/>
              <a:gd name="connsiteY3" fmla="*/ 1796 h 10000"/>
              <a:gd name="connsiteX4" fmla="*/ 746 w 10018"/>
              <a:gd name="connsiteY4" fmla="*/ 1461 h 10000"/>
              <a:gd name="connsiteX5" fmla="*/ 3517 w 10018"/>
              <a:gd name="connsiteY5" fmla="*/ 1461 h 10000"/>
              <a:gd name="connsiteX6" fmla="*/ 3577 w 10018"/>
              <a:gd name="connsiteY6" fmla="*/ 1796 h 10000"/>
              <a:gd name="connsiteX7" fmla="*/ 3577 w 10018"/>
              <a:gd name="connsiteY7" fmla="*/ 9665 h 10000"/>
              <a:gd name="connsiteX8" fmla="*/ 3639 w 10018"/>
              <a:gd name="connsiteY8" fmla="*/ 10000 h 10000"/>
              <a:gd name="connsiteX9" fmla="*/ 5551 w 10018"/>
              <a:gd name="connsiteY9" fmla="*/ 10000 h 10000"/>
              <a:gd name="connsiteX10" fmla="*/ 5612 w 10018"/>
              <a:gd name="connsiteY10" fmla="*/ 9665 h 10000"/>
              <a:gd name="connsiteX11" fmla="*/ 5612 w 10018"/>
              <a:gd name="connsiteY11" fmla="*/ 335 h 10000"/>
              <a:gd name="connsiteX12" fmla="*/ 5673 w 10018"/>
              <a:gd name="connsiteY12" fmla="*/ 0 h 10000"/>
              <a:gd name="connsiteX13" fmla="*/ 7045 w 10018"/>
              <a:gd name="connsiteY13" fmla="*/ 0 h 10000"/>
              <a:gd name="connsiteX14" fmla="*/ 7109 w 10018"/>
              <a:gd name="connsiteY14" fmla="*/ 335 h 10000"/>
              <a:gd name="connsiteX15" fmla="*/ 7109 w 10018"/>
              <a:gd name="connsiteY15" fmla="*/ 8575 h 10000"/>
              <a:gd name="connsiteX16" fmla="*/ 7171 w 10018"/>
              <a:gd name="connsiteY16" fmla="*/ 8910 h 10000"/>
              <a:gd name="connsiteX17" fmla="*/ 9958 w 10018"/>
              <a:gd name="connsiteY17" fmla="*/ 8910 h 10000"/>
              <a:gd name="connsiteX18" fmla="*/ 10018 w 10018"/>
              <a:gd name="connsiteY18" fmla="*/ 8575 h 10000"/>
              <a:gd name="connsiteX0" fmla="*/ 0 w 10023"/>
              <a:gd name="connsiteY0" fmla="*/ 7857 h 10000"/>
              <a:gd name="connsiteX1" fmla="*/ 629 w 10023"/>
              <a:gd name="connsiteY1" fmla="*/ 7868 h 10000"/>
              <a:gd name="connsiteX2" fmla="*/ 691 w 10023"/>
              <a:gd name="connsiteY2" fmla="*/ 7533 h 10000"/>
              <a:gd name="connsiteX3" fmla="*/ 691 w 10023"/>
              <a:gd name="connsiteY3" fmla="*/ 1796 h 10000"/>
              <a:gd name="connsiteX4" fmla="*/ 751 w 10023"/>
              <a:gd name="connsiteY4" fmla="*/ 1461 h 10000"/>
              <a:gd name="connsiteX5" fmla="*/ 3522 w 10023"/>
              <a:gd name="connsiteY5" fmla="*/ 1461 h 10000"/>
              <a:gd name="connsiteX6" fmla="*/ 3582 w 10023"/>
              <a:gd name="connsiteY6" fmla="*/ 1796 h 10000"/>
              <a:gd name="connsiteX7" fmla="*/ 3582 w 10023"/>
              <a:gd name="connsiteY7" fmla="*/ 9665 h 10000"/>
              <a:gd name="connsiteX8" fmla="*/ 3644 w 10023"/>
              <a:gd name="connsiteY8" fmla="*/ 10000 h 10000"/>
              <a:gd name="connsiteX9" fmla="*/ 5556 w 10023"/>
              <a:gd name="connsiteY9" fmla="*/ 10000 h 10000"/>
              <a:gd name="connsiteX10" fmla="*/ 5617 w 10023"/>
              <a:gd name="connsiteY10" fmla="*/ 9665 h 10000"/>
              <a:gd name="connsiteX11" fmla="*/ 5617 w 10023"/>
              <a:gd name="connsiteY11" fmla="*/ 335 h 10000"/>
              <a:gd name="connsiteX12" fmla="*/ 5678 w 10023"/>
              <a:gd name="connsiteY12" fmla="*/ 0 h 10000"/>
              <a:gd name="connsiteX13" fmla="*/ 7050 w 10023"/>
              <a:gd name="connsiteY13" fmla="*/ 0 h 10000"/>
              <a:gd name="connsiteX14" fmla="*/ 7114 w 10023"/>
              <a:gd name="connsiteY14" fmla="*/ 335 h 10000"/>
              <a:gd name="connsiteX15" fmla="*/ 7114 w 10023"/>
              <a:gd name="connsiteY15" fmla="*/ 8575 h 10000"/>
              <a:gd name="connsiteX16" fmla="*/ 7176 w 10023"/>
              <a:gd name="connsiteY16" fmla="*/ 8910 h 10000"/>
              <a:gd name="connsiteX17" fmla="*/ 9963 w 10023"/>
              <a:gd name="connsiteY17" fmla="*/ 8910 h 10000"/>
              <a:gd name="connsiteX18" fmla="*/ 10023 w 10023"/>
              <a:gd name="connsiteY18" fmla="*/ 8575 h 10000"/>
              <a:gd name="connsiteX0" fmla="*/ 0 w 10023"/>
              <a:gd name="connsiteY0" fmla="*/ 7857 h 10000"/>
              <a:gd name="connsiteX1" fmla="*/ 629 w 10023"/>
              <a:gd name="connsiteY1" fmla="*/ 7868 h 10000"/>
              <a:gd name="connsiteX2" fmla="*/ 691 w 10023"/>
              <a:gd name="connsiteY2" fmla="*/ 7533 h 10000"/>
              <a:gd name="connsiteX3" fmla="*/ 691 w 10023"/>
              <a:gd name="connsiteY3" fmla="*/ 1796 h 10000"/>
              <a:gd name="connsiteX4" fmla="*/ 751 w 10023"/>
              <a:gd name="connsiteY4" fmla="*/ 1461 h 10000"/>
              <a:gd name="connsiteX5" fmla="*/ 3522 w 10023"/>
              <a:gd name="connsiteY5" fmla="*/ 1461 h 10000"/>
              <a:gd name="connsiteX6" fmla="*/ 3582 w 10023"/>
              <a:gd name="connsiteY6" fmla="*/ 1796 h 10000"/>
              <a:gd name="connsiteX7" fmla="*/ 3582 w 10023"/>
              <a:gd name="connsiteY7" fmla="*/ 9665 h 10000"/>
              <a:gd name="connsiteX8" fmla="*/ 3644 w 10023"/>
              <a:gd name="connsiteY8" fmla="*/ 10000 h 10000"/>
              <a:gd name="connsiteX9" fmla="*/ 5556 w 10023"/>
              <a:gd name="connsiteY9" fmla="*/ 10000 h 10000"/>
              <a:gd name="connsiteX10" fmla="*/ 5617 w 10023"/>
              <a:gd name="connsiteY10" fmla="*/ 9665 h 10000"/>
              <a:gd name="connsiteX11" fmla="*/ 5617 w 10023"/>
              <a:gd name="connsiteY11" fmla="*/ 335 h 10000"/>
              <a:gd name="connsiteX12" fmla="*/ 5678 w 10023"/>
              <a:gd name="connsiteY12" fmla="*/ 0 h 10000"/>
              <a:gd name="connsiteX13" fmla="*/ 7050 w 10023"/>
              <a:gd name="connsiteY13" fmla="*/ 0 h 10000"/>
              <a:gd name="connsiteX14" fmla="*/ 7114 w 10023"/>
              <a:gd name="connsiteY14" fmla="*/ 335 h 10000"/>
              <a:gd name="connsiteX15" fmla="*/ 7114 w 10023"/>
              <a:gd name="connsiteY15" fmla="*/ 8575 h 10000"/>
              <a:gd name="connsiteX16" fmla="*/ 7176 w 10023"/>
              <a:gd name="connsiteY16" fmla="*/ 8910 h 10000"/>
              <a:gd name="connsiteX17" fmla="*/ 10023 w 10023"/>
              <a:gd name="connsiteY17" fmla="*/ 8575 h 10000"/>
              <a:gd name="connsiteX0" fmla="*/ 0 w 8783"/>
              <a:gd name="connsiteY0" fmla="*/ 7857 h 10000"/>
              <a:gd name="connsiteX1" fmla="*/ 629 w 8783"/>
              <a:gd name="connsiteY1" fmla="*/ 7868 h 10000"/>
              <a:gd name="connsiteX2" fmla="*/ 691 w 8783"/>
              <a:gd name="connsiteY2" fmla="*/ 7533 h 10000"/>
              <a:gd name="connsiteX3" fmla="*/ 691 w 8783"/>
              <a:gd name="connsiteY3" fmla="*/ 1796 h 10000"/>
              <a:gd name="connsiteX4" fmla="*/ 751 w 8783"/>
              <a:gd name="connsiteY4" fmla="*/ 1461 h 10000"/>
              <a:gd name="connsiteX5" fmla="*/ 3522 w 8783"/>
              <a:gd name="connsiteY5" fmla="*/ 1461 h 10000"/>
              <a:gd name="connsiteX6" fmla="*/ 3582 w 8783"/>
              <a:gd name="connsiteY6" fmla="*/ 1796 h 10000"/>
              <a:gd name="connsiteX7" fmla="*/ 3582 w 8783"/>
              <a:gd name="connsiteY7" fmla="*/ 9665 h 10000"/>
              <a:gd name="connsiteX8" fmla="*/ 3644 w 8783"/>
              <a:gd name="connsiteY8" fmla="*/ 10000 h 10000"/>
              <a:gd name="connsiteX9" fmla="*/ 5556 w 8783"/>
              <a:gd name="connsiteY9" fmla="*/ 10000 h 10000"/>
              <a:gd name="connsiteX10" fmla="*/ 5617 w 8783"/>
              <a:gd name="connsiteY10" fmla="*/ 9665 h 10000"/>
              <a:gd name="connsiteX11" fmla="*/ 5617 w 8783"/>
              <a:gd name="connsiteY11" fmla="*/ 335 h 10000"/>
              <a:gd name="connsiteX12" fmla="*/ 5678 w 8783"/>
              <a:gd name="connsiteY12" fmla="*/ 0 h 10000"/>
              <a:gd name="connsiteX13" fmla="*/ 7050 w 8783"/>
              <a:gd name="connsiteY13" fmla="*/ 0 h 10000"/>
              <a:gd name="connsiteX14" fmla="*/ 7114 w 8783"/>
              <a:gd name="connsiteY14" fmla="*/ 335 h 10000"/>
              <a:gd name="connsiteX15" fmla="*/ 7114 w 8783"/>
              <a:gd name="connsiteY15" fmla="*/ 8575 h 10000"/>
              <a:gd name="connsiteX16" fmla="*/ 7176 w 8783"/>
              <a:gd name="connsiteY16" fmla="*/ 8910 h 10000"/>
              <a:gd name="connsiteX17" fmla="*/ 8783 w 8783"/>
              <a:gd name="connsiteY17" fmla="*/ 8893 h 10000"/>
              <a:gd name="connsiteX0" fmla="*/ 0 w 9997"/>
              <a:gd name="connsiteY0" fmla="*/ 7857 h 10000"/>
              <a:gd name="connsiteX1" fmla="*/ 716 w 9997"/>
              <a:gd name="connsiteY1" fmla="*/ 7868 h 10000"/>
              <a:gd name="connsiteX2" fmla="*/ 787 w 9997"/>
              <a:gd name="connsiteY2" fmla="*/ 7533 h 10000"/>
              <a:gd name="connsiteX3" fmla="*/ 787 w 9997"/>
              <a:gd name="connsiteY3" fmla="*/ 1796 h 10000"/>
              <a:gd name="connsiteX4" fmla="*/ 855 w 9997"/>
              <a:gd name="connsiteY4" fmla="*/ 1461 h 10000"/>
              <a:gd name="connsiteX5" fmla="*/ 4010 w 9997"/>
              <a:gd name="connsiteY5" fmla="*/ 1461 h 10000"/>
              <a:gd name="connsiteX6" fmla="*/ 4078 w 9997"/>
              <a:gd name="connsiteY6" fmla="*/ 1796 h 10000"/>
              <a:gd name="connsiteX7" fmla="*/ 4078 w 9997"/>
              <a:gd name="connsiteY7" fmla="*/ 9665 h 10000"/>
              <a:gd name="connsiteX8" fmla="*/ 4149 w 9997"/>
              <a:gd name="connsiteY8" fmla="*/ 10000 h 10000"/>
              <a:gd name="connsiteX9" fmla="*/ 6326 w 9997"/>
              <a:gd name="connsiteY9" fmla="*/ 10000 h 10000"/>
              <a:gd name="connsiteX10" fmla="*/ 6395 w 9997"/>
              <a:gd name="connsiteY10" fmla="*/ 9665 h 10000"/>
              <a:gd name="connsiteX11" fmla="*/ 6395 w 9997"/>
              <a:gd name="connsiteY11" fmla="*/ 335 h 10000"/>
              <a:gd name="connsiteX12" fmla="*/ 6465 w 9997"/>
              <a:gd name="connsiteY12" fmla="*/ 0 h 10000"/>
              <a:gd name="connsiteX13" fmla="*/ 8027 w 9997"/>
              <a:gd name="connsiteY13" fmla="*/ 0 h 10000"/>
              <a:gd name="connsiteX14" fmla="*/ 8100 w 9997"/>
              <a:gd name="connsiteY14" fmla="*/ 335 h 10000"/>
              <a:gd name="connsiteX15" fmla="*/ 8100 w 9997"/>
              <a:gd name="connsiteY15" fmla="*/ 8575 h 10000"/>
              <a:gd name="connsiteX16" fmla="*/ 8170 w 9997"/>
              <a:gd name="connsiteY16" fmla="*/ 8910 h 10000"/>
              <a:gd name="connsiteX17" fmla="*/ 9997 w 9997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1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68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10 h 10000"/>
              <a:gd name="connsiteX17" fmla="*/ 10000 w 10000"/>
              <a:gd name="connsiteY17" fmla="*/ 8927 h 10000"/>
              <a:gd name="connsiteX0" fmla="*/ 0 w 10000"/>
              <a:gd name="connsiteY0" fmla="*/ 7857 h 10000"/>
              <a:gd name="connsiteX1" fmla="*/ 726 w 10000"/>
              <a:gd name="connsiteY1" fmla="*/ 7855 h 10000"/>
              <a:gd name="connsiteX2" fmla="*/ 787 w 10000"/>
              <a:gd name="connsiteY2" fmla="*/ 7533 h 10000"/>
              <a:gd name="connsiteX3" fmla="*/ 787 w 10000"/>
              <a:gd name="connsiteY3" fmla="*/ 1796 h 10000"/>
              <a:gd name="connsiteX4" fmla="*/ 855 w 10000"/>
              <a:gd name="connsiteY4" fmla="*/ 1461 h 10000"/>
              <a:gd name="connsiteX5" fmla="*/ 4011 w 10000"/>
              <a:gd name="connsiteY5" fmla="*/ 1461 h 10000"/>
              <a:gd name="connsiteX6" fmla="*/ 4079 w 10000"/>
              <a:gd name="connsiteY6" fmla="*/ 1796 h 10000"/>
              <a:gd name="connsiteX7" fmla="*/ 4079 w 10000"/>
              <a:gd name="connsiteY7" fmla="*/ 9665 h 10000"/>
              <a:gd name="connsiteX8" fmla="*/ 4150 w 10000"/>
              <a:gd name="connsiteY8" fmla="*/ 10000 h 10000"/>
              <a:gd name="connsiteX9" fmla="*/ 6328 w 10000"/>
              <a:gd name="connsiteY9" fmla="*/ 10000 h 10000"/>
              <a:gd name="connsiteX10" fmla="*/ 6397 w 10000"/>
              <a:gd name="connsiteY10" fmla="*/ 9665 h 10000"/>
              <a:gd name="connsiteX11" fmla="*/ 6397 w 10000"/>
              <a:gd name="connsiteY11" fmla="*/ 335 h 10000"/>
              <a:gd name="connsiteX12" fmla="*/ 6467 w 10000"/>
              <a:gd name="connsiteY12" fmla="*/ 0 h 10000"/>
              <a:gd name="connsiteX13" fmla="*/ 8029 w 10000"/>
              <a:gd name="connsiteY13" fmla="*/ 0 h 10000"/>
              <a:gd name="connsiteX14" fmla="*/ 8102 w 10000"/>
              <a:gd name="connsiteY14" fmla="*/ 335 h 10000"/>
              <a:gd name="connsiteX15" fmla="*/ 8102 w 10000"/>
              <a:gd name="connsiteY15" fmla="*/ 8575 h 10000"/>
              <a:gd name="connsiteX16" fmla="*/ 8172 w 10000"/>
              <a:gd name="connsiteY16" fmla="*/ 8935 h 10000"/>
              <a:gd name="connsiteX17" fmla="*/ 10000 w 10000"/>
              <a:gd name="connsiteY17" fmla="*/ 8927 h 10000"/>
              <a:gd name="connsiteX0" fmla="*/ 0 w 10008"/>
              <a:gd name="connsiteY0" fmla="*/ 7857 h 10000"/>
              <a:gd name="connsiteX1" fmla="*/ 726 w 10008"/>
              <a:gd name="connsiteY1" fmla="*/ 7855 h 10000"/>
              <a:gd name="connsiteX2" fmla="*/ 787 w 10008"/>
              <a:gd name="connsiteY2" fmla="*/ 7533 h 10000"/>
              <a:gd name="connsiteX3" fmla="*/ 787 w 10008"/>
              <a:gd name="connsiteY3" fmla="*/ 1796 h 10000"/>
              <a:gd name="connsiteX4" fmla="*/ 855 w 10008"/>
              <a:gd name="connsiteY4" fmla="*/ 1461 h 10000"/>
              <a:gd name="connsiteX5" fmla="*/ 4011 w 10008"/>
              <a:gd name="connsiteY5" fmla="*/ 1461 h 10000"/>
              <a:gd name="connsiteX6" fmla="*/ 4079 w 10008"/>
              <a:gd name="connsiteY6" fmla="*/ 1796 h 10000"/>
              <a:gd name="connsiteX7" fmla="*/ 4079 w 10008"/>
              <a:gd name="connsiteY7" fmla="*/ 9665 h 10000"/>
              <a:gd name="connsiteX8" fmla="*/ 4150 w 10008"/>
              <a:gd name="connsiteY8" fmla="*/ 10000 h 10000"/>
              <a:gd name="connsiteX9" fmla="*/ 6328 w 10008"/>
              <a:gd name="connsiteY9" fmla="*/ 10000 h 10000"/>
              <a:gd name="connsiteX10" fmla="*/ 6397 w 10008"/>
              <a:gd name="connsiteY10" fmla="*/ 9665 h 10000"/>
              <a:gd name="connsiteX11" fmla="*/ 6397 w 10008"/>
              <a:gd name="connsiteY11" fmla="*/ 335 h 10000"/>
              <a:gd name="connsiteX12" fmla="*/ 6467 w 10008"/>
              <a:gd name="connsiteY12" fmla="*/ 0 h 10000"/>
              <a:gd name="connsiteX13" fmla="*/ 8029 w 10008"/>
              <a:gd name="connsiteY13" fmla="*/ 0 h 10000"/>
              <a:gd name="connsiteX14" fmla="*/ 8102 w 10008"/>
              <a:gd name="connsiteY14" fmla="*/ 335 h 10000"/>
              <a:gd name="connsiteX15" fmla="*/ 8102 w 10008"/>
              <a:gd name="connsiteY15" fmla="*/ 8575 h 10000"/>
              <a:gd name="connsiteX16" fmla="*/ 8172 w 10008"/>
              <a:gd name="connsiteY16" fmla="*/ 8935 h 10000"/>
              <a:gd name="connsiteX17" fmla="*/ 10008 w 10008"/>
              <a:gd name="connsiteY17" fmla="*/ 8927 h 10000"/>
              <a:gd name="connsiteX0" fmla="*/ 0 w 10016"/>
              <a:gd name="connsiteY0" fmla="*/ 7857 h 10000"/>
              <a:gd name="connsiteX1" fmla="*/ 726 w 10016"/>
              <a:gd name="connsiteY1" fmla="*/ 7855 h 10000"/>
              <a:gd name="connsiteX2" fmla="*/ 787 w 10016"/>
              <a:gd name="connsiteY2" fmla="*/ 7533 h 10000"/>
              <a:gd name="connsiteX3" fmla="*/ 787 w 10016"/>
              <a:gd name="connsiteY3" fmla="*/ 1796 h 10000"/>
              <a:gd name="connsiteX4" fmla="*/ 855 w 10016"/>
              <a:gd name="connsiteY4" fmla="*/ 1461 h 10000"/>
              <a:gd name="connsiteX5" fmla="*/ 4011 w 10016"/>
              <a:gd name="connsiteY5" fmla="*/ 1461 h 10000"/>
              <a:gd name="connsiteX6" fmla="*/ 4079 w 10016"/>
              <a:gd name="connsiteY6" fmla="*/ 1796 h 10000"/>
              <a:gd name="connsiteX7" fmla="*/ 4079 w 10016"/>
              <a:gd name="connsiteY7" fmla="*/ 9665 h 10000"/>
              <a:gd name="connsiteX8" fmla="*/ 4150 w 10016"/>
              <a:gd name="connsiteY8" fmla="*/ 10000 h 10000"/>
              <a:gd name="connsiteX9" fmla="*/ 6328 w 10016"/>
              <a:gd name="connsiteY9" fmla="*/ 10000 h 10000"/>
              <a:gd name="connsiteX10" fmla="*/ 6397 w 10016"/>
              <a:gd name="connsiteY10" fmla="*/ 9665 h 10000"/>
              <a:gd name="connsiteX11" fmla="*/ 6397 w 10016"/>
              <a:gd name="connsiteY11" fmla="*/ 335 h 10000"/>
              <a:gd name="connsiteX12" fmla="*/ 6467 w 10016"/>
              <a:gd name="connsiteY12" fmla="*/ 0 h 10000"/>
              <a:gd name="connsiteX13" fmla="*/ 8029 w 10016"/>
              <a:gd name="connsiteY13" fmla="*/ 0 h 10000"/>
              <a:gd name="connsiteX14" fmla="*/ 8102 w 10016"/>
              <a:gd name="connsiteY14" fmla="*/ 335 h 10000"/>
              <a:gd name="connsiteX15" fmla="*/ 8102 w 10016"/>
              <a:gd name="connsiteY15" fmla="*/ 8575 h 10000"/>
              <a:gd name="connsiteX16" fmla="*/ 8172 w 10016"/>
              <a:gd name="connsiteY16" fmla="*/ 8935 h 10000"/>
              <a:gd name="connsiteX17" fmla="*/ 10016 w 10016"/>
              <a:gd name="connsiteY17" fmla="*/ 8940 h 10000"/>
              <a:gd name="connsiteX0" fmla="*/ 0 w 10016"/>
              <a:gd name="connsiteY0" fmla="*/ 7857 h 10000"/>
              <a:gd name="connsiteX1" fmla="*/ 726 w 10016"/>
              <a:gd name="connsiteY1" fmla="*/ 7855 h 10000"/>
              <a:gd name="connsiteX2" fmla="*/ 787 w 10016"/>
              <a:gd name="connsiteY2" fmla="*/ 7533 h 10000"/>
              <a:gd name="connsiteX3" fmla="*/ 787 w 10016"/>
              <a:gd name="connsiteY3" fmla="*/ 1796 h 10000"/>
              <a:gd name="connsiteX4" fmla="*/ 855 w 10016"/>
              <a:gd name="connsiteY4" fmla="*/ 1461 h 10000"/>
              <a:gd name="connsiteX5" fmla="*/ 4011 w 10016"/>
              <a:gd name="connsiteY5" fmla="*/ 1461 h 10000"/>
              <a:gd name="connsiteX6" fmla="*/ 4079 w 10016"/>
              <a:gd name="connsiteY6" fmla="*/ 1796 h 10000"/>
              <a:gd name="connsiteX7" fmla="*/ 4079 w 10016"/>
              <a:gd name="connsiteY7" fmla="*/ 9665 h 10000"/>
              <a:gd name="connsiteX8" fmla="*/ 4150 w 10016"/>
              <a:gd name="connsiteY8" fmla="*/ 10000 h 10000"/>
              <a:gd name="connsiteX9" fmla="*/ 6328 w 10016"/>
              <a:gd name="connsiteY9" fmla="*/ 10000 h 10000"/>
              <a:gd name="connsiteX10" fmla="*/ 6397 w 10016"/>
              <a:gd name="connsiteY10" fmla="*/ 9665 h 10000"/>
              <a:gd name="connsiteX11" fmla="*/ 6397 w 10016"/>
              <a:gd name="connsiteY11" fmla="*/ 335 h 10000"/>
              <a:gd name="connsiteX12" fmla="*/ 6467 w 10016"/>
              <a:gd name="connsiteY12" fmla="*/ 0 h 10000"/>
              <a:gd name="connsiteX13" fmla="*/ 8029 w 10016"/>
              <a:gd name="connsiteY13" fmla="*/ 0 h 10000"/>
              <a:gd name="connsiteX14" fmla="*/ 8102 w 10016"/>
              <a:gd name="connsiteY14" fmla="*/ 335 h 10000"/>
              <a:gd name="connsiteX15" fmla="*/ 8102 w 10016"/>
              <a:gd name="connsiteY15" fmla="*/ 8575 h 10000"/>
              <a:gd name="connsiteX16" fmla="*/ 8172 w 10016"/>
              <a:gd name="connsiteY16" fmla="*/ 8935 h 10000"/>
              <a:gd name="connsiteX17" fmla="*/ 10016 w 10016"/>
              <a:gd name="connsiteY17" fmla="*/ 8927 h 10000"/>
              <a:gd name="connsiteX0" fmla="*/ 0 w 10050"/>
              <a:gd name="connsiteY0" fmla="*/ 7857 h 10000"/>
              <a:gd name="connsiteX1" fmla="*/ 726 w 10050"/>
              <a:gd name="connsiteY1" fmla="*/ 7855 h 10000"/>
              <a:gd name="connsiteX2" fmla="*/ 787 w 10050"/>
              <a:gd name="connsiteY2" fmla="*/ 7533 h 10000"/>
              <a:gd name="connsiteX3" fmla="*/ 787 w 10050"/>
              <a:gd name="connsiteY3" fmla="*/ 1796 h 10000"/>
              <a:gd name="connsiteX4" fmla="*/ 855 w 10050"/>
              <a:gd name="connsiteY4" fmla="*/ 1461 h 10000"/>
              <a:gd name="connsiteX5" fmla="*/ 4011 w 10050"/>
              <a:gd name="connsiteY5" fmla="*/ 1461 h 10000"/>
              <a:gd name="connsiteX6" fmla="*/ 4079 w 10050"/>
              <a:gd name="connsiteY6" fmla="*/ 1796 h 10000"/>
              <a:gd name="connsiteX7" fmla="*/ 4079 w 10050"/>
              <a:gd name="connsiteY7" fmla="*/ 9665 h 10000"/>
              <a:gd name="connsiteX8" fmla="*/ 4150 w 10050"/>
              <a:gd name="connsiteY8" fmla="*/ 10000 h 10000"/>
              <a:gd name="connsiteX9" fmla="*/ 6328 w 10050"/>
              <a:gd name="connsiteY9" fmla="*/ 10000 h 10000"/>
              <a:gd name="connsiteX10" fmla="*/ 6397 w 10050"/>
              <a:gd name="connsiteY10" fmla="*/ 9665 h 10000"/>
              <a:gd name="connsiteX11" fmla="*/ 6397 w 10050"/>
              <a:gd name="connsiteY11" fmla="*/ 335 h 10000"/>
              <a:gd name="connsiteX12" fmla="*/ 6467 w 10050"/>
              <a:gd name="connsiteY12" fmla="*/ 0 h 10000"/>
              <a:gd name="connsiteX13" fmla="*/ 8029 w 10050"/>
              <a:gd name="connsiteY13" fmla="*/ 0 h 10000"/>
              <a:gd name="connsiteX14" fmla="*/ 8102 w 10050"/>
              <a:gd name="connsiteY14" fmla="*/ 335 h 10000"/>
              <a:gd name="connsiteX15" fmla="*/ 8102 w 10050"/>
              <a:gd name="connsiteY15" fmla="*/ 8575 h 10000"/>
              <a:gd name="connsiteX16" fmla="*/ 8172 w 10050"/>
              <a:gd name="connsiteY16" fmla="*/ 8935 h 10000"/>
              <a:gd name="connsiteX17" fmla="*/ 10050 w 10050"/>
              <a:gd name="connsiteY17" fmla="*/ 8927 h 10000"/>
              <a:gd name="connsiteX0" fmla="*/ 0 w 10037"/>
              <a:gd name="connsiteY0" fmla="*/ 7857 h 10000"/>
              <a:gd name="connsiteX1" fmla="*/ 726 w 10037"/>
              <a:gd name="connsiteY1" fmla="*/ 7855 h 10000"/>
              <a:gd name="connsiteX2" fmla="*/ 787 w 10037"/>
              <a:gd name="connsiteY2" fmla="*/ 7533 h 10000"/>
              <a:gd name="connsiteX3" fmla="*/ 787 w 10037"/>
              <a:gd name="connsiteY3" fmla="*/ 1796 h 10000"/>
              <a:gd name="connsiteX4" fmla="*/ 855 w 10037"/>
              <a:gd name="connsiteY4" fmla="*/ 1461 h 10000"/>
              <a:gd name="connsiteX5" fmla="*/ 4011 w 10037"/>
              <a:gd name="connsiteY5" fmla="*/ 1461 h 10000"/>
              <a:gd name="connsiteX6" fmla="*/ 4079 w 10037"/>
              <a:gd name="connsiteY6" fmla="*/ 1796 h 10000"/>
              <a:gd name="connsiteX7" fmla="*/ 4079 w 10037"/>
              <a:gd name="connsiteY7" fmla="*/ 9665 h 10000"/>
              <a:gd name="connsiteX8" fmla="*/ 4150 w 10037"/>
              <a:gd name="connsiteY8" fmla="*/ 10000 h 10000"/>
              <a:gd name="connsiteX9" fmla="*/ 6328 w 10037"/>
              <a:gd name="connsiteY9" fmla="*/ 10000 h 10000"/>
              <a:gd name="connsiteX10" fmla="*/ 6397 w 10037"/>
              <a:gd name="connsiteY10" fmla="*/ 9665 h 10000"/>
              <a:gd name="connsiteX11" fmla="*/ 6397 w 10037"/>
              <a:gd name="connsiteY11" fmla="*/ 335 h 10000"/>
              <a:gd name="connsiteX12" fmla="*/ 6467 w 10037"/>
              <a:gd name="connsiteY12" fmla="*/ 0 h 10000"/>
              <a:gd name="connsiteX13" fmla="*/ 8029 w 10037"/>
              <a:gd name="connsiteY13" fmla="*/ 0 h 10000"/>
              <a:gd name="connsiteX14" fmla="*/ 8102 w 10037"/>
              <a:gd name="connsiteY14" fmla="*/ 335 h 10000"/>
              <a:gd name="connsiteX15" fmla="*/ 8102 w 10037"/>
              <a:gd name="connsiteY15" fmla="*/ 8575 h 10000"/>
              <a:gd name="connsiteX16" fmla="*/ 8172 w 10037"/>
              <a:gd name="connsiteY16" fmla="*/ 8935 h 10000"/>
              <a:gd name="connsiteX17" fmla="*/ 10037 w 10037"/>
              <a:gd name="connsiteY17" fmla="*/ 8940 h 10000"/>
              <a:gd name="connsiteX0" fmla="*/ 0 w 10037"/>
              <a:gd name="connsiteY0" fmla="*/ 7857 h 10000"/>
              <a:gd name="connsiteX1" fmla="*/ 726 w 10037"/>
              <a:gd name="connsiteY1" fmla="*/ 7855 h 10000"/>
              <a:gd name="connsiteX2" fmla="*/ 787 w 10037"/>
              <a:gd name="connsiteY2" fmla="*/ 7533 h 10000"/>
              <a:gd name="connsiteX3" fmla="*/ 787 w 10037"/>
              <a:gd name="connsiteY3" fmla="*/ 1796 h 10000"/>
              <a:gd name="connsiteX4" fmla="*/ 855 w 10037"/>
              <a:gd name="connsiteY4" fmla="*/ 1461 h 10000"/>
              <a:gd name="connsiteX5" fmla="*/ 4011 w 10037"/>
              <a:gd name="connsiteY5" fmla="*/ 1461 h 10000"/>
              <a:gd name="connsiteX6" fmla="*/ 4079 w 10037"/>
              <a:gd name="connsiteY6" fmla="*/ 1796 h 10000"/>
              <a:gd name="connsiteX7" fmla="*/ 4079 w 10037"/>
              <a:gd name="connsiteY7" fmla="*/ 9665 h 10000"/>
              <a:gd name="connsiteX8" fmla="*/ 4150 w 10037"/>
              <a:gd name="connsiteY8" fmla="*/ 10000 h 10000"/>
              <a:gd name="connsiteX9" fmla="*/ 6328 w 10037"/>
              <a:gd name="connsiteY9" fmla="*/ 10000 h 10000"/>
              <a:gd name="connsiteX10" fmla="*/ 6397 w 10037"/>
              <a:gd name="connsiteY10" fmla="*/ 9665 h 10000"/>
              <a:gd name="connsiteX11" fmla="*/ 6397 w 10037"/>
              <a:gd name="connsiteY11" fmla="*/ 335 h 10000"/>
              <a:gd name="connsiteX12" fmla="*/ 6467 w 10037"/>
              <a:gd name="connsiteY12" fmla="*/ 0 h 10000"/>
              <a:gd name="connsiteX13" fmla="*/ 8029 w 10037"/>
              <a:gd name="connsiteY13" fmla="*/ 0 h 10000"/>
              <a:gd name="connsiteX14" fmla="*/ 8102 w 10037"/>
              <a:gd name="connsiteY14" fmla="*/ 335 h 10000"/>
              <a:gd name="connsiteX15" fmla="*/ 8102 w 10037"/>
              <a:gd name="connsiteY15" fmla="*/ 8575 h 10000"/>
              <a:gd name="connsiteX16" fmla="*/ 8172 w 10037"/>
              <a:gd name="connsiteY16" fmla="*/ 8935 h 10000"/>
              <a:gd name="connsiteX17" fmla="*/ 10037 w 10037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34"/>
              <a:gd name="connsiteY0" fmla="*/ 7857 h 10000"/>
              <a:gd name="connsiteX1" fmla="*/ 726 w 10034"/>
              <a:gd name="connsiteY1" fmla="*/ 7855 h 10000"/>
              <a:gd name="connsiteX2" fmla="*/ 787 w 10034"/>
              <a:gd name="connsiteY2" fmla="*/ 7533 h 10000"/>
              <a:gd name="connsiteX3" fmla="*/ 787 w 10034"/>
              <a:gd name="connsiteY3" fmla="*/ 1796 h 10000"/>
              <a:gd name="connsiteX4" fmla="*/ 855 w 10034"/>
              <a:gd name="connsiteY4" fmla="*/ 1461 h 10000"/>
              <a:gd name="connsiteX5" fmla="*/ 4011 w 10034"/>
              <a:gd name="connsiteY5" fmla="*/ 1461 h 10000"/>
              <a:gd name="connsiteX6" fmla="*/ 4079 w 10034"/>
              <a:gd name="connsiteY6" fmla="*/ 1796 h 10000"/>
              <a:gd name="connsiteX7" fmla="*/ 4079 w 10034"/>
              <a:gd name="connsiteY7" fmla="*/ 9665 h 10000"/>
              <a:gd name="connsiteX8" fmla="*/ 4150 w 10034"/>
              <a:gd name="connsiteY8" fmla="*/ 10000 h 10000"/>
              <a:gd name="connsiteX9" fmla="*/ 6328 w 10034"/>
              <a:gd name="connsiteY9" fmla="*/ 10000 h 10000"/>
              <a:gd name="connsiteX10" fmla="*/ 6397 w 10034"/>
              <a:gd name="connsiteY10" fmla="*/ 9665 h 10000"/>
              <a:gd name="connsiteX11" fmla="*/ 6397 w 10034"/>
              <a:gd name="connsiteY11" fmla="*/ 335 h 10000"/>
              <a:gd name="connsiteX12" fmla="*/ 6467 w 10034"/>
              <a:gd name="connsiteY12" fmla="*/ 0 h 10000"/>
              <a:gd name="connsiteX13" fmla="*/ 8029 w 10034"/>
              <a:gd name="connsiteY13" fmla="*/ 0 h 10000"/>
              <a:gd name="connsiteX14" fmla="*/ 8102 w 10034"/>
              <a:gd name="connsiteY14" fmla="*/ 335 h 10000"/>
              <a:gd name="connsiteX15" fmla="*/ 8102 w 10034"/>
              <a:gd name="connsiteY15" fmla="*/ 8575 h 10000"/>
              <a:gd name="connsiteX16" fmla="*/ 8172 w 10034"/>
              <a:gd name="connsiteY16" fmla="*/ 8935 h 10000"/>
              <a:gd name="connsiteX17" fmla="*/ 10034 w 10034"/>
              <a:gd name="connsiteY17" fmla="*/ 8915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6"/>
              <a:gd name="connsiteY0" fmla="*/ 7857 h 10000"/>
              <a:gd name="connsiteX1" fmla="*/ 726 w 10026"/>
              <a:gd name="connsiteY1" fmla="*/ 7855 h 10000"/>
              <a:gd name="connsiteX2" fmla="*/ 787 w 10026"/>
              <a:gd name="connsiteY2" fmla="*/ 7533 h 10000"/>
              <a:gd name="connsiteX3" fmla="*/ 787 w 10026"/>
              <a:gd name="connsiteY3" fmla="*/ 1796 h 10000"/>
              <a:gd name="connsiteX4" fmla="*/ 855 w 10026"/>
              <a:gd name="connsiteY4" fmla="*/ 1461 h 10000"/>
              <a:gd name="connsiteX5" fmla="*/ 4011 w 10026"/>
              <a:gd name="connsiteY5" fmla="*/ 1461 h 10000"/>
              <a:gd name="connsiteX6" fmla="*/ 4079 w 10026"/>
              <a:gd name="connsiteY6" fmla="*/ 1796 h 10000"/>
              <a:gd name="connsiteX7" fmla="*/ 4079 w 10026"/>
              <a:gd name="connsiteY7" fmla="*/ 9665 h 10000"/>
              <a:gd name="connsiteX8" fmla="*/ 4150 w 10026"/>
              <a:gd name="connsiteY8" fmla="*/ 10000 h 10000"/>
              <a:gd name="connsiteX9" fmla="*/ 6328 w 10026"/>
              <a:gd name="connsiteY9" fmla="*/ 10000 h 10000"/>
              <a:gd name="connsiteX10" fmla="*/ 6397 w 10026"/>
              <a:gd name="connsiteY10" fmla="*/ 9665 h 10000"/>
              <a:gd name="connsiteX11" fmla="*/ 6397 w 10026"/>
              <a:gd name="connsiteY11" fmla="*/ 335 h 10000"/>
              <a:gd name="connsiteX12" fmla="*/ 6467 w 10026"/>
              <a:gd name="connsiteY12" fmla="*/ 0 h 10000"/>
              <a:gd name="connsiteX13" fmla="*/ 8029 w 10026"/>
              <a:gd name="connsiteY13" fmla="*/ 0 h 10000"/>
              <a:gd name="connsiteX14" fmla="*/ 8102 w 10026"/>
              <a:gd name="connsiteY14" fmla="*/ 335 h 10000"/>
              <a:gd name="connsiteX15" fmla="*/ 8102 w 10026"/>
              <a:gd name="connsiteY15" fmla="*/ 8575 h 10000"/>
              <a:gd name="connsiteX16" fmla="*/ 8172 w 10026"/>
              <a:gd name="connsiteY16" fmla="*/ 8935 h 10000"/>
              <a:gd name="connsiteX17" fmla="*/ 10026 w 10026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41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28 h 10000"/>
              <a:gd name="connsiteX0" fmla="*/ 0 w 10021"/>
              <a:gd name="connsiteY0" fmla="*/ 7857 h 10000"/>
              <a:gd name="connsiteX1" fmla="*/ 726 w 10021"/>
              <a:gd name="connsiteY1" fmla="*/ 7855 h 10000"/>
              <a:gd name="connsiteX2" fmla="*/ 787 w 10021"/>
              <a:gd name="connsiteY2" fmla="*/ 7533 h 10000"/>
              <a:gd name="connsiteX3" fmla="*/ 787 w 10021"/>
              <a:gd name="connsiteY3" fmla="*/ 1796 h 10000"/>
              <a:gd name="connsiteX4" fmla="*/ 855 w 10021"/>
              <a:gd name="connsiteY4" fmla="*/ 1461 h 10000"/>
              <a:gd name="connsiteX5" fmla="*/ 4011 w 10021"/>
              <a:gd name="connsiteY5" fmla="*/ 1461 h 10000"/>
              <a:gd name="connsiteX6" fmla="*/ 4079 w 10021"/>
              <a:gd name="connsiteY6" fmla="*/ 1796 h 10000"/>
              <a:gd name="connsiteX7" fmla="*/ 4079 w 10021"/>
              <a:gd name="connsiteY7" fmla="*/ 9665 h 10000"/>
              <a:gd name="connsiteX8" fmla="*/ 4150 w 10021"/>
              <a:gd name="connsiteY8" fmla="*/ 10000 h 10000"/>
              <a:gd name="connsiteX9" fmla="*/ 6328 w 10021"/>
              <a:gd name="connsiteY9" fmla="*/ 10000 h 10000"/>
              <a:gd name="connsiteX10" fmla="*/ 6397 w 10021"/>
              <a:gd name="connsiteY10" fmla="*/ 9665 h 10000"/>
              <a:gd name="connsiteX11" fmla="*/ 6397 w 10021"/>
              <a:gd name="connsiteY11" fmla="*/ 335 h 10000"/>
              <a:gd name="connsiteX12" fmla="*/ 6467 w 10021"/>
              <a:gd name="connsiteY12" fmla="*/ 0 h 10000"/>
              <a:gd name="connsiteX13" fmla="*/ 8029 w 10021"/>
              <a:gd name="connsiteY13" fmla="*/ 0 h 10000"/>
              <a:gd name="connsiteX14" fmla="*/ 8102 w 10021"/>
              <a:gd name="connsiteY14" fmla="*/ 335 h 10000"/>
              <a:gd name="connsiteX15" fmla="*/ 8102 w 10021"/>
              <a:gd name="connsiteY15" fmla="*/ 8575 h 10000"/>
              <a:gd name="connsiteX16" fmla="*/ 8172 w 10021"/>
              <a:gd name="connsiteY16" fmla="*/ 8935 h 10000"/>
              <a:gd name="connsiteX17" fmla="*/ 10021 w 10021"/>
              <a:gd name="connsiteY17" fmla="*/ 8966 h 10000"/>
              <a:gd name="connsiteX0" fmla="*/ 0 w 9995"/>
              <a:gd name="connsiteY0" fmla="*/ 7857 h 10000"/>
              <a:gd name="connsiteX1" fmla="*/ 726 w 9995"/>
              <a:gd name="connsiteY1" fmla="*/ 7855 h 10000"/>
              <a:gd name="connsiteX2" fmla="*/ 787 w 9995"/>
              <a:gd name="connsiteY2" fmla="*/ 7533 h 10000"/>
              <a:gd name="connsiteX3" fmla="*/ 787 w 9995"/>
              <a:gd name="connsiteY3" fmla="*/ 1796 h 10000"/>
              <a:gd name="connsiteX4" fmla="*/ 855 w 9995"/>
              <a:gd name="connsiteY4" fmla="*/ 1461 h 10000"/>
              <a:gd name="connsiteX5" fmla="*/ 4011 w 9995"/>
              <a:gd name="connsiteY5" fmla="*/ 1461 h 10000"/>
              <a:gd name="connsiteX6" fmla="*/ 4079 w 9995"/>
              <a:gd name="connsiteY6" fmla="*/ 1796 h 10000"/>
              <a:gd name="connsiteX7" fmla="*/ 4079 w 9995"/>
              <a:gd name="connsiteY7" fmla="*/ 9665 h 10000"/>
              <a:gd name="connsiteX8" fmla="*/ 4150 w 9995"/>
              <a:gd name="connsiteY8" fmla="*/ 10000 h 10000"/>
              <a:gd name="connsiteX9" fmla="*/ 6328 w 9995"/>
              <a:gd name="connsiteY9" fmla="*/ 10000 h 10000"/>
              <a:gd name="connsiteX10" fmla="*/ 6397 w 9995"/>
              <a:gd name="connsiteY10" fmla="*/ 9665 h 10000"/>
              <a:gd name="connsiteX11" fmla="*/ 6397 w 9995"/>
              <a:gd name="connsiteY11" fmla="*/ 335 h 10000"/>
              <a:gd name="connsiteX12" fmla="*/ 6467 w 9995"/>
              <a:gd name="connsiteY12" fmla="*/ 0 h 10000"/>
              <a:gd name="connsiteX13" fmla="*/ 8029 w 9995"/>
              <a:gd name="connsiteY13" fmla="*/ 0 h 10000"/>
              <a:gd name="connsiteX14" fmla="*/ 8102 w 9995"/>
              <a:gd name="connsiteY14" fmla="*/ 335 h 10000"/>
              <a:gd name="connsiteX15" fmla="*/ 8102 w 9995"/>
              <a:gd name="connsiteY15" fmla="*/ 8575 h 10000"/>
              <a:gd name="connsiteX16" fmla="*/ 8172 w 9995"/>
              <a:gd name="connsiteY16" fmla="*/ 8935 h 10000"/>
              <a:gd name="connsiteX17" fmla="*/ 9995 w 9995"/>
              <a:gd name="connsiteY17" fmla="*/ 8916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05"/>
              <a:gd name="connsiteY0" fmla="*/ 7857 h 10000"/>
              <a:gd name="connsiteX1" fmla="*/ 726 w 10005"/>
              <a:gd name="connsiteY1" fmla="*/ 7855 h 10000"/>
              <a:gd name="connsiteX2" fmla="*/ 787 w 10005"/>
              <a:gd name="connsiteY2" fmla="*/ 7533 h 10000"/>
              <a:gd name="connsiteX3" fmla="*/ 787 w 10005"/>
              <a:gd name="connsiteY3" fmla="*/ 1796 h 10000"/>
              <a:gd name="connsiteX4" fmla="*/ 855 w 10005"/>
              <a:gd name="connsiteY4" fmla="*/ 1461 h 10000"/>
              <a:gd name="connsiteX5" fmla="*/ 4013 w 10005"/>
              <a:gd name="connsiteY5" fmla="*/ 1461 h 10000"/>
              <a:gd name="connsiteX6" fmla="*/ 4081 w 10005"/>
              <a:gd name="connsiteY6" fmla="*/ 1796 h 10000"/>
              <a:gd name="connsiteX7" fmla="*/ 4081 w 10005"/>
              <a:gd name="connsiteY7" fmla="*/ 9665 h 10000"/>
              <a:gd name="connsiteX8" fmla="*/ 4152 w 10005"/>
              <a:gd name="connsiteY8" fmla="*/ 10000 h 10000"/>
              <a:gd name="connsiteX9" fmla="*/ 6331 w 10005"/>
              <a:gd name="connsiteY9" fmla="*/ 10000 h 10000"/>
              <a:gd name="connsiteX10" fmla="*/ 6400 w 10005"/>
              <a:gd name="connsiteY10" fmla="*/ 9665 h 10000"/>
              <a:gd name="connsiteX11" fmla="*/ 6400 w 10005"/>
              <a:gd name="connsiteY11" fmla="*/ 335 h 10000"/>
              <a:gd name="connsiteX12" fmla="*/ 6470 w 10005"/>
              <a:gd name="connsiteY12" fmla="*/ 0 h 10000"/>
              <a:gd name="connsiteX13" fmla="*/ 8033 w 10005"/>
              <a:gd name="connsiteY13" fmla="*/ 0 h 10000"/>
              <a:gd name="connsiteX14" fmla="*/ 8106 w 10005"/>
              <a:gd name="connsiteY14" fmla="*/ 335 h 10000"/>
              <a:gd name="connsiteX15" fmla="*/ 8106 w 10005"/>
              <a:gd name="connsiteY15" fmla="*/ 8575 h 10000"/>
              <a:gd name="connsiteX16" fmla="*/ 8176 w 10005"/>
              <a:gd name="connsiteY16" fmla="*/ 8935 h 10000"/>
              <a:gd name="connsiteX17" fmla="*/ 10005 w 10005"/>
              <a:gd name="connsiteY17" fmla="*/ 8941 h 10000"/>
              <a:gd name="connsiteX0" fmla="*/ 0 w 10015"/>
              <a:gd name="connsiteY0" fmla="*/ 7857 h 10000"/>
              <a:gd name="connsiteX1" fmla="*/ 726 w 10015"/>
              <a:gd name="connsiteY1" fmla="*/ 7855 h 10000"/>
              <a:gd name="connsiteX2" fmla="*/ 787 w 10015"/>
              <a:gd name="connsiteY2" fmla="*/ 7533 h 10000"/>
              <a:gd name="connsiteX3" fmla="*/ 787 w 10015"/>
              <a:gd name="connsiteY3" fmla="*/ 1796 h 10000"/>
              <a:gd name="connsiteX4" fmla="*/ 855 w 10015"/>
              <a:gd name="connsiteY4" fmla="*/ 1461 h 10000"/>
              <a:gd name="connsiteX5" fmla="*/ 4013 w 10015"/>
              <a:gd name="connsiteY5" fmla="*/ 1461 h 10000"/>
              <a:gd name="connsiteX6" fmla="*/ 4081 w 10015"/>
              <a:gd name="connsiteY6" fmla="*/ 1796 h 10000"/>
              <a:gd name="connsiteX7" fmla="*/ 4081 w 10015"/>
              <a:gd name="connsiteY7" fmla="*/ 9665 h 10000"/>
              <a:gd name="connsiteX8" fmla="*/ 4152 w 10015"/>
              <a:gd name="connsiteY8" fmla="*/ 10000 h 10000"/>
              <a:gd name="connsiteX9" fmla="*/ 6331 w 10015"/>
              <a:gd name="connsiteY9" fmla="*/ 10000 h 10000"/>
              <a:gd name="connsiteX10" fmla="*/ 6400 w 10015"/>
              <a:gd name="connsiteY10" fmla="*/ 9665 h 10000"/>
              <a:gd name="connsiteX11" fmla="*/ 6400 w 10015"/>
              <a:gd name="connsiteY11" fmla="*/ 335 h 10000"/>
              <a:gd name="connsiteX12" fmla="*/ 6470 w 10015"/>
              <a:gd name="connsiteY12" fmla="*/ 0 h 10000"/>
              <a:gd name="connsiteX13" fmla="*/ 8033 w 10015"/>
              <a:gd name="connsiteY13" fmla="*/ 0 h 10000"/>
              <a:gd name="connsiteX14" fmla="*/ 8106 w 10015"/>
              <a:gd name="connsiteY14" fmla="*/ 335 h 10000"/>
              <a:gd name="connsiteX15" fmla="*/ 8106 w 10015"/>
              <a:gd name="connsiteY15" fmla="*/ 8575 h 10000"/>
              <a:gd name="connsiteX16" fmla="*/ 8176 w 10015"/>
              <a:gd name="connsiteY16" fmla="*/ 8935 h 10000"/>
              <a:gd name="connsiteX17" fmla="*/ 10015 w 10015"/>
              <a:gd name="connsiteY17" fmla="*/ 894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15" h="10000">
                <a:moveTo>
                  <a:pt x="0" y="7857"/>
                </a:moveTo>
                <a:cubicBezTo>
                  <a:pt x="34" y="7853"/>
                  <a:pt x="360" y="7855"/>
                  <a:pt x="726" y="7855"/>
                </a:cubicBezTo>
                <a:cubicBezTo>
                  <a:pt x="766" y="7855"/>
                  <a:pt x="787" y="7713"/>
                  <a:pt x="787" y="7533"/>
                </a:cubicBezTo>
                <a:lnTo>
                  <a:pt x="787" y="1796"/>
                </a:lnTo>
                <a:cubicBezTo>
                  <a:pt x="787" y="1605"/>
                  <a:pt x="815" y="1461"/>
                  <a:pt x="855" y="1461"/>
                </a:cubicBezTo>
                <a:lnTo>
                  <a:pt x="4013" y="1461"/>
                </a:lnTo>
                <a:cubicBezTo>
                  <a:pt x="4049" y="1461"/>
                  <a:pt x="4081" y="1605"/>
                  <a:pt x="4081" y="1796"/>
                </a:cubicBezTo>
                <a:lnTo>
                  <a:pt x="4081" y="9665"/>
                </a:lnTo>
                <a:cubicBezTo>
                  <a:pt x="4081" y="9844"/>
                  <a:pt x="4112" y="10000"/>
                  <a:pt x="4152" y="10000"/>
                </a:cubicBezTo>
                <a:lnTo>
                  <a:pt x="6331" y="10000"/>
                </a:lnTo>
                <a:cubicBezTo>
                  <a:pt x="6371" y="10000"/>
                  <a:pt x="6400" y="9844"/>
                  <a:pt x="6400" y="9665"/>
                </a:cubicBezTo>
                <a:lnTo>
                  <a:pt x="6400" y="335"/>
                </a:lnTo>
                <a:cubicBezTo>
                  <a:pt x="6400" y="156"/>
                  <a:pt x="6432" y="0"/>
                  <a:pt x="6470" y="0"/>
                </a:cubicBezTo>
                <a:lnTo>
                  <a:pt x="8033" y="0"/>
                </a:lnTo>
                <a:cubicBezTo>
                  <a:pt x="8075" y="0"/>
                  <a:pt x="8106" y="156"/>
                  <a:pt x="8106" y="335"/>
                </a:cubicBezTo>
                <a:lnTo>
                  <a:pt x="8106" y="8575"/>
                </a:lnTo>
                <a:cubicBezTo>
                  <a:pt x="8106" y="8754"/>
                  <a:pt x="8138" y="8935"/>
                  <a:pt x="8176" y="8935"/>
                </a:cubicBezTo>
                <a:cubicBezTo>
                  <a:pt x="8276" y="8937"/>
                  <a:pt x="9405" y="8939"/>
                  <a:pt x="10015" y="8941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Freeform 10"/>
          <p:cNvSpPr>
            <a:spLocks/>
          </p:cNvSpPr>
          <p:nvPr userDrawn="1"/>
        </p:nvSpPr>
        <p:spPr bwMode="gray">
          <a:xfrm>
            <a:off x="3" y="4482313"/>
            <a:ext cx="9143997" cy="1084634"/>
          </a:xfrm>
          <a:custGeom>
            <a:avLst/>
            <a:gdLst>
              <a:gd name="T0" fmla="*/ 0 w 8479"/>
              <a:gd name="T1" fmla="*/ 130 h 583"/>
              <a:gd name="T2" fmla="*/ 419 w 8479"/>
              <a:gd name="T3" fmla="*/ 130 h 583"/>
              <a:gd name="T4" fmla="*/ 447 w 8479"/>
              <a:gd name="T5" fmla="*/ 158 h 583"/>
              <a:gd name="T6" fmla="*/ 447 w 8479"/>
              <a:gd name="T7" fmla="*/ 458 h 583"/>
              <a:gd name="T8" fmla="*/ 475 w 8479"/>
              <a:gd name="T9" fmla="*/ 486 h 583"/>
              <a:gd name="T10" fmla="*/ 1724 w 8479"/>
              <a:gd name="T11" fmla="*/ 486 h 583"/>
              <a:gd name="T12" fmla="*/ 1752 w 8479"/>
              <a:gd name="T13" fmla="*/ 458 h 583"/>
              <a:gd name="T14" fmla="*/ 1752 w 8479"/>
              <a:gd name="T15" fmla="*/ 36 h 583"/>
              <a:gd name="T16" fmla="*/ 1780 w 8479"/>
              <a:gd name="T17" fmla="*/ 8 h 583"/>
              <a:gd name="T18" fmla="*/ 2675 w 8479"/>
              <a:gd name="T19" fmla="*/ 8 h 583"/>
              <a:gd name="T20" fmla="*/ 2703 w 8479"/>
              <a:gd name="T21" fmla="*/ 36 h 583"/>
              <a:gd name="T22" fmla="*/ 2703 w 8479"/>
              <a:gd name="T23" fmla="*/ 458 h 583"/>
              <a:gd name="T24" fmla="*/ 2731 w 8479"/>
              <a:gd name="T25" fmla="*/ 486 h 583"/>
              <a:gd name="T26" fmla="*/ 4228 w 8479"/>
              <a:gd name="T27" fmla="*/ 486 h 583"/>
              <a:gd name="T28" fmla="*/ 4256 w 8479"/>
              <a:gd name="T29" fmla="*/ 458 h 583"/>
              <a:gd name="T30" fmla="*/ 4256 w 8479"/>
              <a:gd name="T31" fmla="*/ 214 h 583"/>
              <a:gd name="T32" fmla="*/ 4284 w 8479"/>
              <a:gd name="T33" fmla="*/ 186 h 583"/>
              <a:gd name="T34" fmla="*/ 5867 w 8479"/>
              <a:gd name="T35" fmla="*/ 186 h 583"/>
              <a:gd name="T36" fmla="*/ 5895 w 8479"/>
              <a:gd name="T37" fmla="*/ 214 h 583"/>
              <a:gd name="T38" fmla="*/ 5895 w 8479"/>
              <a:gd name="T39" fmla="*/ 309 h 583"/>
              <a:gd name="T40" fmla="*/ 5923 w 8479"/>
              <a:gd name="T41" fmla="*/ 337 h 583"/>
              <a:gd name="T42" fmla="*/ 6495 w 8479"/>
              <a:gd name="T43" fmla="*/ 337 h 583"/>
              <a:gd name="T44" fmla="*/ 6523 w 8479"/>
              <a:gd name="T45" fmla="*/ 309 h 583"/>
              <a:gd name="T46" fmla="*/ 6523 w 8479"/>
              <a:gd name="T47" fmla="*/ 28 h 583"/>
              <a:gd name="T48" fmla="*/ 6551 w 8479"/>
              <a:gd name="T49" fmla="*/ 0 h 583"/>
              <a:gd name="T50" fmla="*/ 7543 w 8479"/>
              <a:gd name="T51" fmla="*/ 0 h 583"/>
              <a:gd name="T52" fmla="*/ 7571 w 8479"/>
              <a:gd name="T53" fmla="*/ 28 h 583"/>
              <a:gd name="T54" fmla="*/ 7571 w 8479"/>
              <a:gd name="T55" fmla="*/ 555 h 583"/>
              <a:gd name="T56" fmla="*/ 7599 w 8479"/>
              <a:gd name="T57" fmla="*/ 583 h 583"/>
              <a:gd name="T58" fmla="*/ 8479 w 8479"/>
              <a:gd name="T59" fmla="*/ 583 h 583"/>
              <a:gd name="connsiteX0" fmla="*/ 0 w 9506"/>
              <a:gd name="connsiteY0" fmla="*/ 2230 h 10000"/>
              <a:gd name="connsiteX1" fmla="*/ 33 w 9506"/>
              <a:gd name="connsiteY1" fmla="*/ 2710 h 10000"/>
              <a:gd name="connsiteX2" fmla="*/ 33 w 9506"/>
              <a:gd name="connsiteY2" fmla="*/ 7856 h 10000"/>
              <a:gd name="connsiteX3" fmla="*/ 66 w 9506"/>
              <a:gd name="connsiteY3" fmla="*/ 8336 h 10000"/>
              <a:gd name="connsiteX4" fmla="*/ 1539 w 9506"/>
              <a:gd name="connsiteY4" fmla="*/ 8336 h 10000"/>
              <a:gd name="connsiteX5" fmla="*/ 1572 w 9506"/>
              <a:gd name="connsiteY5" fmla="*/ 7856 h 10000"/>
              <a:gd name="connsiteX6" fmla="*/ 1572 w 9506"/>
              <a:gd name="connsiteY6" fmla="*/ 617 h 10000"/>
              <a:gd name="connsiteX7" fmla="*/ 1605 w 9506"/>
              <a:gd name="connsiteY7" fmla="*/ 137 h 10000"/>
              <a:gd name="connsiteX8" fmla="*/ 2661 w 9506"/>
              <a:gd name="connsiteY8" fmla="*/ 137 h 10000"/>
              <a:gd name="connsiteX9" fmla="*/ 2694 w 9506"/>
              <a:gd name="connsiteY9" fmla="*/ 617 h 10000"/>
              <a:gd name="connsiteX10" fmla="*/ 2694 w 9506"/>
              <a:gd name="connsiteY10" fmla="*/ 7856 h 10000"/>
              <a:gd name="connsiteX11" fmla="*/ 2727 w 9506"/>
              <a:gd name="connsiteY11" fmla="*/ 8336 h 10000"/>
              <a:gd name="connsiteX12" fmla="*/ 4492 w 9506"/>
              <a:gd name="connsiteY12" fmla="*/ 8336 h 10000"/>
              <a:gd name="connsiteX13" fmla="*/ 4525 w 9506"/>
              <a:gd name="connsiteY13" fmla="*/ 7856 h 10000"/>
              <a:gd name="connsiteX14" fmla="*/ 4525 w 9506"/>
              <a:gd name="connsiteY14" fmla="*/ 3671 h 10000"/>
              <a:gd name="connsiteX15" fmla="*/ 4558 w 9506"/>
              <a:gd name="connsiteY15" fmla="*/ 3190 h 10000"/>
              <a:gd name="connsiteX16" fmla="*/ 6425 w 9506"/>
              <a:gd name="connsiteY16" fmla="*/ 3190 h 10000"/>
              <a:gd name="connsiteX17" fmla="*/ 6458 w 9506"/>
              <a:gd name="connsiteY17" fmla="*/ 3671 h 10000"/>
              <a:gd name="connsiteX18" fmla="*/ 6458 w 9506"/>
              <a:gd name="connsiteY18" fmla="*/ 5300 h 10000"/>
              <a:gd name="connsiteX19" fmla="*/ 6491 w 9506"/>
              <a:gd name="connsiteY19" fmla="*/ 5780 h 10000"/>
              <a:gd name="connsiteX20" fmla="*/ 7166 w 9506"/>
              <a:gd name="connsiteY20" fmla="*/ 5780 h 10000"/>
              <a:gd name="connsiteX21" fmla="*/ 7199 w 9506"/>
              <a:gd name="connsiteY21" fmla="*/ 5300 h 10000"/>
              <a:gd name="connsiteX22" fmla="*/ 7199 w 9506"/>
              <a:gd name="connsiteY22" fmla="*/ 480 h 10000"/>
              <a:gd name="connsiteX23" fmla="*/ 7232 w 9506"/>
              <a:gd name="connsiteY23" fmla="*/ 0 h 10000"/>
              <a:gd name="connsiteX24" fmla="*/ 8402 w 9506"/>
              <a:gd name="connsiteY24" fmla="*/ 0 h 10000"/>
              <a:gd name="connsiteX25" fmla="*/ 8435 w 9506"/>
              <a:gd name="connsiteY25" fmla="*/ 480 h 10000"/>
              <a:gd name="connsiteX26" fmla="*/ 8435 w 9506"/>
              <a:gd name="connsiteY26" fmla="*/ 9520 h 10000"/>
              <a:gd name="connsiteX27" fmla="*/ 8468 w 9506"/>
              <a:gd name="connsiteY27" fmla="*/ 10000 h 10000"/>
              <a:gd name="connsiteX28" fmla="*/ 9506 w 9506"/>
              <a:gd name="connsiteY28" fmla="*/ 10000 h 10000"/>
              <a:gd name="connsiteX0" fmla="*/ 0 w 9965"/>
              <a:gd name="connsiteY0" fmla="*/ 2710 h 10000"/>
              <a:gd name="connsiteX1" fmla="*/ 0 w 9965"/>
              <a:gd name="connsiteY1" fmla="*/ 7856 h 10000"/>
              <a:gd name="connsiteX2" fmla="*/ 34 w 9965"/>
              <a:gd name="connsiteY2" fmla="*/ 8336 h 10000"/>
              <a:gd name="connsiteX3" fmla="*/ 1584 w 9965"/>
              <a:gd name="connsiteY3" fmla="*/ 8336 h 10000"/>
              <a:gd name="connsiteX4" fmla="*/ 1619 w 9965"/>
              <a:gd name="connsiteY4" fmla="*/ 7856 h 10000"/>
              <a:gd name="connsiteX5" fmla="*/ 1619 w 9965"/>
              <a:gd name="connsiteY5" fmla="*/ 617 h 10000"/>
              <a:gd name="connsiteX6" fmla="*/ 1653 w 9965"/>
              <a:gd name="connsiteY6" fmla="*/ 137 h 10000"/>
              <a:gd name="connsiteX7" fmla="*/ 2764 w 9965"/>
              <a:gd name="connsiteY7" fmla="*/ 137 h 10000"/>
              <a:gd name="connsiteX8" fmla="*/ 2799 w 9965"/>
              <a:gd name="connsiteY8" fmla="*/ 617 h 10000"/>
              <a:gd name="connsiteX9" fmla="*/ 2799 w 9965"/>
              <a:gd name="connsiteY9" fmla="*/ 7856 h 10000"/>
              <a:gd name="connsiteX10" fmla="*/ 2834 w 9965"/>
              <a:gd name="connsiteY10" fmla="*/ 8336 h 10000"/>
              <a:gd name="connsiteX11" fmla="*/ 4690 w 9965"/>
              <a:gd name="connsiteY11" fmla="*/ 8336 h 10000"/>
              <a:gd name="connsiteX12" fmla="*/ 4725 w 9965"/>
              <a:gd name="connsiteY12" fmla="*/ 7856 h 10000"/>
              <a:gd name="connsiteX13" fmla="*/ 4725 w 9965"/>
              <a:gd name="connsiteY13" fmla="*/ 3671 h 10000"/>
              <a:gd name="connsiteX14" fmla="*/ 4760 w 9965"/>
              <a:gd name="connsiteY14" fmla="*/ 3190 h 10000"/>
              <a:gd name="connsiteX15" fmla="*/ 6724 w 9965"/>
              <a:gd name="connsiteY15" fmla="*/ 3190 h 10000"/>
              <a:gd name="connsiteX16" fmla="*/ 6759 w 9965"/>
              <a:gd name="connsiteY16" fmla="*/ 3671 h 10000"/>
              <a:gd name="connsiteX17" fmla="*/ 6759 w 9965"/>
              <a:gd name="connsiteY17" fmla="*/ 5300 h 10000"/>
              <a:gd name="connsiteX18" fmla="*/ 6793 w 9965"/>
              <a:gd name="connsiteY18" fmla="*/ 5780 h 10000"/>
              <a:gd name="connsiteX19" fmla="*/ 7503 w 9965"/>
              <a:gd name="connsiteY19" fmla="*/ 5780 h 10000"/>
              <a:gd name="connsiteX20" fmla="*/ 7538 w 9965"/>
              <a:gd name="connsiteY20" fmla="*/ 5300 h 10000"/>
              <a:gd name="connsiteX21" fmla="*/ 7538 w 9965"/>
              <a:gd name="connsiteY21" fmla="*/ 480 h 10000"/>
              <a:gd name="connsiteX22" fmla="*/ 7573 w 9965"/>
              <a:gd name="connsiteY22" fmla="*/ 0 h 10000"/>
              <a:gd name="connsiteX23" fmla="*/ 8804 w 9965"/>
              <a:gd name="connsiteY23" fmla="*/ 0 h 10000"/>
              <a:gd name="connsiteX24" fmla="*/ 8838 w 9965"/>
              <a:gd name="connsiteY24" fmla="*/ 480 h 10000"/>
              <a:gd name="connsiteX25" fmla="*/ 8838 w 9965"/>
              <a:gd name="connsiteY25" fmla="*/ 9520 h 10000"/>
              <a:gd name="connsiteX26" fmla="*/ 8873 w 9965"/>
              <a:gd name="connsiteY26" fmla="*/ 10000 h 10000"/>
              <a:gd name="connsiteX27" fmla="*/ 9965 w 9965"/>
              <a:gd name="connsiteY27" fmla="*/ 10000 h 10000"/>
              <a:gd name="connsiteX0" fmla="*/ 0 w 10000"/>
              <a:gd name="connsiteY0" fmla="*/ 7856 h 10000"/>
              <a:gd name="connsiteX1" fmla="*/ 34 w 10000"/>
              <a:gd name="connsiteY1" fmla="*/ 8336 h 10000"/>
              <a:gd name="connsiteX2" fmla="*/ 1590 w 10000"/>
              <a:gd name="connsiteY2" fmla="*/ 8336 h 10000"/>
              <a:gd name="connsiteX3" fmla="*/ 1625 w 10000"/>
              <a:gd name="connsiteY3" fmla="*/ 7856 h 10000"/>
              <a:gd name="connsiteX4" fmla="*/ 1625 w 10000"/>
              <a:gd name="connsiteY4" fmla="*/ 617 h 10000"/>
              <a:gd name="connsiteX5" fmla="*/ 1659 w 10000"/>
              <a:gd name="connsiteY5" fmla="*/ 137 h 10000"/>
              <a:gd name="connsiteX6" fmla="*/ 2774 w 10000"/>
              <a:gd name="connsiteY6" fmla="*/ 137 h 10000"/>
              <a:gd name="connsiteX7" fmla="*/ 2809 w 10000"/>
              <a:gd name="connsiteY7" fmla="*/ 617 h 10000"/>
              <a:gd name="connsiteX8" fmla="*/ 2809 w 10000"/>
              <a:gd name="connsiteY8" fmla="*/ 7856 h 10000"/>
              <a:gd name="connsiteX9" fmla="*/ 2844 w 10000"/>
              <a:gd name="connsiteY9" fmla="*/ 8336 h 10000"/>
              <a:gd name="connsiteX10" fmla="*/ 4706 w 10000"/>
              <a:gd name="connsiteY10" fmla="*/ 8336 h 10000"/>
              <a:gd name="connsiteX11" fmla="*/ 4742 w 10000"/>
              <a:gd name="connsiteY11" fmla="*/ 7856 h 10000"/>
              <a:gd name="connsiteX12" fmla="*/ 4742 w 10000"/>
              <a:gd name="connsiteY12" fmla="*/ 3671 h 10000"/>
              <a:gd name="connsiteX13" fmla="*/ 4777 w 10000"/>
              <a:gd name="connsiteY13" fmla="*/ 3190 h 10000"/>
              <a:gd name="connsiteX14" fmla="*/ 6748 w 10000"/>
              <a:gd name="connsiteY14" fmla="*/ 3190 h 10000"/>
              <a:gd name="connsiteX15" fmla="*/ 6783 w 10000"/>
              <a:gd name="connsiteY15" fmla="*/ 3671 h 10000"/>
              <a:gd name="connsiteX16" fmla="*/ 6783 w 10000"/>
              <a:gd name="connsiteY16" fmla="*/ 5300 h 10000"/>
              <a:gd name="connsiteX17" fmla="*/ 6817 w 10000"/>
              <a:gd name="connsiteY17" fmla="*/ 5780 h 10000"/>
              <a:gd name="connsiteX18" fmla="*/ 7529 w 10000"/>
              <a:gd name="connsiteY18" fmla="*/ 5780 h 10000"/>
              <a:gd name="connsiteX19" fmla="*/ 7564 w 10000"/>
              <a:gd name="connsiteY19" fmla="*/ 5300 h 10000"/>
              <a:gd name="connsiteX20" fmla="*/ 7564 w 10000"/>
              <a:gd name="connsiteY20" fmla="*/ 480 h 10000"/>
              <a:gd name="connsiteX21" fmla="*/ 7600 w 10000"/>
              <a:gd name="connsiteY21" fmla="*/ 0 h 10000"/>
              <a:gd name="connsiteX22" fmla="*/ 8835 w 10000"/>
              <a:gd name="connsiteY22" fmla="*/ 0 h 10000"/>
              <a:gd name="connsiteX23" fmla="*/ 8869 w 10000"/>
              <a:gd name="connsiteY23" fmla="*/ 480 h 10000"/>
              <a:gd name="connsiteX24" fmla="*/ 8869 w 10000"/>
              <a:gd name="connsiteY24" fmla="*/ 9520 h 10000"/>
              <a:gd name="connsiteX25" fmla="*/ 8904 w 10000"/>
              <a:gd name="connsiteY25" fmla="*/ 10000 h 10000"/>
              <a:gd name="connsiteX26" fmla="*/ 10000 w 10000"/>
              <a:gd name="connsiteY26" fmla="*/ 10000 h 10000"/>
              <a:gd name="connsiteX0" fmla="*/ 0 w 9966"/>
              <a:gd name="connsiteY0" fmla="*/ 8336 h 10000"/>
              <a:gd name="connsiteX1" fmla="*/ 1556 w 9966"/>
              <a:gd name="connsiteY1" fmla="*/ 8336 h 10000"/>
              <a:gd name="connsiteX2" fmla="*/ 1591 w 9966"/>
              <a:gd name="connsiteY2" fmla="*/ 7856 h 10000"/>
              <a:gd name="connsiteX3" fmla="*/ 1591 w 9966"/>
              <a:gd name="connsiteY3" fmla="*/ 617 h 10000"/>
              <a:gd name="connsiteX4" fmla="*/ 1625 w 9966"/>
              <a:gd name="connsiteY4" fmla="*/ 137 h 10000"/>
              <a:gd name="connsiteX5" fmla="*/ 2740 w 9966"/>
              <a:gd name="connsiteY5" fmla="*/ 137 h 10000"/>
              <a:gd name="connsiteX6" fmla="*/ 2775 w 9966"/>
              <a:gd name="connsiteY6" fmla="*/ 617 h 10000"/>
              <a:gd name="connsiteX7" fmla="*/ 2775 w 9966"/>
              <a:gd name="connsiteY7" fmla="*/ 7856 h 10000"/>
              <a:gd name="connsiteX8" fmla="*/ 2810 w 9966"/>
              <a:gd name="connsiteY8" fmla="*/ 8336 h 10000"/>
              <a:gd name="connsiteX9" fmla="*/ 4672 w 9966"/>
              <a:gd name="connsiteY9" fmla="*/ 8336 h 10000"/>
              <a:gd name="connsiteX10" fmla="*/ 4708 w 9966"/>
              <a:gd name="connsiteY10" fmla="*/ 7856 h 10000"/>
              <a:gd name="connsiteX11" fmla="*/ 4708 w 9966"/>
              <a:gd name="connsiteY11" fmla="*/ 3671 h 10000"/>
              <a:gd name="connsiteX12" fmla="*/ 4743 w 9966"/>
              <a:gd name="connsiteY12" fmla="*/ 3190 h 10000"/>
              <a:gd name="connsiteX13" fmla="*/ 6714 w 9966"/>
              <a:gd name="connsiteY13" fmla="*/ 3190 h 10000"/>
              <a:gd name="connsiteX14" fmla="*/ 6749 w 9966"/>
              <a:gd name="connsiteY14" fmla="*/ 3671 h 10000"/>
              <a:gd name="connsiteX15" fmla="*/ 6749 w 9966"/>
              <a:gd name="connsiteY15" fmla="*/ 5300 h 10000"/>
              <a:gd name="connsiteX16" fmla="*/ 6783 w 9966"/>
              <a:gd name="connsiteY16" fmla="*/ 5780 h 10000"/>
              <a:gd name="connsiteX17" fmla="*/ 7495 w 9966"/>
              <a:gd name="connsiteY17" fmla="*/ 5780 h 10000"/>
              <a:gd name="connsiteX18" fmla="*/ 7530 w 9966"/>
              <a:gd name="connsiteY18" fmla="*/ 5300 h 10000"/>
              <a:gd name="connsiteX19" fmla="*/ 7530 w 9966"/>
              <a:gd name="connsiteY19" fmla="*/ 480 h 10000"/>
              <a:gd name="connsiteX20" fmla="*/ 7566 w 9966"/>
              <a:gd name="connsiteY20" fmla="*/ 0 h 10000"/>
              <a:gd name="connsiteX21" fmla="*/ 8801 w 9966"/>
              <a:gd name="connsiteY21" fmla="*/ 0 h 10000"/>
              <a:gd name="connsiteX22" fmla="*/ 8835 w 9966"/>
              <a:gd name="connsiteY22" fmla="*/ 480 h 10000"/>
              <a:gd name="connsiteX23" fmla="*/ 8835 w 9966"/>
              <a:gd name="connsiteY23" fmla="*/ 9520 h 10000"/>
              <a:gd name="connsiteX24" fmla="*/ 8870 w 9966"/>
              <a:gd name="connsiteY24" fmla="*/ 10000 h 10000"/>
              <a:gd name="connsiteX25" fmla="*/ 9966 w 9966"/>
              <a:gd name="connsiteY25" fmla="*/ 10000 h 10000"/>
              <a:gd name="connsiteX0" fmla="*/ 0 w 8439"/>
              <a:gd name="connsiteY0" fmla="*/ 8336 h 10000"/>
              <a:gd name="connsiteX1" fmla="*/ 35 w 8439"/>
              <a:gd name="connsiteY1" fmla="*/ 7856 h 10000"/>
              <a:gd name="connsiteX2" fmla="*/ 35 w 8439"/>
              <a:gd name="connsiteY2" fmla="*/ 617 h 10000"/>
              <a:gd name="connsiteX3" fmla="*/ 70 w 8439"/>
              <a:gd name="connsiteY3" fmla="*/ 137 h 10000"/>
              <a:gd name="connsiteX4" fmla="*/ 1188 w 8439"/>
              <a:gd name="connsiteY4" fmla="*/ 137 h 10000"/>
              <a:gd name="connsiteX5" fmla="*/ 1223 w 8439"/>
              <a:gd name="connsiteY5" fmla="*/ 617 h 10000"/>
              <a:gd name="connsiteX6" fmla="*/ 1223 w 8439"/>
              <a:gd name="connsiteY6" fmla="*/ 7856 h 10000"/>
              <a:gd name="connsiteX7" fmla="*/ 1259 w 8439"/>
              <a:gd name="connsiteY7" fmla="*/ 8336 h 10000"/>
              <a:gd name="connsiteX8" fmla="*/ 3127 w 8439"/>
              <a:gd name="connsiteY8" fmla="*/ 8336 h 10000"/>
              <a:gd name="connsiteX9" fmla="*/ 3163 w 8439"/>
              <a:gd name="connsiteY9" fmla="*/ 7856 h 10000"/>
              <a:gd name="connsiteX10" fmla="*/ 3163 w 8439"/>
              <a:gd name="connsiteY10" fmla="*/ 3671 h 10000"/>
              <a:gd name="connsiteX11" fmla="*/ 3198 w 8439"/>
              <a:gd name="connsiteY11" fmla="*/ 3190 h 10000"/>
              <a:gd name="connsiteX12" fmla="*/ 5176 w 8439"/>
              <a:gd name="connsiteY12" fmla="*/ 3190 h 10000"/>
              <a:gd name="connsiteX13" fmla="*/ 5211 w 8439"/>
              <a:gd name="connsiteY13" fmla="*/ 3671 h 10000"/>
              <a:gd name="connsiteX14" fmla="*/ 5211 w 8439"/>
              <a:gd name="connsiteY14" fmla="*/ 5300 h 10000"/>
              <a:gd name="connsiteX15" fmla="*/ 5245 w 8439"/>
              <a:gd name="connsiteY15" fmla="*/ 5780 h 10000"/>
              <a:gd name="connsiteX16" fmla="*/ 5960 w 8439"/>
              <a:gd name="connsiteY16" fmla="*/ 5780 h 10000"/>
              <a:gd name="connsiteX17" fmla="*/ 5995 w 8439"/>
              <a:gd name="connsiteY17" fmla="*/ 5300 h 10000"/>
              <a:gd name="connsiteX18" fmla="*/ 5995 w 8439"/>
              <a:gd name="connsiteY18" fmla="*/ 480 h 10000"/>
              <a:gd name="connsiteX19" fmla="*/ 6031 w 8439"/>
              <a:gd name="connsiteY19" fmla="*/ 0 h 10000"/>
              <a:gd name="connsiteX20" fmla="*/ 7270 w 8439"/>
              <a:gd name="connsiteY20" fmla="*/ 0 h 10000"/>
              <a:gd name="connsiteX21" fmla="*/ 7304 w 8439"/>
              <a:gd name="connsiteY21" fmla="*/ 480 h 10000"/>
              <a:gd name="connsiteX22" fmla="*/ 7304 w 8439"/>
              <a:gd name="connsiteY22" fmla="*/ 9520 h 10000"/>
              <a:gd name="connsiteX23" fmla="*/ 7339 w 8439"/>
              <a:gd name="connsiteY23" fmla="*/ 10000 h 10000"/>
              <a:gd name="connsiteX24" fmla="*/ 8439 w 8439"/>
              <a:gd name="connsiteY24" fmla="*/ 10000 h 10000"/>
              <a:gd name="connsiteX0" fmla="*/ 0 w 9959"/>
              <a:gd name="connsiteY0" fmla="*/ 7856 h 10000"/>
              <a:gd name="connsiteX1" fmla="*/ 0 w 9959"/>
              <a:gd name="connsiteY1" fmla="*/ 617 h 10000"/>
              <a:gd name="connsiteX2" fmla="*/ 42 w 9959"/>
              <a:gd name="connsiteY2" fmla="*/ 137 h 10000"/>
              <a:gd name="connsiteX3" fmla="*/ 1367 w 9959"/>
              <a:gd name="connsiteY3" fmla="*/ 137 h 10000"/>
              <a:gd name="connsiteX4" fmla="*/ 1408 w 9959"/>
              <a:gd name="connsiteY4" fmla="*/ 617 h 10000"/>
              <a:gd name="connsiteX5" fmla="*/ 1408 w 9959"/>
              <a:gd name="connsiteY5" fmla="*/ 7856 h 10000"/>
              <a:gd name="connsiteX6" fmla="*/ 1451 w 9959"/>
              <a:gd name="connsiteY6" fmla="*/ 8336 h 10000"/>
              <a:gd name="connsiteX7" fmla="*/ 3664 w 9959"/>
              <a:gd name="connsiteY7" fmla="*/ 8336 h 10000"/>
              <a:gd name="connsiteX8" fmla="*/ 3707 w 9959"/>
              <a:gd name="connsiteY8" fmla="*/ 7856 h 10000"/>
              <a:gd name="connsiteX9" fmla="*/ 3707 w 9959"/>
              <a:gd name="connsiteY9" fmla="*/ 3671 h 10000"/>
              <a:gd name="connsiteX10" fmla="*/ 3749 w 9959"/>
              <a:gd name="connsiteY10" fmla="*/ 3190 h 10000"/>
              <a:gd name="connsiteX11" fmla="*/ 6092 w 9959"/>
              <a:gd name="connsiteY11" fmla="*/ 3190 h 10000"/>
              <a:gd name="connsiteX12" fmla="*/ 6134 w 9959"/>
              <a:gd name="connsiteY12" fmla="*/ 3671 h 10000"/>
              <a:gd name="connsiteX13" fmla="*/ 6134 w 9959"/>
              <a:gd name="connsiteY13" fmla="*/ 5300 h 10000"/>
              <a:gd name="connsiteX14" fmla="*/ 6174 w 9959"/>
              <a:gd name="connsiteY14" fmla="*/ 5780 h 10000"/>
              <a:gd name="connsiteX15" fmla="*/ 7021 w 9959"/>
              <a:gd name="connsiteY15" fmla="*/ 5780 h 10000"/>
              <a:gd name="connsiteX16" fmla="*/ 7063 w 9959"/>
              <a:gd name="connsiteY16" fmla="*/ 5300 h 10000"/>
              <a:gd name="connsiteX17" fmla="*/ 7063 w 9959"/>
              <a:gd name="connsiteY17" fmla="*/ 480 h 10000"/>
              <a:gd name="connsiteX18" fmla="*/ 7106 w 9959"/>
              <a:gd name="connsiteY18" fmla="*/ 0 h 10000"/>
              <a:gd name="connsiteX19" fmla="*/ 8574 w 9959"/>
              <a:gd name="connsiteY19" fmla="*/ 0 h 10000"/>
              <a:gd name="connsiteX20" fmla="*/ 8614 w 9959"/>
              <a:gd name="connsiteY20" fmla="*/ 480 h 10000"/>
              <a:gd name="connsiteX21" fmla="*/ 8614 w 9959"/>
              <a:gd name="connsiteY21" fmla="*/ 9520 h 10000"/>
              <a:gd name="connsiteX22" fmla="*/ 8656 w 9959"/>
              <a:gd name="connsiteY22" fmla="*/ 10000 h 10000"/>
              <a:gd name="connsiteX23" fmla="*/ 9959 w 9959"/>
              <a:gd name="connsiteY23" fmla="*/ 10000 h 10000"/>
              <a:gd name="connsiteX0" fmla="*/ 0 w 10000"/>
              <a:gd name="connsiteY0" fmla="*/ 617 h 10000"/>
              <a:gd name="connsiteX1" fmla="*/ 42 w 10000"/>
              <a:gd name="connsiteY1" fmla="*/ 137 h 10000"/>
              <a:gd name="connsiteX2" fmla="*/ 1373 w 10000"/>
              <a:gd name="connsiteY2" fmla="*/ 137 h 10000"/>
              <a:gd name="connsiteX3" fmla="*/ 1414 w 10000"/>
              <a:gd name="connsiteY3" fmla="*/ 617 h 10000"/>
              <a:gd name="connsiteX4" fmla="*/ 1414 w 10000"/>
              <a:gd name="connsiteY4" fmla="*/ 7856 h 10000"/>
              <a:gd name="connsiteX5" fmla="*/ 1457 w 10000"/>
              <a:gd name="connsiteY5" fmla="*/ 8336 h 10000"/>
              <a:gd name="connsiteX6" fmla="*/ 3679 w 10000"/>
              <a:gd name="connsiteY6" fmla="*/ 8336 h 10000"/>
              <a:gd name="connsiteX7" fmla="*/ 3722 w 10000"/>
              <a:gd name="connsiteY7" fmla="*/ 7856 h 10000"/>
              <a:gd name="connsiteX8" fmla="*/ 3722 w 10000"/>
              <a:gd name="connsiteY8" fmla="*/ 3671 h 10000"/>
              <a:gd name="connsiteX9" fmla="*/ 3764 w 10000"/>
              <a:gd name="connsiteY9" fmla="*/ 3190 h 10000"/>
              <a:gd name="connsiteX10" fmla="*/ 6117 w 10000"/>
              <a:gd name="connsiteY10" fmla="*/ 3190 h 10000"/>
              <a:gd name="connsiteX11" fmla="*/ 6159 w 10000"/>
              <a:gd name="connsiteY11" fmla="*/ 3671 h 10000"/>
              <a:gd name="connsiteX12" fmla="*/ 6159 w 10000"/>
              <a:gd name="connsiteY12" fmla="*/ 5300 h 10000"/>
              <a:gd name="connsiteX13" fmla="*/ 6199 w 10000"/>
              <a:gd name="connsiteY13" fmla="*/ 5780 h 10000"/>
              <a:gd name="connsiteX14" fmla="*/ 7050 w 10000"/>
              <a:gd name="connsiteY14" fmla="*/ 5780 h 10000"/>
              <a:gd name="connsiteX15" fmla="*/ 7092 w 10000"/>
              <a:gd name="connsiteY15" fmla="*/ 5300 h 10000"/>
              <a:gd name="connsiteX16" fmla="*/ 7092 w 10000"/>
              <a:gd name="connsiteY16" fmla="*/ 480 h 10000"/>
              <a:gd name="connsiteX17" fmla="*/ 7135 w 10000"/>
              <a:gd name="connsiteY17" fmla="*/ 0 h 10000"/>
              <a:gd name="connsiteX18" fmla="*/ 8609 w 10000"/>
              <a:gd name="connsiteY18" fmla="*/ 0 h 10000"/>
              <a:gd name="connsiteX19" fmla="*/ 8649 w 10000"/>
              <a:gd name="connsiteY19" fmla="*/ 480 h 10000"/>
              <a:gd name="connsiteX20" fmla="*/ 8649 w 10000"/>
              <a:gd name="connsiteY20" fmla="*/ 9520 h 10000"/>
              <a:gd name="connsiteX21" fmla="*/ 8692 w 10000"/>
              <a:gd name="connsiteY21" fmla="*/ 10000 h 10000"/>
              <a:gd name="connsiteX22" fmla="*/ 10000 w 10000"/>
              <a:gd name="connsiteY22" fmla="*/ 10000 h 10000"/>
              <a:gd name="connsiteX0" fmla="*/ 0 w 8692"/>
              <a:gd name="connsiteY0" fmla="*/ 617 h 10000"/>
              <a:gd name="connsiteX1" fmla="*/ 42 w 8692"/>
              <a:gd name="connsiteY1" fmla="*/ 137 h 10000"/>
              <a:gd name="connsiteX2" fmla="*/ 1373 w 8692"/>
              <a:gd name="connsiteY2" fmla="*/ 137 h 10000"/>
              <a:gd name="connsiteX3" fmla="*/ 1414 w 8692"/>
              <a:gd name="connsiteY3" fmla="*/ 617 h 10000"/>
              <a:gd name="connsiteX4" fmla="*/ 1414 w 8692"/>
              <a:gd name="connsiteY4" fmla="*/ 7856 h 10000"/>
              <a:gd name="connsiteX5" fmla="*/ 1457 w 8692"/>
              <a:gd name="connsiteY5" fmla="*/ 8336 h 10000"/>
              <a:gd name="connsiteX6" fmla="*/ 3679 w 8692"/>
              <a:gd name="connsiteY6" fmla="*/ 8336 h 10000"/>
              <a:gd name="connsiteX7" fmla="*/ 3722 w 8692"/>
              <a:gd name="connsiteY7" fmla="*/ 7856 h 10000"/>
              <a:gd name="connsiteX8" fmla="*/ 3722 w 8692"/>
              <a:gd name="connsiteY8" fmla="*/ 3671 h 10000"/>
              <a:gd name="connsiteX9" fmla="*/ 3764 w 8692"/>
              <a:gd name="connsiteY9" fmla="*/ 3190 h 10000"/>
              <a:gd name="connsiteX10" fmla="*/ 6117 w 8692"/>
              <a:gd name="connsiteY10" fmla="*/ 3190 h 10000"/>
              <a:gd name="connsiteX11" fmla="*/ 6159 w 8692"/>
              <a:gd name="connsiteY11" fmla="*/ 3671 h 10000"/>
              <a:gd name="connsiteX12" fmla="*/ 6159 w 8692"/>
              <a:gd name="connsiteY12" fmla="*/ 5300 h 10000"/>
              <a:gd name="connsiteX13" fmla="*/ 6199 w 8692"/>
              <a:gd name="connsiteY13" fmla="*/ 5780 h 10000"/>
              <a:gd name="connsiteX14" fmla="*/ 7050 w 8692"/>
              <a:gd name="connsiteY14" fmla="*/ 5780 h 10000"/>
              <a:gd name="connsiteX15" fmla="*/ 7092 w 8692"/>
              <a:gd name="connsiteY15" fmla="*/ 5300 h 10000"/>
              <a:gd name="connsiteX16" fmla="*/ 7092 w 8692"/>
              <a:gd name="connsiteY16" fmla="*/ 480 h 10000"/>
              <a:gd name="connsiteX17" fmla="*/ 7135 w 8692"/>
              <a:gd name="connsiteY17" fmla="*/ 0 h 10000"/>
              <a:gd name="connsiteX18" fmla="*/ 8609 w 8692"/>
              <a:gd name="connsiteY18" fmla="*/ 0 h 10000"/>
              <a:gd name="connsiteX19" fmla="*/ 8649 w 8692"/>
              <a:gd name="connsiteY19" fmla="*/ 480 h 10000"/>
              <a:gd name="connsiteX20" fmla="*/ 8649 w 8692"/>
              <a:gd name="connsiteY20" fmla="*/ 9520 h 10000"/>
              <a:gd name="connsiteX21" fmla="*/ 8692 w 8692"/>
              <a:gd name="connsiteY21" fmla="*/ 10000 h 10000"/>
              <a:gd name="connsiteX0" fmla="*/ 0 w 9951"/>
              <a:gd name="connsiteY0" fmla="*/ 617 h 9520"/>
              <a:gd name="connsiteX1" fmla="*/ 48 w 9951"/>
              <a:gd name="connsiteY1" fmla="*/ 137 h 9520"/>
              <a:gd name="connsiteX2" fmla="*/ 1580 w 9951"/>
              <a:gd name="connsiteY2" fmla="*/ 137 h 9520"/>
              <a:gd name="connsiteX3" fmla="*/ 1627 w 9951"/>
              <a:gd name="connsiteY3" fmla="*/ 617 h 9520"/>
              <a:gd name="connsiteX4" fmla="*/ 1627 w 9951"/>
              <a:gd name="connsiteY4" fmla="*/ 7856 h 9520"/>
              <a:gd name="connsiteX5" fmla="*/ 1676 w 9951"/>
              <a:gd name="connsiteY5" fmla="*/ 8336 h 9520"/>
              <a:gd name="connsiteX6" fmla="*/ 4233 w 9951"/>
              <a:gd name="connsiteY6" fmla="*/ 8336 h 9520"/>
              <a:gd name="connsiteX7" fmla="*/ 4282 w 9951"/>
              <a:gd name="connsiteY7" fmla="*/ 7856 h 9520"/>
              <a:gd name="connsiteX8" fmla="*/ 4282 w 9951"/>
              <a:gd name="connsiteY8" fmla="*/ 3671 h 9520"/>
              <a:gd name="connsiteX9" fmla="*/ 4330 w 9951"/>
              <a:gd name="connsiteY9" fmla="*/ 3190 h 9520"/>
              <a:gd name="connsiteX10" fmla="*/ 7038 w 9951"/>
              <a:gd name="connsiteY10" fmla="*/ 3190 h 9520"/>
              <a:gd name="connsiteX11" fmla="*/ 7086 w 9951"/>
              <a:gd name="connsiteY11" fmla="*/ 3671 h 9520"/>
              <a:gd name="connsiteX12" fmla="*/ 7086 w 9951"/>
              <a:gd name="connsiteY12" fmla="*/ 5300 h 9520"/>
              <a:gd name="connsiteX13" fmla="*/ 7132 w 9951"/>
              <a:gd name="connsiteY13" fmla="*/ 5780 h 9520"/>
              <a:gd name="connsiteX14" fmla="*/ 8111 w 9951"/>
              <a:gd name="connsiteY14" fmla="*/ 5780 h 9520"/>
              <a:gd name="connsiteX15" fmla="*/ 8159 w 9951"/>
              <a:gd name="connsiteY15" fmla="*/ 5300 h 9520"/>
              <a:gd name="connsiteX16" fmla="*/ 8159 w 9951"/>
              <a:gd name="connsiteY16" fmla="*/ 480 h 9520"/>
              <a:gd name="connsiteX17" fmla="*/ 8209 w 9951"/>
              <a:gd name="connsiteY17" fmla="*/ 0 h 9520"/>
              <a:gd name="connsiteX18" fmla="*/ 9905 w 9951"/>
              <a:gd name="connsiteY18" fmla="*/ 0 h 9520"/>
              <a:gd name="connsiteX19" fmla="*/ 9951 w 9951"/>
              <a:gd name="connsiteY19" fmla="*/ 480 h 9520"/>
              <a:gd name="connsiteX20" fmla="*/ 9951 w 9951"/>
              <a:gd name="connsiteY20" fmla="*/ 9520 h 9520"/>
              <a:gd name="connsiteX0" fmla="*/ 0 w 10000"/>
              <a:gd name="connsiteY0" fmla="*/ 648 h 8756"/>
              <a:gd name="connsiteX1" fmla="*/ 48 w 10000"/>
              <a:gd name="connsiteY1" fmla="*/ 144 h 8756"/>
              <a:gd name="connsiteX2" fmla="*/ 1588 w 10000"/>
              <a:gd name="connsiteY2" fmla="*/ 144 h 8756"/>
              <a:gd name="connsiteX3" fmla="*/ 1635 w 10000"/>
              <a:gd name="connsiteY3" fmla="*/ 648 h 8756"/>
              <a:gd name="connsiteX4" fmla="*/ 1635 w 10000"/>
              <a:gd name="connsiteY4" fmla="*/ 8252 h 8756"/>
              <a:gd name="connsiteX5" fmla="*/ 1684 w 10000"/>
              <a:gd name="connsiteY5" fmla="*/ 8756 h 8756"/>
              <a:gd name="connsiteX6" fmla="*/ 4254 w 10000"/>
              <a:gd name="connsiteY6" fmla="*/ 8756 h 8756"/>
              <a:gd name="connsiteX7" fmla="*/ 4303 w 10000"/>
              <a:gd name="connsiteY7" fmla="*/ 8252 h 8756"/>
              <a:gd name="connsiteX8" fmla="*/ 4303 w 10000"/>
              <a:gd name="connsiteY8" fmla="*/ 3856 h 8756"/>
              <a:gd name="connsiteX9" fmla="*/ 4351 w 10000"/>
              <a:gd name="connsiteY9" fmla="*/ 3351 h 8756"/>
              <a:gd name="connsiteX10" fmla="*/ 7073 w 10000"/>
              <a:gd name="connsiteY10" fmla="*/ 3351 h 8756"/>
              <a:gd name="connsiteX11" fmla="*/ 7121 w 10000"/>
              <a:gd name="connsiteY11" fmla="*/ 3856 h 8756"/>
              <a:gd name="connsiteX12" fmla="*/ 7121 w 10000"/>
              <a:gd name="connsiteY12" fmla="*/ 5567 h 8756"/>
              <a:gd name="connsiteX13" fmla="*/ 7167 w 10000"/>
              <a:gd name="connsiteY13" fmla="*/ 6071 h 8756"/>
              <a:gd name="connsiteX14" fmla="*/ 8151 w 10000"/>
              <a:gd name="connsiteY14" fmla="*/ 6071 h 8756"/>
              <a:gd name="connsiteX15" fmla="*/ 8199 w 10000"/>
              <a:gd name="connsiteY15" fmla="*/ 5567 h 8756"/>
              <a:gd name="connsiteX16" fmla="*/ 8199 w 10000"/>
              <a:gd name="connsiteY16" fmla="*/ 504 h 8756"/>
              <a:gd name="connsiteX17" fmla="*/ 8249 w 10000"/>
              <a:gd name="connsiteY17" fmla="*/ 0 h 8756"/>
              <a:gd name="connsiteX18" fmla="*/ 9954 w 10000"/>
              <a:gd name="connsiteY18" fmla="*/ 0 h 8756"/>
              <a:gd name="connsiteX19" fmla="*/ 10000 w 10000"/>
              <a:gd name="connsiteY19" fmla="*/ 504 h 8756"/>
              <a:gd name="connsiteX0" fmla="*/ 0 w 9954"/>
              <a:gd name="connsiteY0" fmla="*/ 740 h 10000"/>
              <a:gd name="connsiteX1" fmla="*/ 48 w 9954"/>
              <a:gd name="connsiteY1" fmla="*/ 164 h 10000"/>
              <a:gd name="connsiteX2" fmla="*/ 1588 w 9954"/>
              <a:gd name="connsiteY2" fmla="*/ 164 h 10000"/>
              <a:gd name="connsiteX3" fmla="*/ 1635 w 9954"/>
              <a:gd name="connsiteY3" fmla="*/ 740 h 10000"/>
              <a:gd name="connsiteX4" fmla="*/ 1635 w 9954"/>
              <a:gd name="connsiteY4" fmla="*/ 9424 h 10000"/>
              <a:gd name="connsiteX5" fmla="*/ 1684 w 9954"/>
              <a:gd name="connsiteY5" fmla="*/ 10000 h 10000"/>
              <a:gd name="connsiteX6" fmla="*/ 4254 w 9954"/>
              <a:gd name="connsiteY6" fmla="*/ 10000 h 10000"/>
              <a:gd name="connsiteX7" fmla="*/ 4303 w 9954"/>
              <a:gd name="connsiteY7" fmla="*/ 9424 h 10000"/>
              <a:gd name="connsiteX8" fmla="*/ 4303 w 9954"/>
              <a:gd name="connsiteY8" fmla="*/ 4404 h 10000"/>
              <a:gd name="connsiteX9" fmla="*/ 4351 w 9954"/>
              <a:gd name="connsiteY9" fmla="*/ 3827 h 10000"/>
              <a:gd name="connsiteX10" fmla="*/ 7073 w 9954"/>
              <a:gd name="connsiteY10" fmla="*/ 3827 h 10000"/>
              <a:gd name="connsiteX11" fmla="*/ 7121 w 9954"/>
              <a:gd name="connsiteY11" fmla="*/ 4404 h 10000"/>
              <a:gd name="connsiteX12" fmla="*/ 7121 w 9954"/>
              <a:gd name="connsiteY12" fmla="*/ 6358 h 10000"/>
              <a:gd name="connsiteX13" fmla="*/ 7167 w 9954"/>
              <a:gd name="connsiteY13" fmla="*/ 6934 h 10000"/>
              <a:gd name="connsiteX14" fmla="*/ 8151 w 9954"/>
              <a:gd name="connsiteY14" fmla="*/ 6934 h 10000"/>
              <a:gd name="connsiteX15" fmla="*/ 8199 w 9954"/>
              <a:gd name="connsiteY15" fmla="*/ 6358 h 10000"/>
              <a:gd name="connsiteX16" fmla="*/ 8199 w 9954"/>
              <a:gd name="connsiteY16" fmla="*/ 576 h 10000"/>
              <a:gd name="connsiteX17" fmla="*/ 8249 w 9954"/>
              <a:gd name="connsiteY17" fmla="*/ 0 h 10000"/>
              <a:gd name="connsiteX18" fmla="*/ 9954 w 9954"/>
              <a:gd name="connsiteY18" fmla="*/ 0 h 10000"/>
              <a:gd name="connsiteX0" fmla="*/ 0 w 8287"/>
              <a:gd name="connsiteY0" fmla="*/ 740 h 10000"/>
              <a:gd name="connsiteX1" fmla="*/ 48 w 8287"/>
              <a:gd name="connsiteY1" fmla="*/ 164 h 10000"/>
              <a:gd name="connsiteX2" fmla="*/ 1595 w 8287"/>
              <a:gd name="connsiteY2" fmla="*/ 164 h 10000"/>
              <a:gd name="connsiteX3" fmla="*/ 1643 w 8287"/>
              <a:gd name="connsiteY3" fmla="*/ 740 h 10000"/>
              <a:gd name="connsiteX4" fmla="*/ 1643 w 8287"/>
              <a:gd name="connsiteY4" fmla="*/ 9424 h 10000"/>
              <a:gd name="connsiteX5" fmla="*/ 1692 w 8287"/>
              <a:gd name="connsiteY5" fmla="*/ 10000 h 10000"/>
              <a:gd name="connsiteX6" fmla="*/ 4274 w 8287"/>
              <a:gd name="connsiteY6" fmla="*/ 10000 h 10000"/>
              <a:gd name="connsiteX7" fmla="*/ 4323 w 8287"/>
              <a:gd name="connsiteY7" fmla="*/ 9424 h 10000"/>
              <a:gd name="connsiteX8" fmla="*/ 4323 w 8287"/>
              <a:gd name="connsiteY8" fmla="*/ 4404 h 10000"/>
              <a:gd name="connsiteX9" fmla="*/ 4371 w 8287"/>
              <a:gd name="connsiteY9" fmla="*/ 3827 h 10000"/>
              <a:gd name="connsiteX10" fmla="*/ 7106 w 8287"/>
              <a:gd name="connsiteY10" fmla="*/ 3827 h 10000"/>
              <a:gd name="connsiteX11" fmla="*/ 7154 w 8287"/>
              <a:gd name="connsiteY11" fmla="*/ 4404 h 10000"/>
              <a:gd name="connsiteX12" fmla="*/ 7154 w 8287"/>
              <a:gd name="connsiteY12" fmla="*/ 6358 h 10000"/>
              <a:gd name="connsiteX13" fmla="*/ 7200 w 8287"/>
              <a:gd name="connsiteY13" fmla="*/ 6934 h 10000"/>
              <a:gd name="connsiteX14" fmla="*/ 8189 w 8287"/>
              <a:gd name="connsiteY14" fmla="*/ 6934 h 10000"/>
              <a:gd name="connsiteX15" fmla="*/ 8237 w 8287"/>
              <a:gd name="connsiteY15" fmla="*/ 6358 h 10000"/>
              <a:gd name="connsiteX16" fmla="*/ 8237 w 8287"/>
              <a:gd name="connsiteY16" fmla="*/ 576 h 10000"/>
              <a:gd name="connsiteX17" fmla="*/ 8287 w 8287"/>
              <a:gd name="connsiteY17" fmla="*/ 0 h 10000"/>
              <a:gd name="connsiteX0" fmla="*/ 0 w 9940"/>
              <a:gd name="connsiteY0" fmla="*/ 576 h 9836"/>
              <a:gd name="connsiteX1" fmla="*/ 58 w 9940"/>
              <a:gd name="connsiteY1" fmla="*/ 0 h 9836"/>
              <a:gd name="connsiteX2" fmla="*/ 1925 w 9940"/>
              <a:gd name="connsiteY2" fmla="*/ 0 h 9836"/>
              <a:gd name="connsiteX3" fmla="*/ 1983 w 9940"/>
              <a:gd name="connsiteY3" fmla="*/ 576 h 9836"/>
              <a:gd name="connsiteX4" fmla="*/ 1983 w 9940"/>
              <a:gd name="connsiteY4" fmla="*/ 9260 h 9836"/>
              <a:gd name="connsiteX5" fmla="*/ 2042 w 9940"/>
              <a:gd name="connsiteY5" fmla="*/ 9836 h 9836"/>
              <a:gd name="connsiteX6" fmla="*/ 5157 w 9940"/>
              <a:gd name="connsiteY6" fmla="*/ 9836 h 9836"/>
              <a:gd name="connsiteX7" fmla="*/ 5217 w 9940"/>
              <a:gd name="connsiteY7" fmla="*/ 9260 h 9836"/>
              <a:gd name="connsiteX8" fmla="*/ 5217 w 9940"/>
              <a:gd name="connsiteY8" fmla="*/ 4240 h 9836"/>
              <a:gd name="connsiteX9" fmla="*/ 5275 w 9940"/>
              <a:gd name="connsiteY9" fmla="*/ 3663 h 9836"/>
              <a:gd name="connsiteX10" fmla="*/ 8575 w 9940"/>
              <a:gd name="connsiteY10" fmla="*/ 3663 h 9836"/>
              <a:gd name="connsiteX11" fmla="*/ 8633 w 9940"/>
              <a:gd name="connsiteY11" fmla="*/ 4240 h 9836"/>
              <a:gd name="connsiteX12" fmla="*/ 8633 w 9940"/>
              <a:gd name="connsiteY12" fmla="*/ 6194 h 9836"/>
              <a:gd name="connsiteX13" fmla="*/ 8688 w 9940"/>
              <a:gd name="connsiteY13" fmla="*/ 6770 h 9836"/>
              <a:gd name="connsiteX14" fmla="*/ 9882 w 9940"/>
              <a:gd name="connsiteY14" fmla="*/ 6770 h 9836"/>
              <a:gd name="connsiteX15" fmla="*/ 9940 w 9940"/>
              <a:gd name="connsiteY15" fmla="*/ 6194 h 9836"/>
              <a:gd name="connsiteX16" fmla="*/ 9940 w 9940"/>
              <a:gd name="connsiteY16" fmla="*/ 412 h 9836"/>
              <a:gd name="connsiteX0" fmla="*/ 0 w 10000"/>
              <a:gd name="connsiteY0" fmla="*/ 586 h 10000"/>
              <a:gd name="connsiteX1" fmla="*/ 58 w 10000"/>
              <a:gd name="connsiteY1" fmla="*/ 0 h 10000"/>
              <a:gd name="connsiteX2" fmla="*/ 1937 w 10000"/>
              <a:gd name="connsiteY2" fmla="*/ 0 h 10000"/>
              <a:gd name="connsiteX3" fmla="*/ 1995 w 10000"/>
              <a:gd name="connsiteY3" fmla="*/ 586 h 10000"/>
              <a:gd name="connsiteX4" fmla="*/ 1995 w 10000"/>
              <a:gd name="connsiteY4" fmla="*/ 9414 h 10000"/>
              <a:gd name="connsiteX5" fmla="*/ 2054 w 10000"/>
              <a:gd name="connsiteY5" fmla="*/ 10000 h 10000"/>
              <a:gd name="connsiteX6" fmla="*/ 5188 w 10000"/>
              <a:gd name="connsiteY6" fmla="*/ 10000 h 10000"/>
              <a:gd name="connsiteX7" fmla="*/ 5248 w 10000"/>
              <a:gd name="connsiteY7" fmla="*/ 9414 h 10000"/>
              <a:gd name="connsiteX8" fmla="*/ 5248 w 10000"/>
              <a:gd name="connsiteY8" fmla="*/ 4311 h 10000"/>
              <a:gd name="connsiteX9" fmla="*/ 5307 w 10000"/>
              <a:gd name="connsiteY9" fmla="*/ 3724 h 10000"/>
              <a:gd name="connsiteX10" fmla="*/ 8627 w 10000"/>
              <a:gd name="connsiteY10" fmla="*/ 3724 h 10000"/>
              <a:gd name="connsiteX11" fmla="*/ 8685 w 10000"/>
              <a:gd name="connsiteY11" fmla="*/ 4311 h 10000"/>
              <a:gd name="connsiteX12" fmla="*/ 8685 w 10000"/>
              <a:gd name="connsiteY12" fmla="*/ 6297 h 10000"/>
              <a:gd name="connsiteX13" fmla="*/ 8740 w 10000"/>
              <a:gd name="connsiteY13" fmla="*/ 6883 h 10000"/>
              <a:gd name="connsiteX14" fmla="*/ 9942 w 10000"/>
              <a:gd name="connsiteY14" fmla="*/ 6883 h 10000"/>
              <a:gd name="connsiteX15" fmla="*/ 10000 w 10000"/>
              <a:gd name="connsiteY15" fmla="*/ 6297 h 10000"/>
              <a:gd name="connsiteX0" fmla="*/ 0 w 10000"/>
              <a:gd name="connsiteY0" fmla="*/ 586 h 10000"/>
              <a:gd name="connsiteX1" fmla="*/ 1937 w 10000"/>
              <a:gd name="connsiteY1" fmla="*/ 0 h 10000"/>
              <a:gd name="connsiteX2" fmla="*/ 1995 w 10000"/>
              <a:gd name="connsiteY2" fmla="*/ 586 h 10000"/>
              <a:gd name="connsiteX3" fmla="*/ 1995 w 10000"/>
              <a:gd name="connsiteY3" fmla="*/ 9414 h 10000"/>
              <a:gd name="connsiteX4" fmla="*/ 2054 w 10000"/>
              <a:gd name="connsiteY4" fmla="*/ 10000 h 10000"/>
              <a:gd name="connsiteX5" fmla="*/ 5188 w 10000"/>
              <a:gd name="connsiteY5" fmla="*/ 10000 h 10000"/>
              <a:gd name="connsiteX6" fmla="*/ 5248 w 10000"/>
              <a:gd name="connsiteY6" fmla="*/ 9414 h 10000"/>
              <a:gd name="connsiteX7" fmla="*/ 5248 w 10000"/>
              <a:gd name="connsiteY7" fmla="*/ 4311 h 10000"/>
              <a:gd name="connsiteX8" fmla="*/ 5307 w 10000"/>
              <a:gd name="connsiteY8" fmla="*/ 3724 h 10000"/>
              <a:gd name="connsiteX9" fmla="*/ 8627 w 10000"/>
              <a:gd name="connsiteY9" fmla="*/ 3724 h 10000"/>
              <a:gd name="connsiteX10" fmla="*/ 8685 w 10000"/>
              <a:gd name="connsiteY10" fmla="*/ 4311 h 10000"/>
              <a:gd name="connsiteX11" fmla="*/ 8685 w 10000"/>
              <a:gd name="connsiteY11" fmla="*/ 6297 h 10000"/>
              <a:gd name="connsiteX12" fmla="*/ 8740 w 10000"/>
              <a:gd name="connsiteY12" fmla="*/ 6883 h 10000"/>
              <a:gd name="connsiteX13" fmla="*/ 9942 w 10000"/>
              <a:gd name="connsiteY13" fmla="*/ 6883 h 10000"/>
              <a:gd name="connsiteX14" fmla="*/ 10000 w 10000"/>
              <a:gd name="connsiteY14" fmla="*/ 6297 h 10000"/>
              <a:gd name="connsiteX0" fmla="*/ 0 w 8803"/>
              <a:gd name="connsiteY0" fmla="*/ 40 h 10113"/>
              <a:gd name="connsiteX1" fmla="*/ 740 w 8803"/>
              <a:gd name="connsiteY1" fmla="*/ 113 h 10113"/>
              <a:gd name="connsiteX2" fmla="*/ 798 w 8803"/>
              <a:gd name="connsiteY2" fmla="*/ 699 h 10113"/>
              <a:gd name="connsiteX3" fmla="*/ 798 w 8803"/>
              <a:gd name="connsiteY3" fmla="*/ 9527 h 10113"/>
              <a:gd name="connsiteX4" fmla="*/ 857 w 8803"/>
              <a:gd name="connsiteY4" fmla="*/ 10113 h 10113"/>
              <a:gd name="connsiteX5" fmla="*/ 3991 w 8803"/>
              <a:gd name="connsiteY5" fmla="*/ 10113 h 10113"/>
              <a:gd name="connsiteX6" fmla="*/ 4051 w 8803"/>
              <a:gd name="connsiteY6" fmla="*/ 9527 h 10113"/>
              <a:gd name="connsiteX7" fmla="*/ 4051 w 8803"/>
              <a:gd name="connsiteY7" fmla="*/ 4424 h 10113"/>
              <a:gd name="connsiteX8" fmla="*/ 4110 w 8803"/>
              <a:gd name="connsiteY8" fmla="*/ 3837 h 10113"/>
              <a:gd name="connsiteX9" fmla="*/ 7430 w 8803"/>
              <a:gd name="connsiteY9" fmla="*/ 3837 h 10113"/>
              <a:gd name="connsiteX10" fmla="*/ 7488 w 8803"/>
              <a:gd name="connsiteY10" fmla="*/ 4424 h 10113"/>
              <a:gd name="connsiteX11" fmla="*/ 7488 w 8803"/>
              <a:gd name="connsiteY11" fmla="*/ 6410 h 10113"/>
              <a:gd name="connsiteX12" fmla="*/ 7543 w 8803"/>
              <a:gd name="connsiteY12" fmla="*/ 6996 h 10113"/>
              <a:gd name="connsiteX13" fmla="*/ 8745 w 8803"/>
              <a:gd name="connsiteY13" fmla="*/ 6996 h 10113"/>
              <a:gd name="connsiteX14" fmla="*/ 8803 w 8803"/>
              <a:gd name="connsiteY14" fmla="*/ 6410 h 10113"/>
              <a:gd name="connsiteX0" fmla="*/ 0 w 10000"/>
              <a:gd name="connsiteY0" fmla="*/ 75 h 9905"/>
              <a:gd name="connsiteX1" fmla="*/ 841 w 10000"/>
              <a:gd name="connsiteY1" fmla="*/ 17 h 9905"/>
              <a:gd name="connsiteX2" fmla="*/ 907 w 10000"/>
              <a:gd name="connsiteY2" fmla="*/ 596 h 9905"/>
              <a:gd name="connsiteX3" fmla="*/ 907 w 10000"/>
              <a:gd name="connsiteY3" fmla="*/ 9326 h 9905"/>
              <a:gd name="connsiteX4" fmla="*/ 974 w 10000"/>
              <a:gd name="connsiteY4" fmla="*/ 9905 h 9905"/>
              <a:gd name="connsiteX5" fmla="*/ 4534 w 10000"/>
              <a:gd name="connsiteY5" fmla="*/ 9905 h 9905"/>
              <a:gd name="connsiteX6" fmla="*/ 4602 w 10000"/>
              <a:gd name="connsiteY6" fmla="*/ 9326 h 9905"/>
              <a:gd name="connsiteX7" fmla="*/ 4602 w 10000"/>
              <a:gd name="connsiteY7" fmla="*/ 4280 h 9905"/>
              <a:gd name="connsiteX8" fmla="*/ 4669 w 10000"/>
              <a:gd name="connsiteY8" fmla="*/ 3699 h 9905"/>
              <a:gd name="connsiteX9" fmla="*/ 8440 w 10000"/>
              <a:gd name="connsiteY9" fmla="*/ 3699 h 9905"/>
              <a:gd name="connsiteX10" fmla="*/ 8506 w 10000"/>
              <a:gd name="connsiteY10" fmla="*/ 4280 h 9905"/>
              <a:gd name="connsiteX11" fmla="*/ 8506 w 10000"/>
              <a:gd name="connsiteY11" fmla="*/ 6243 h 9905"/>
              <a:gd name="connsiteX12" fmla="*/ 8569 w 10000"/>
              <a:gd name="connsiteY12" fmla="*/ 6823 h 9905"/>
              <a:gd name="connsiteX13" fmla="*/ 9934 w 10000"/>
              <a:gd name="connsiteY13" fmla="*/ 6823 h 9905"/>
              <a:gd name="connsiteX14" fmla="*/ 10000 w 10000"/>
              <a:gd name="connsiteY14" fmla="*/ 6243 h 9905"/>
              <a:gd name="connsiteX0" fmla="*/ 0 w 10000"/>
              <a:gd name="connsiteY0" fmla="*/ 59 h 9983"/>
              <a:gd name="connsiteX1" fmla="*/ 841 w 10000"/>
              <a:gd name="connsiteY1" fmla="*/ 0 h 9983"/>
              <a:gd name="connsiteX2" fmla="*/ 907 w 10000"/>
              <a:gd name="connsiteY2" fmla="*/ 585 h 9983"/>
              <a:gd name="connsiteX3" fmla="*/ 907 w 10000"/>
              <a:gd name="connsiteY3" fmla="*/ 9398 h 9983"/>
              <a:gd name="connsiteX4" fmla="*/ 974 w 10000"/>
              <a:gd name="connsiteY4" fmla="*/ 9983 h 9983"/>
              <a:gd name="connsiteX5" fmla="*/ 4534 w 10000"/>
              <a:gd name="connsiteY5" fmla="*/ 9983 h 9983"/>
              <a:gd name="connsiteX6" fmla="*/ 4602 w 10000"/>
              <a:gd name="connsiteY6" fmla="*/ 9398 h 9983"/>
              <a:gd name="connsiteX7" fmla="*/ 4602 w 10000"/>
              <a:gd name="connsiteY7" fmla="*/ 4304 h 9983"/>
              <a:gd name="connsiteX8" fmla="*/ 4669 w 10000"/>
              <a:gd name="connsiteY8" fmla="*/ 3717 h 9983"/>
              <a:gd name="connsiteX9" fmla="*/ 8440 w 10000"/>
              <a:gd name="connsiteY9" fmla="*/ 3717 h 9983"/>
              <a:gd name="connsiteX10" fmla="*/ 8506 w 10000"/>
              <a:gd name="connsiteY10" fmla="*/ 4304 h 9983"/>
              <a:gd name="connsiteX11" fmla="*/ 8506 w 10000"/>
              <a:gd name="connsiteY11" fmla="*/ 6286 h 9983"/>
              <a:gd name="connsiteX12" fmla="*/ 8569 w 10000"/>
              <a:gd name="connsiteY12" fmla="*/ 6871 h 9983"/>
              <a:gd name="connsiteX13" fmla="*/ 9934 w 10000"/>
              <a:gd name="connsiteY13" fmla="*/ 6871 h 9983"/>
              <a:gd name="connsiteX14" fmla="*/ 10000 w 10000"/>
              <a:gd name="connsiteY14" fmla="*/ 6286 h 9983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59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30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0 h 10029"/>
              <a:gd name="connsiteX1" fmla="*/ 844 w 10003"/>
              <a:gd name="connsiteY1" fmla="*/ 29 h 10029"/>
              <a:gd name="connsiteX2" fmla="*/ 910 w 10003"/>
              <a:gd name="connsiteY2" fmla="*/ 615 h 10029"/>
              <a:gd name="connsiteX3" fmla="*/ 910 w 10003"/>
              <a:gd name="connsiteY3" fmla="*/ 9443 h 10029"/>
              <a:gd name="connsiteX4" fmla="*/ 977 w 10003"/>
              <a:gd name="connsiteY4" fmla="*/ 10029 h 10029"/>
              <a:gd name="connsiteX5" fmla="*/ 4537 w 10003"/>
              <a:gd name="connsiteY5" fmla="*/ 10029 h 10029"/>
              <a:gd name="connsiteX6" fmla="*/ 4605 w 10003"/>
              <a:gd name="connsiteY6" fmla="*/ 9443 h 10029"/>
              <a:gd name="connsiteX7" fmla="*/ 4605 w 10003"/>
              <a:gd name="connsiteY7" fmla="*/ 4340 h 10029"/>
              <a:gd name="connsiteX8" fmla="*/ 4672 w 10003"/>
              <a:gd name="connsiteY8" fmla="*/ 3752 h 10029"/>
              <a:gd name="connsiteX9" fmla="*/ 8443 w 10003"/>
              <a:gd name="connsiteY9" fmla="*/ 3752 h 10029"/>
              <a:gd name="connsiteX10" fmla="*/ 8509 w 10003"/>
              <a:gd name="connsiteY10" fmla="*/ 4340 h 10029"/>
              <a:gd name="connsiteX11" fmla="*/ 8509 w 10003"/>
              <a:gd name="connsiteY11" fmla="*/ 6326 h 10029"/>
              <a:gd name="connsiteX12" fmla="*/ 8572 w 10003"/>
              <a:gd name="connsiteY12" fmla="*/ 6912 h 10029"/>
              <a:gd name="connsiteX13" fmla="*/ 9937 w 10003"/>
              <a:gd name="connsiteY13" fmla="*/ 6912 h 10029"/>
              <a:gd name="connsiteX14" fmla="*/ 10003 w 10003"/>
              <a:gd name="connsiteY14" fmla="*/ 6326 h 10029"/>
              <a:gd name="connsiteX0" fmla="*/ 0 w 10003"/>
              <a:gd name="connsiteY0" fmla="*/ 30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1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9937 w 10003"/>
              <a:gd name="connsiteY13" fmla="*/ 6883 h 10000"/>
              <a:gd name="connsiteX14" fmla="*/ 10003 w 10003"/>
              <a:gd name="connsiteY14" fmla="*/ 6297 h 10000"/>
              <a:gd name="connsiteX0" fmla="*/ 0 w 10003"/>
              <a:gd name="connsiteY0" fmla="*/ 1 h 10000"/>
              <a:gd name="connsiteX1" fmla="*/ 844 w 10003"/>
              <a:gd name="connsiteY1" fmla="*/ 0 h 10000"/>
              <a:gd name="connsiteX2" fmla="*/ 910 w 10003"/>
              <a:gd name="connsiteY2" fmla="*/ 586 h 10000"/>
              <a:gd name="connsiteX3" fmla="*/ 910 w 10003"/>
              <a:gd name="connsiteY3" fmla="*/ 9414 h 10000"/>
              <a:gd name="connsiteX4" fmla="*/ 977 w 10003"/>
              <a:gd name="connsiteY4" fmla="*/ 10000 h 10000"/>
              <a:gd name="connsiteX5" fmla="*/ 4537 w 10003"/>
              <a:gd name="connsiteY5" fmla="*/ 10000 h 10000"/>
              <a:gd name="connsiteX6" fmla="*/ 4605 w 10003"/>
              <a:gd name="connsiteY6" fmla="*/ 9414 h 10000"/>
              <a:gd name="connsiteX7" fmla="*/ 4605 w 10003"/>
              <a:gd name="connsiteY7" fmla="*/ 4311 h 10000"/>
              <a:gd name="connsiteX8" fmla="*/ 4672 w 10003"/>
              <a:gd name="connsiteY8" fmla="*/ 3723 h 10000"/>
              <a:gd name="connsiteX9" fmla="*/ 8443 w 10003"/>
              <a:gd name="connsiteY9" fmla="*/ 3723 h 10000"/>
              <a:gd name="connsiteX10" fmla="*/ 8509 w 10003"/>
              <a:gd name="connsiteY10" fmla="*/ 4311 h 10000"/>
              <a:gd name="connsiteX11" fmla="*/ 8509 w 10003"/>
              <a:gd name="connsiteY11" fmla="*/ 6297 h 10000"/>
              <a:gd name="connsiteX12" fmla="*/ 8572 w 10003"/>
              <a:gd name="connsiteY12" fmla="*/ 6883 h 10000"/>
              <a:gd name="connsiteX13" fmla="*/ 10003 w 10003"/>
              <a:gd name="connsiteY13" fmla="*/ 6297 h 10000"/>
              <a:gd name="connsiteX0" fmla="*/ 0 w 9498"/>
              <a:gd name="connsiteY0" fmla="*/ 1 h 10000"/>
              <a:gd name="connsiteX1" fmla="*/ 844 w 9498"/>
              <a:gd name="connsiteY1" fmla="*/ 0 h 10000"/>
              <a:gd name="connsiteX2" fmla="*/ 910 w 9498"/>
              <a:gd name="connsiteY2" fmla="*/ 586 h 10000"/>
              <a:gd name="connsiteX3" fmla="*/ 910 w 9498"/>
              <a:gd name="connsiteY3" fmla="*/ 9414 h 10000"/>
              <a:gd name="connsiteX4" fmla="*/ 977 w 9498"/>
              <a:gd name="connsiteY4" fmla="*/ 10000 h 10000"/>
              <a:gd name="connsiteX5" fmla="*/ 4537 w 9498"/>
              <a:gd name="connsiteY5" fmla="*/ 10000 h 10000"/>
              <a:gd name="connsiteX6" fmla="*/ 4605 w 9498"/>
              <a:gd name="connsiteY6" fmla="*/ 9414 h 10000"/>
              <a:gd name="connsiteX7" fmla="*/ 4605 w 9498"/>
              <a:gd name="connsiteY7" fmla="*/ 4311 h 10000"/>
              <a:gd name="connsiteX8" fmla="*/ 4672 w 9498"/>
              <a:gd name="connsiteY8" fmla="*/ 3723 h 10000"/>
              <a:gd name="connsiteX9" fmla="*/ 8443 w 9498"/>
              <a:gd name="connsiteY9" fmla="*/ 3723 h 10000"/>
              <a:gd name="connsiteX10" fmla="*/ 8509 w 9498"/>
              <a:gd name="connsiteY10" fmla="*/ 4311 h 10000"/>
              <a:gd name="connsiteX11" fmla="*/ 8509 w 9498"/>
              <a:gd name="connsiteY11" fmla="*/ 6297 h 10000"/>
              <a:gd name="connsiteX12" fmla="*/ 8572 w 9498"/>
              <a:gd name="connsiteY12" fmla="*/ 6883 h 10000"/>
              <a:gd name="connsiteX13" fmla="*/ 9498 w 9498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22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6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9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49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1 w 10000"/>
              <a:gd name="connsiteY12" fmla="*/ 6861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883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05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29 w 10000"/>
              <a:gd name="connsiteY4" fmla="*/ 10000 h 10000"/>
              <a:gd name="connsiteX5" fmla="*/ 4777 w 10000"/>
              <a:gd name="connsiteY5" fmla="*/ 10000 h 10000"/>
              <a:gd name="connsiteX6" fmla="*/ 4848 w 10000"/>
              <a:gd name="connsiteY6" fmla="*/ 9414 h 10000"/>
              <a:gd name="connsiteX7" fmla="*/ 4848 w 10000"/>
              <a:gd name="connsiteY7" fmla="*/ 4311 h 10000"/>
              <a:gd name="connsiteX8" fmla="*/ 4919 w 10000"/>
              <a:gd name="connsiteY8" fmla="*/ 3723 h 10000"/>
              <a:gd name="connsiteX9" fmla="*/ 8889 w 10000"/>
              <a:gd name="connsiteY9" fmla="*/ 3723 h 10000"/>
              <a:gd name="connsiteX10" fmla="*/ 8959 w 10000"/>
              <a:gd name="connsiteY10" fmla="*/ 4311 h 10000"/>
              <a:gd name="connsiteX11" fmla="*/ 8959 w 10000"/>
              <a:gd name="connsiteY11" fmla="*/ 6297 h 10000"/>
              <a:gd name="connsiteX12" fmla="*/ 9014 w 10000"/>
              <a:gd name="connsiteY12" fmla="*/ 6927 h 10000"/>
              <a:gd name="connsiteX13" fmla="*/ 10000 w 10000"/>
              <a:gd name="connsiteY13" fmla="*/ 6912 h 10000"/>
              <a:gd name="connsiteX0" fmla="*/ 0 w 10029"/>
              <a:gd name="connsiteY0" fmla="*/ 1 h 10000"/>
              <a:gd name="connsiteX1" fmla="*/ 889 w 10029"/>
              <a:gd name="connsiteY1" fmla="*/ 0 h 10000"/>
              <a:gd name="connsiteX2" fmla="*/ 958 w 10029"/>
              <a:gd name="connsiteY2" fmla="*/ 586 h 10000"/>
              <a:gd name="connsiteX3" fmla="*/ 958 w 10029"/>
              <a:gd name="connsiteY3" fmla="*/ 9414 h 10000"/>
              <a:gd name="connsiteX4" fmla="*/ 1029 w 10029"/>
              <a:gd name="connsiteY4" fmla="*/ 10000 h 10000"/>
              <a:gd name="connsiteX5" fmla="*/ 4777 w 10029"/>
              <a:gd name="connsiteY5" fmla="*/ 10000 h 10000"/>
              <a:gd name="connsiteX6" fmla="*/ 4848 w 10029"/>
              <a:gd name="connsiteY6" fmla="*/ 9414 h 10000"/>
              <a:gd name="connsiteX7" fmla="*/ 4848 w 10029"/>
              <a:gd name="connsiteY7" fmla="*/ 4311 h 10000"/>
              <a:gd name="connsiteX8" fmla="*/ 4919 w 10029"/>
              <a:gd name="connsiteY8" fmla="*/ 3723 h 10000"/>
              <a:gd name="connsiteX9" fmla="*/ 8889 w 10029"/>
              <a:gd name="connsiteY9" fmla="*/ 3723 h 10000"/>
              <a:gd name="connsiteX10" fmla="*/ 8959 w 10029"/>
              <a:gd name="connsiteY10" fmla="*/ 4311 h 10000"/>
              <a:gd name="connsiteX11" fmla="*/ 8959 w 10029"/>
              <a:gd name="connsiteY11" fmla="*/ 6297 h 10000"/>
              <a:gd name="connsiteX12" fmla="*/ 9014 w 10029"/>
              <a:gd name="connsiteY12" fmla="*/ 6927 h 10000"/>
              <a:gd name="connsiteX13" fmla="*/ 10029 w 10029"/>
              <a:gd name="connsiteY13" fmla="*/ 6912 h 10000"/>
              <a:gd name="connsiteX0" fmla="*/ 0 w 10029"/>
              <a:gd name="connsiteY0" fmla="*/ 1 h 10000"/>
              <a:gd name="connsiteX1" fmla="*/ 889 w 10029"/>
              <a:gd name="connsiteY1" fmla="*/ 0 h 10000"/>
              <a:gd name="connsiteX2" fmla="*/ 958 w 10029"/>
              <a:gd name="connsiteY2" fmla="*/ 586 h 10000"/>
              <a:gd name="connsiteX3" fmla="*/ 958 w 10029"/>
              <a:gd name="connsiteY3" fmla="*/ 9414 h 10000"/>
              <a:gd name="connsiteX4" fmla="*/ 1029 w 10029"/>
              <a:gd name="connsiteY4" fmla="*/ 10000 h 10000"/>
              <a:gd name="connsiteX5" fmla="*/ 4777 w 10029"/>
              <a:gd name="connsiteY5" fmla="*/ 10000 h 10000"/>
              <a:gd name="connsiteX6" fmla="*/ 4848 w 10029"/>
              <a:gd name="connsiteY6" fmla="*/ 9414 h 10000"/>
              <a:gd name="connsiteX7" fmla="*/ 4848 w 10029"/>
              <a:gd name="connsiteY7" fmla="*/ 4311 h 10000"/>
              <a:gd name="connsiteX8" fmla="*/ 4919 w 10029"/>
              <a:gd name="connsiteY8" fmla="*/ 3723 h 10000"/>
              <a:gd name="connsiteX9" fmla="*/ 8889 w 10029"/>
              <a:gd name="connsiteY9" fmla="*/ 3723 h 10000"/>
              <a:gd name="connsiteX10" fmla="*/ 8959 w 10029"/>
              <a:gd name="connsiteY10" fmla="*/ 4311 h 10000"/>
              <a:gd name="connsiteX11" fmla="*/ 8959 w 10029"/>
              <a:gd name="connsiteY11" fmla="*/ 6297 h 10000"/>
              <a:gd name="connsiteX12" fmla="*/ 9014 w 10029"/>
              <a:gd name="connsiteY12" fmla="*/ 6927 h 10000"/>
              <a:gd name="connsiteX13" fmla="*/ 10029 w 10029"/>
              <a:gd name="connsiteY13" fmla="*/ 6912 h 10000"/>
              <a:gd name="connsiteX0" fmla="*/ 0 w 10063"/>
              <a:gd name="connsiteY0" fmla="*/ 1 h 10000"/>
              <a:gd name="connsiteX1" fmla="*/ 889 w 10063"/>
              <a:gd name="connsiteY1" fmla="*/ 0 h 10000"/>
              <a:gd name="connsiteX2" fmla="*/ 958 w 10063"/>
              <a:gd name="connsiteY2" fmla="*/ 586 h 10000"/>
              <a:gd name="connsiteX3" fmla="*/ 958 w 10063"/>
              <a:gd name="connsiteY3" fmla="*/ 9414 h 10000"/>
              <a:gd name="connsiteX4" fmla="*/ 1029 w 10063"/>
              <a:gd name="connsiteY4" fmla="*/ 10000 h 10000"/>
              <a:gd name="connsiteX5" fmla="*/ 4777 w 10063"/>
              <a:gd name="connsiteY5" fmla="*/ 10000 h 10000"/>
              <a:gd name="connsiteX6" fmla="*/ 4848 w 10063"/>
              <a:gd name="connsiteY6" fmla="*/ 9414 h 10000"/>
              <a:gd name="connsiteX7" fmla="*/ 4848 w 10063"/>
              <a:gd name="connsiteY7" fmla="*/ 4311 h 10000"/>
              <a:gd name="connsiteX8" fmla="*/ 4919 w 10063"/>
              <a:gd name="connsiteY8" fmla="*/ 3723 h 10000"/>
              <a:gd name="connsiteX9" fmla="*/ 8889 w 10063"/>
              <a:gd name="connsiteY9" fmla="*/ 3723 h 10000"/>
              <a:gd name="connsiteX10" fmla="*/ 8959 w 10063"/>
              <a:gd name="connsiteY10" fmla="*/ 4311 h 10000"/>
              <a:gd name="connsiteX11" fmla="*/ 8959 w 10063"/>
              <a:gd name="connsiteY11" fmla="*/ 6297 h 10000"/>
              <a:gd name="connsiteX12" fmla="*/ 9014 w 10063"/>
              <a:gd name="connsiteY12" fmla="*/ 6927 h 10000"/>
              <a:gd name="connsiteX13" fmla="*/ 10063 w 10063"/>
              <a:gd name="connsiteY13" fmla="*/ 6912 h 10000"/>
              <a:gd name="connsiteX0" fmla="*/ 0 w 9995"/>
              <a:gd name="connsiteY0" fmla="*/ 1 h 10000"/>
              <a:gd name="connsiteX1" fmla="*/ 889 w 9995"/>
              <a:gd name="connsiteY1" fmla="*/ 0 h 10000"/>
              <a:gd name="connsiteX2" fmla="*/ 958 w 9995"/>
              <a:gd name="connsiteY2" fmla="*/ 586 h 10000"/>
              <a:gd name="connsiteX3" fmla="*/ 958 w 9995"/>
              <a:gd name="connsiteY3" fmla="*/ 9414 h 10000"/>
              <a:gd name="connsiteX4" fmla="*/ 1029 w 9995"/>
              <a:gd name="connsiteY4" fmla="*/ 10000 h 10000"/>
              <a:gd name="connsiteX5" fmla="*/ 4777 w 9995"/>
              <a:gd name="connsiteY5" fmla="*/ 10000 h 10000"/>
              <a:gd name="connsiteX6" fmla="*/ 4848 w 9995"/>
              <a:gd name="connsiteY6" fmla="*/ 9414 h 10000"/>
              <a:gd name="connsiteX7" fmla="*/ 4848 w 9995"/>
              <a:gd name="connsiteY7" fmla="*/ 4311 h 10000"/>
              <a:gd name="connsiteX8" fmla="*/ 4919 w 9995"/>
              <a:gd name="connsiteY8" fmla="*/ 3723 h 10000"/>
              <a:gd name="connsiteX9" fmla="*/ 8889 w 9995"/>
              <a:gd name="connsiteY9" fmla="*/ 3723 h 10000"/>
              <a:gd name="connsiteX10" fmla="*/ 8959 w 9995"/>
              <a:gd name="connsiteY10" fmla="*/ 4311 h 10000"/>
              <a:gd name="connsiteX11" fmla="*/ 8959 w 9995"/>
              <a:gd name="connsiteY11" fmla="*/ 6297 h 10000"/>
              <a:gd name="connsiteX12" fmla="*/ 9014 w 9995"/>
              <a:gd name="connsiteY12" fmla="*/ 6927 h 10000"/>
              <a:gd name="connsiteX13" fmla="*/ 9995 w 9995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12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78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19 w 10000"/>
              <a:gd name="connsiteY12" fmla="*/ 6927 h 10000"/>
              <a:gd name="connsiteX13" fmla="*/ 10000 w 10000"/>
              <a:gd name="connsiteY13" fmla="*/ 6934 h 10000"/>
              <a:gd name="connsiteX0" fmla="*/ 0 w 10000"/>
              <a:gd name="connsiteY0" fmla="*/ 1 h 10000"/>
              <a:gd name="connsiteX1" fmla="*/ 889 w 10000"/>
              <a:gd name="connsiteY1" fmla="*/ 0 h 10000"/>
              <a:gd name="connsiteX2" fmla="*/ 958 w 10000"/>
              <a:gd name="connsiteY2" fmla="*/ 586 h 10000"/>
              <a:gd name="connsiteX3" fmla="*/ 958 w 10000"/>
              <a:gd name="connsiteY3" fmla="*/ 9414 h 10000"/>
              <a:gd name="connsiteX4" fmla="*/ 1030 w 10000"/>
              <a:gd name="connsiteY4" fmla="*/ 10000 h 10000"/>
              <a:gd name="connsiteX5" fmla="*/ 4779 w 10000"/>
              <a:gd name="connsiteY5" fmla="*/ 10000 h 10000"/>
              <a:gd name="connsiteX6" fmla="*/ 4850 w 10000"/>
              <a:gd name="connsiteY6" fmla="*/ 9414 h 10000"/>
              <a:gd name="connsiteX7" fmla="*/ 4850 w 10000"/>
              <a:gd name="connsiteY7" fmla="*/ 4311 h 10000"/>
              <a:gd name="connsiteX8" fmla="*/ 4921 w 10000"/>
              <a:gd name="connsiteY8" fmla="*/ 3723 h 10000"/>
              <a:gd name="connsiteX9" fmla="*/ 8893 w 10000"/>
              <a:gd name="connsiteY9" fmla="*/ 3723 h 10000"/>
              <a:gd name="connsiteX10" fmla="*/ 8963 w 10000"/>
              <a:gd name="connsiteY10" fmla="*/ 4311 h 10000"/>
              <a:gd name="connsiteX11" fmla="*/ 8963 w 10000"/>
              <a:gd name="connsiteY11" fmla="*/ 6297 h 10000"/>
              <a:gd name="connsiteX12" fmla="*/ 9022 w 10000"/>
              <a:gd name="connsiteY12" fmla="*/ 6949 h 10000"/>
              <a:gd name="connsiteX13" fmla="*/ 10000 w 10000"/>
              <a:gd name="connsiteY13" fmla="*/ 6934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49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07"/>
              <a:gd name="connsiteY0" fmla="*/ 1 h 10000"/>
              <a:gd name="connsiteX1" fmla="*/ 889 w 10007"/>
              <a:gd name="connsiteY1" fmla="*/ 0 h 10000"/>
              <a:gd name="connsiteX2" fmla="*/ 958 w 10007"/>
              <a:gd name="connsiteY2" fmla="*/ 586 h 10000"/>
              <a:gd name="connsiteX3" fmla="*/ 958 w 10007"/>
              <a:gd name="connsiteY3" fmla="*/ 9414 h 10000"/>
              <a:gd name="connsiteX4" fmla="*/ 1030 w 10007"/>
              <a:gd name="connsiteY4" fmla="*/ 10000 h 10000"/>
              <a:gd name="connsiteX5" fmla="*/ 4779 w 10007"/>
              <a:gd name="connsiteY5" fmla="*/ 10000 h 10000"/>
              <a:gd name="connsiteX6" fmla="*/ 4850 w 10007"/>
              <a:gd name="connsiteY6" fmla="*/ 9414 h 10000"/>
              <a:gd name="connsiteX7" fmla="*/ 4850 w 10007"/>
              <a:gd name="connsiteY7" fmla="*/ 4311 h 10000"/>
              <a:gd name="connsiteX8" fmla="*/ 4921 w 10007"/>
              <a:gd name="connsiteY8" fmla="*/ 3723 h 10000"/>
              <a:gd name="connsiteX9" fmla="*/ 8893 w 10007"/>
              <a:gd name="connsiteY9" fmla="*/ 3723 h 10000"/>
              <a:gd name="connsiteX10" fmla="*/ 8963 w 10007"/>
              <a:gd name="connsiteY10" fmla="*/ 4311 h 10000"/>
              <a:gd name="connsiteX11" fmla="*/ 8963 w 10007"/>
              <a:gd name="connsiteY11" fmla="*/ 6297 h 10000"/>
              <a:gd name="connsiteX12" fmla="*/ 9022 w 10007"/>
              <a:gd name="connsiteY12" fmla="*/ 6971 h 10000"/>
              <a:gd name="connsiteX13" fmla="*/ 10007 w 10007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6956 h 10000"/>
              <a:gd name="connsiteX0" fmla="*/ 0 w 10010"/>
              <a:gd name="connsiteY0" fmla="*/ 1 h 10000"/>
              <a:gd name="connsiteX1" fmla="*/ 889 w 10010"/>
              <a:gd name="connsiteY1" fmla="*/ 0 h 10000"/>
              <a:gd name="connsiteX2" fmla="*/ 958 w 10010"/>
              <a:gd name="connsiteY2" fmla="*/ 586 h 10000"/>
              <a:gd name="connsiteX3" fmla="*/ 958 w 10010"/>
              <a:gd name="connsiteY3" fmla="*/ 9414 h 10000"/>
              <a:gd name="connsiteX4" fmla="*/ 1030 w 10010"/>
              <a:gd name="connsiteY4" fmla="*/ 10000 h 10000"/>
              <a:gd name="connsiteX5" fmla="*/ 4779 w 10010"/>
              <a:gd name="connsiteY5" fmla="*/ 10000 h 10000"/>
              <a:gd name="connsiteX6" fmla="*/ 4850 w 10010"/>
              <a:gd name="connsiteY6" fmla="*/ 9414 h 10000"/>
              <a:gd name="connsiteX7" fmla="*/ 4850 w 10010"/>
              <a:gd name="connsiteY7" fmla="*/ 4311 h 10000"/>
              <a:gd name="connsiteX8" fmla="*/ 4921 w 10010"/>
              <a:gd name="connsiteY8" fmla="*/ 3723 h 10000"/>
              <a:gd name="connsiteX9" fmla="*/ 8893 w 10010"/>
              <a:gd name="connsiteY9" fmla="*/ 3723 h 10000"/>
              <a:gd name="connsiteX10" fmla="*/ 8963 w 10010"/>
              <a:gd name="connsiteY10" fmla="*/ 4311 h 10000"/>
              <a:gd name="connsiteX11" fmla="*/ 8963 w 10010"/>
              <a:gd name="connsiteY11" fmla="*/ 6297 h 10000"/>
              <a:gd name="connsiteX12" fmla="*/ 9022 w 10010"/>
              <a:gd name="connsiteY12" fmla="*/ 6971 h 10000"/>
              <a:gd name="connsiteX13" fmla="*/ 10010 w 10010"/>
              <a:gd name="connsiteY13" fmla="*/ 7000 h 10000"/>
              <a:gd name="connsiteX0" fmla="*/ 0 w 10013"/>
              <a:gd name="connsiteY0" fmla="*/ 1 h 10000"/>
              <a:gd name="connsiteX1" fmla="*/ 889 w 10013"/>
              <a:gd name="connsiteY1" fmla="*/ 0 h 10000"/>
              <a:gd name="connsiteX2" fmla="*/ 958 w 10013"/>
              <a:gd name="connsiteY2" fmla="*/ 586 h 10000"/>
              <a:gd name="connsiteX3" fmla="*/ 958 w 10013"/>
              <a:gd name="connsiteY3" fmla="*/ 9414 h 10000"/>
              <a:gd name="connsiteX4" fmla="*/ 1030 w 10013"/>
              <a:gd name="connsiteY4" fmla="*/ 10000 h 10000"/>
              <a:gd name="connsiteX5" fmla="*/ 4779 w 10013"/>
              <a:gd name="connsiteY5" fmla="*/ 10000 h 10000"/>
              <a:gd name="connsiteX6" fmla="*/ 4850 w 10013"/>
              <a:gd name="connsiteY6" fmla="*/ 9414 h 10000"/>
              <a:gd name="connsiteX7" fmla="*/ 4850 w 10013"/>
              <a:gd name="connsiteY7" fmla="*/ 4311 h 10000"/>
              <a:gd name="connsiteX8" fmla="*/ 4921 w 10013"/>
              <a:gd name="connsiteY8" fmla="*/ 3723 h 10000"/>
              <a:gd name="connsiteX9" fmla="*/ 8893 w 10013"/>
              <a:gd name="connsiteY9" fmla="*/ 3723 h 10000"/>
              <a:gd name="connsiteX10" fmla="*/ 8963 w 10013"/>
              <a:gd name="connsiteY10" fmla="*/ 4311 h 10000"/>
              <a:gd name="connsiteX11" fmla="*/ 8963 w 10013"/>
              <a:gd name="connsiteY11" fmla="*/ 6297 h 10000"/>
              <a:gd name="connsiteX12" fmla="*/ 9022 w 10013"/>
              <a:gd name="connsiteY12" fmla="*/ 6971 h 10000"/>
              <a:gd name="connsiteX13" fmla="*/ 10013 w 10013"/>
              <a:gd name="connsiteY13" fmla="*/ 6956 h 10000"/>
              <a:gd name="connsiteX0" fmla="*/ 0 w 10081"/>
              <a:gd name="connsiteY0" fmla="*/ 1 h 10000"/>
              <a:gd name="connsiteX1" fmla="*/ 889 w 10081"/>
              <a:gd name="connsiteY1" fmla="*/ 0 h 10000"/>
              <a:gd name="connsiteX2" fmla="*/ 958 w 10081"/>
              <a:gd name="connsiteY2" fmla="*/ 586 h 10000"/>
              <a:gd name="connsiteX3" fmla="*/ 958 w 10081"/>
              <a:gd name="connsiteY3" fmla="*/ 9414 h 10000"/>
              <a:gd name="connsiteX4" fmla="*/ 1030 w 10081"/>
              <a:gd name="connsiteY4" fmla="*/ 10000 h 10000"/>
              <a:gd name="connsiteX5" fmla="*/ 4779 w 10081"/>
              <a:gd name="connsiteY5" fmla="*/ 10000 h 10000"/>
              <a:gd name="connsiteX6" fmla="*/ 4850 w 10081"/>
              <a:gd name="connsiteY6" fmla="*/ 9414 h 10000"/>
              <a:gd name="connsiteX7" fmla="*/ 4850 w 10081"/>
              <a:gd name="connsiteY7" fmla="*/ 4311 h 10000"/>
              <a:gd name="connsiteX8" fmla="*/ 4921 w 10081"/>
              <a:gd name="connsiteY8" fmla="*/ 3723 h 10000"/>
              <a:gd name="connsiteX9" fmla="*/ 8893 w 10081"/>
              <a:gd name="connsiteY9" fmla="*/ 3723 h 10000"/>
              <a:gd name="connsiteX10" fmla="*/ 8963 w 10081"/>
              <a:gd name="connsiteY10" fmla="*/ 4311 h 10000"/>
              <a:gd name="connsiteX11" fmla="*/ 8963 w 10081"/>
              <a:gd name="connsiteY11" fmla="*/ 6297 h 10000"/>
              <a:gd name="connsiteX12" fmla="*/ 9022 w 10081"/>
              <a:gd name="connsiteY12" fmla="*/ 6971 h 10000"/>
              <a:gd name="connsiteX13" fmla="*/ 10081 w 10081"/>
              <a:gd name="connsiteY13" fmla="*/ 6978 h 10000"/>
              <a:gd name="connsiteX0" fmla="*/ 0 w 10089"/>
              <a:gd name="connsiteY0" fmla="*/ 1 h 10000"/>
              <a:gd name="connsiteX1" fmla="*/ 889 w 10089"/>
              <a:gd name="connsiteY1" fmla="*/ 0 h 10000"/>
              <a:gd name="connsiteX2" fmla="*/ 958 w 10089"/>
              <a:gd name="connsiteY2" fmla="*/ 586 h 10000"/>
              <a:gd name="connsiteX3" fmla="*/ 958 w 10089"/>
              <a:gd name="connsiteY3" fmla="*/ 9414 h 10000"/>
              <a:gd name="connsiteX4" fmla="*/ 1030 w 10089"/>
              <a:gd name="connsiteY4" fmla="*/ 10000 h 10000"/>
              <a:gd name="connsiteX5" fmla="*/ 4779 w 10089"/>
              <a:gd name="connsiteY5" fmla="*/ 10000 h 10000"/>
              <a:gd name="connsiteX6" fmla="*/ 4850 w 10089"/>
              <a:gd name="connsiteY6" fmla="*/ 9414 h 10000"/>
              <a:gd name="connsiteX7" fmla="*/ 4850 w 10089"/>
              <a:gd name="connsiteY7" fmla="*/ 4311 h 10000"/>
              <a:gd name="connsiteX8" fmla="*/ 4921 w 10089"/>
              <a:gd name="connsiteY8" fmla="*/ 3723 h 10000"/>
              <a:gd name="connsiteX9" fmla="*/ 8893 w 10089"/>
              <a:gd name="connsiteY9" fmla="*/ 3723 h 10000"/>
              <a:gd name="connsiteX10" fmla="*/ 8963 w 10089"/>
              <a:gd name="connsiteY10" fmla="*/ 4311 h 10000"/>
              <a:gd name="connsiteX11" fmla="*/ 8963 w 10089"/>
              <a:gd name="connsiteY11" fmla="*/ 6297 h 10000"/>
              <a:gd name="connsiteX12" fmla="*/ 9022 w 10089"/>
              <a:gd name="connsiteY12" fmla="*/ 6971 h 10000"/>
              <a:gd name="connsiteX13" fmla="*/ 10089 w 10089"/>
              <a:gd name="connsiteY13" fmla="*/ 6956 h 10000"/>
              <a:gd name="connsiteX0" fmla="*/ 0 w 10092"/>
              <a:gd name="connsiteY0" fmla="*/ 1 h 10000"/>
              <a:gd name="connsiteX1" fmla="*/ 889 w 10092"/>
              <a:gd name="connsiteY1" fmla="*/ 0 h 10000"/>
              <a:gd name="connsiteX2" fmla="*/ 958 w 10092"/>
              <a:gd name="connsiteY2" fmla="*/ 586 h 10000"/>
              <a:gd name="connsiteX3" fmla="*/ 958 w 10092"/>
              <a:gd name="connsiteY3" fmla="*/ 9414 h 10000"/>
              <a:gd name="connsiteX4" fmla="*/ 1030 w 10092"/>
              <a:gd name="connsiteY4" fmla="*/ 10000 h 10000"/>
              <a:gd name="connsiteX5" fmla="*/ 4779 w 10092"/>
              <a:gd name="connsiteY5" fmla="*/ 10000 h 10000"/>
              <a:gd name="connsiteX6" fmla="*/ 4850 w 10092"/>
              <a:gd name="connsiteY6" fmla="*/ 9414 h 10000"/>
              <a:gd name="connsiteX7" fmla="*/ 4850 w 10092"/>
              <a:gd name="connsiteY7" fmla="*/ 4311 h 10000"/>
              <a:gd name="connsiteX8" fmla="*/ 4921 w 10092"/>
              <a:gd name="connsiteY8" fmla="*/ 3723 h 10000"/>
              <a:gd name="connsiteX9" fmla="*/ 8893 w 10092"/>
              <a:gd name="connsiteY9" fmla="*/ 3723 h 10000"/>
              <a:gd name="connsiteX10" fmla="*/ 8963 w 10092"/>
              <a:gd name="connsiteY10" fmla="*/ 4311 h 10000"/>
              <a:gd name="connsiteX11" fmla="*/ 8963 w 10092"/>
              <a:gd name="connsiteY11" fmla="*/ 6297 h 10000"/>
              <a:gd name="connsiteX12" fmla="*/ 9022 w 10092"/>
              <a:gd name="connsiteY12" fmla="*/ 6971 h 10000"/>
              <a:gd name="connsiteX13" fmla="*/ 10092 w 10092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78 h 10000"/>
              <a:gd name="connsiteX0" fmla="*/ 0 w 10095"/>
              <a:gd name="connsiteY0" fmla="*/ 1 h 10000"/>
              <a:gd name="connsiteX1" fmla="*/ 889 w 10095"/>
              <a:gd name="connsiteY1" fmla="*/ 0 h 10000"/>
              <a:gd name="connsiteX2" fmla="*/ 958 w 10095"/>
              <a:gd name="connsiteY2" fmla="*/ 586 h 10000"/>
              <a:gd name="connsiteX3" fmla="*/ 958 w 10095"/>
              <a:gd name="connsiteY3" fmla="*/ 9414 h 10000"/>
              <a:gd name="connsiteX4" fmla="*/ 1030 w 10095"/>
              <a:gd name="connsiteY4" fmla="*/ 10000 h 10000"/>
              <a:gd name="connsiteX5" fmla="*/ 4779 w 10095"/>
              <a:gd name="connsiteY5" fmla="*/ 10000 h 10000"/>
              <a:gd name="connsiteX6" fmla="*/ 4850 w 10095"/>
              <a:gd name="connsiteY6" fmla="*/ 9414 h 10000"/>
              <a:gd name="connsiteX7" fmla="*/ 4850 w 10095"/>
              <a:gd name="connsiteY7" fmla="*/ 4311 h 10000"/>
              <a:gd name="connsiteX8" fmla="*/ 4921 w 10095"/>
              <a:gd name="connsiteY8" fmla="*/ 3723 h 10000"/>
              <a:gd name="connsiteX9" fmla="*/ 8893 w 10095"/>
              <a:gd name="connsiteY9" fmla="*/ 3723 h 10000"/>
              <a:gd name="connsiteX10" fmla="*/ 8963 w 10095"/>
              <a:gd name="connsiteY10" fmla="*/ 4311 h 10000"/>
              <a:gd name="connsiteX11" fmla="*/ 8963 w 10095"/>
              <a:gd name="connsiteY11" fmla="*/ 6297 h 10000"/>
              <a:gd name="connsiteX12" fmla="*/ 9022 w 10095"/>
              <a:gd name="connsiteY12" fmla="*/ 6971 h 10000"/>
              <a:gd name="connsiteX13" fmla="*/ 10095 w 10095"/>
              <a:gd name="connsiteY13" fmla="*/ 6912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05"/>
              <a:gd name="connsiteY0" fmla="*/ 1 h 10000"/>
              <a:gd name="connsiteX1" fmla="*/ 889 w 10105"/>
              <a:gd name="connsiteY1" fmla="*/ 0 h 10000"/>
              <a:gd name="connsiteX2" fmla="*/ 958 w 10105"/>
              <a:gd name="connsiteY2" fmla="*/ 586 h 10000"/>
              <a:gd name="connsiteX3" fmla="*/ 958 w 10105"/>
              <a:gd name="connsiteY3" fmla="*/ 9414 h 10000"/>
              <a:gd name="connsiteX4" fmla="*/ 1030 w 10105"/>
              <a:gd name="connsiteY4" fmla="*/ 10000 h 10000"/>
              <a:gd name="connsiteX5" fmla="*/ 4779 w 10105"/>
              <a:gd name="connsiteY5" fmla="*/ 10000 h 10000"/>
              <a:gd name="connsiteX6" fmla="*/ 4850 w 10105"/>
              <a:gd name="connsiteY6" fmla="*/ 9414 h 10000"/>
              <a:gd name="connsiteX7" fmla="*/ 4850 w 10105"/>
              <a:gd name="connsiteY7" fmla="*/ 4311 h 10000"/>
              <a:gd name="connsiteX8" fmla="*/ 4921 w 10105"/>
              <a:gd name="connsiteY8" fmla="*/ 3723 h 10000"/>
              <a:gd name="connsiteX9" fmla="*/ 8893 w 10105"/>
              <a:gd name="connsiteY9" fmla="*/ 3723 h 10000"/>
              <a:gd name="connsiteX10" fmla="*/ 8963 w 10105"/>
              <a:gd name="connsiteY10" fmla="*/ 4311 h 10000"/>
              <a:gd name="connsiteX11" fmla="*/ 8963 w 10105"/>
              <a:gd name="connsiteY11" fmla="*/ 6297 h 10000"/>
              <a:gd name="connsiteX12" fmla="*/ 9022 w 10105"/>
              <a:gd name="connsiteY12" fmla="*/ 6971 h 10000"/>
              <a:gd name="connsiteX13" fmla="*/ 10105 w 10105"/>
              <a:gd name="connsiteY13" fmla="*/ 6978 h 10000"/>
              <a:gd name="connsiteX0" fmla="*/ 0 w 10131"/>
              <a:gd name="connsiteY0" fmla="*/ 1 h 10000"/>
              <a:gd name="connsiteX1" fmla="*/ 889 w 10131"/>
              <a:gd name="connsiteY1" fmla="*/ 0 h 10000"/>
              <a:gd name="connsiteX2" fmla="*/ 958 w 10131"/>
              <a:gd name="connsiteY2" fmla="*/ 586 h 10000"/>
              <a:gd name="connsiteX3" fmla="*/ 958 w 10131"/>
              <a:gd name="connsiteY3" fmla="*/ 9414 h 10000"/>
              <a:gd name="connsiteX4" fmla="*/ 1030 w 10131"/>
              <a:gd name="connsiteY4" fmla="*/ 10000 h 10000"/>
              <a:gd name="connsiteX5" fmla="*/ 4779 w 10131"/>
              <a:gd name="connsiteY5" fmla="*/ 10000 h 10000"/>
              <a:gd name="connsiteX6" fmla="*/ 4850 w 10131"/>
              <a:gd name="connsiteY6" fmla="*/ 9414 h 10000"/>
              <a:gd name="connsiteX7" fmla="*/ 4850 w 10131"/>
              <a:gd name="connsiteY7" fmla="*/ 4311 h 10000"/>
              <a:gd name="connsiteX8" fmla="*/ 4921 w 10131"/>
              <a:gd name="connsiteY8" fmla="*/ 3723 h 10000"/>
              <a:gd name="connsiteX9" fmla="*/ 8893 w 10131"/>
              <a:gd name="connsiteY9" fmla="*/ 3723 h 10000"/>
              <a:gd name="connsiteX10" fmla="*/ 8963 w 10131"/>
              <a:gd name="connsiteY10" fmla="*/ 4311 h 10000"/>
              <a:gd name="connsiteX11" fmla="*/ 8963 w 10131"/>
              <a:gd name="connsiteY11" fmla="*/ 6297 h 10000"/>
              <a:gd name="connsiteX12" fmla="*/ 9022 w 10131"/>
              <a:gd name="connsiteY12" fmla="*/ 6971 h 10000"/>
              <a:gd name="connsiteX13" fmla="*/ 10131 w 10131"/>
              <a:gd name="connsiteY13" fmla="*/ 6978 h 10000"/>
              <a:gd name="connsiteX0" fmla="*/ 0 w 9996"/>
              <a:gd name="connsiteY0" fmla="*/ 1 h 10000"/>
              <a:gd name="connsiteX1" fmla="*/ 889 w 9996"/>
              <a:gd name="connsiteY1" fmla="*/ 0 h 10000"/>
              <a:gd name="connsiteX2" fmla="*/ 958 w 9996"/>
              <a:gd name="connsiteY2" fmla="*/ 586 h 10000"/>
              <a:gd name="connsiteX3" fmla="*/ 958 w 9996"/>
              <a:gd name="connsiteY3" fmla="*/ 9414 h 10000"/>
              <a:gd name="connsiteX4" fmla="*/ 1030 w 9996"/>
              <a:gd name="connsiteY4" fmla="*/ 10000 h 10000"/>
              <a:gd name="connsiteX5" fmla="*/ 4779 w 9996"/>
              <a:gd name="connsiteY5" fmla="*/ 10000 h 10000"/>
              <a:gd name="connsiteX6" fmla="*/ 4850 w 9996"/>
              <a:gd name="connsiteY6" fmla="*/ 9414 h 10000"/>
              <a:gd name="connsiteX7" fmla="*/ 4850 w 9996"/>
              <a:gd name="connsiteY7" fmla="*/ 4311 h 10000"/>
              <a:gd name="connsiteX8" fmla="*/ 4921 w 9996"/>
              <a:gd name="connsiteY8" fmla="*/ 3723 h 10000"/>
              <a:gd name="connsiteX9" fmla="*/ 8893 w 9996"/>
              <a:gd name="connsiteY9" fmla="*/ 3723 h 10000"/>
              <a:gd name="connsiteX10" fmla="*/ 8963 w 9996"/>
              <a:gd name="connsiteY10" fmla="*/ 4311 h 10000"/>
              <a:gd name="connsiteX11" fmla="*/ 8963 w 9996"/>
              <a:gd name="connsiteY11" fmla="*/ 6297 h 10000"/>
              <a:gd name="connsiteX12" fmla="*/ 9022 w 9996"/>
              <a:gd name="connsiteY12" fmla="*/ 6971 h 10000"/>
              <a:gd name="connsiteX13" fmla="*/ 9996 w 9996"/>
              <a:gd name="connsiteY13" fmla="*/ 697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96" h="10000">
                <a:moveTo>
                  <a:pt x="0" y="1"/>
                </a:moveTo>
                <a:lnTo>
                  <a:pt x="889" y="0"/>
                </a:lnTo>
                <a:cubicBezTo>
                  <a:pt x="924" y="0"/>
                  <a:pt x="958" y="272"/>
                  <a:pt x="958" y="586"/>
                </a:cubicBezTo>
                <a:lnTo>
                  <a:pt x="958" y="9414"/>
                </a:lnTo>
                <a:cubicBezTo>
                  <a:pt x="958" y="9750"/>
                  <a:pt x="989" y="10000"/>
                  <a:pt x="1030" y="10000"/>
                </a:cubicBezTo>
                <a:lnTo>
                  <a:pt x="4779" y="10000"/>
                </a:lnTo>
                <a:cubicBezTo>
                  <a:pt x="4818" y="10000"/>
                  <a:pt x="4850" y="9750"/>
                  <a:pt x="4850" y="9414"/>
                </a:cubicBezTo>
                <a:lnTo>
                  <a:pt x="4850" y="4311"/>
                </a:lnTo>
                <a:cubicBezTo>
                  <a:pt x="4850" y="3996"/>
                  <a:pt x="4883" y="3723"/>
                  <a:pt x="4921" y="3723"/>
                </a:cubicBezTo>
                <a:lnTo>
                  <a:pt x="8893" y="3723"/>
                </a:lnTo>
                <a:cubicBezTo>
                  <a:pt x="8932" y="3723"/>
                  <a:pt x="8963" y="3996"/>
                  <a:pt x="8963" y="4311"/>
                </a:cubicBezTo>
                <a:lnTo>
                  <a:pt x="8963" y="6297"/>
                </a:lnTo>
                <a:cubicBezTo>
                  <a:pt x="8963" y="6633"/>
                  <a:pt x="8986" y="6971"/>
                  <a:pt x="9022" y="6971"/>
                </a:cubicBezTo>
                <a:cubicBezTo>
                  <a:pt x="9669" y="6959"/>
                  <a:pt x="9686" y="6968"/>
                  <a:pt x="9996" y="6978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gray">
          <a:xfrm>
            <a:off x="-4979" y="4336985"/>
            <a:ext cx="9147342" cy="1757619"/>
          </a:xfrm>
          <a:custGeom>
            <a:avLst/>
            <a:gdLst>
              <a:gd name="T0" fmla="*/ 0 w 8479"/>
              <a:gd name="T1" fmla="*/ 772 h 894"/>
              <a:gd name="T2" fmla="*/ 1132 w 8479"/>
              <a:gd name="T3" fmla="*/ 772 h 894"/>
              <a:gd name="T4" fmla="*/ 1160 w 8479"/>
              <a:gd name="T5" fmla="*/ 744 h 894"/>
              <a:gd name="T6" fmla="*/ 1160 w 8479"/>
              <a:gd name="T7" fmla="*/ 263 h 894"/>
              <a:gd name="T8" fmla="*/ 1188 w 8479"/>
              <a:gd name="T9" fmla="*/ 235 h 894"/>
              <a:gd name="T10" fmla="*/ 2202 w 8479"/>
              <a:gd name="T11" fmla="*/ 235 h 894"/>
              <a:gd name="T12" fmla="*/ 2230 w 8479"/>
              <a:gd name="T13" fmla="*/ 263 h 894"/>
              <a:gd name="T14" fmla="*/ 2230 w 8479"/>
              <a:gd name="T15" fmla="*/ 745 h 894"/>
              <a:gd name="T16" fmla="*/ 2258 w 8479"/>
              <a:gd name="T17" fmla="*/ 773 h 894"/>
              <a:gd name="T18" fmla="*/ 3688 w 8479"/>
              <a:gd name="T19" fmla="*/ 773 h 894"/>
              <a:gd name="T20" fmla="*/ 3716 w 8479"/>
              <a:gd name="T21" fmla="*/ 745 h 894"/>
              <a:gd name="T22" fmla="*/ 3716 w 8479"/>
              <a:gd name="T23" fmla="*/ 28 h 894"/>
              <a:gd name="T24" fmla="*/ 3744 w 8479"/>
              <a:gd name="T25" fmla="*/ 0 h 894"/>
              <a:gd name="T26" fmla="*/ 5033 w 8479"/>
              <a:gd name="T27" fmla="*/ 0 h 894"/>
              <a:gd name="T28" fmla="*/ 5061 w 8479"/>
              <a:gd name="T29" fmla="*/ 28 h 894"/>
              <a:gd name="T30" fmla="*/ 5061 w 8479"/>
              <a:gd name="T31" fmla="*/ 516 h 894"/>
              <a:gd name="T32" fmla="*/ 5089 w 8479"/>
              <a:gd name="T33" fmla="*/ 544 h 894"/>
              <a:gd name="T34" fmla="*/ 5446 w 8479"/>
              <a:gd name="T35" fmla="*/ 544 h 894"/>
              <a:gd name="T36" fmla="*/ 5474 w 8479"/>
              <a:gd name="T37" fmla="*/ 516 h 894"/>
              <a:gd name="T38" fmla="*/ 5474 w 8479"/>
              <a:gd name="T39" fmla="*/ 205 h 894"/>
              <a:gd name="T40" fmla="*/ 5502 w 8479"/>
              <a:gd name="T41" fmla="*/ 177 h 894"/>
              <a:gd name="T42" fmla="*/ 6295 w 8479"/>
              <a:gd name="T43" fmla="*/ 177 h 894"/>
              <a:gd name="T44" fmla="*/ 6323 w 8479"/>
              <a:gd name="T45" fmla="*/ 205 h 894"/>
              <a:gd name="T46" fmla="*/ 6323 w 8479"/>
              <a:gd name="T47" fmla="*/ 866 h 894"/>
              <a:gd name="T48" fmla="*/ 6351 w 8479"/>
              <a:gd name="T49" fmla="*/ 894 h 894"/>
              <a:gd name="T50" fmla="*/ 7237 w 8479"/>
              <a:gd name="T51" fmla="*/ 894 h 894"/>
              <a:gd name="T52" fmla="*/ 7265 w 8479"/>
              <a:gd name="T53" fmla="*/ 866 h 894"/>
              <a:gd name="T54" fmla="*/ 7265 w 8479"/>
              <a:gd name="T55" fmla="*/ 563 h 894"/>
              <a:gd name="T56" fmla="*/ 7293 w 8479"/>
              <a:gd name="T57" fmla="*/ 535 h 894"/>
              <a:gd name="T58" fmla="*/ 8479 w 8479"/>
              <a:gd name="T59" fmla="*/ 535 h 894"/>
              <a:gd name="connsiteX0" fmla="*/ 0 w 8665"/>
              <a:gd name="connsiteY0" fmla="*/ 8635 h 10000"/>
              <a:gd name="connsiteX1" fmla="*/ 33 w 8665"/>
              <a:gd name="connsiteY1" fmla="*/ 8322 h 10000"/>
              <a:gd name="connsiteX2" fmla="*/ 33 w 8665"/>
              <a:gd name="connsiteY2" fmla="*/ 2942 h 10000"/>
              <a:gd name="connsiteX3" fmla="*/ 66 w 8665"/>
              <a:gd name="connsiteY3" fmla="*/ 2629 h 10000"/>
              <a:gd name="connsiteX4" fmla="*/ 1262 w 8665"/>
              <a:gd name="connsiteY4" fmla="*/ 2629 h 10000"/>
              <a:gd name="connsiteX5" fmla="*/ 1295 w 8665"/>
              <a:gd name="connsiteY5" fmla="*/ 2942 h 10000"/>
              <a:gd name="connsiteX6" fmla="*/ 1295 w 8665"/>
              <a:gd name="connsiteY6" fmla="*/ 8333 h 10000"/>
              <a:gd name="connsiteX7" fmla="*/ 1328 w 8665"/>
              <a:gd name="connsiteY7" fmla="*/ 8647 h 10000"/>
              <a:gd name="connsiteX8" fmla="*/ 3015 w 8665"/>
              <a:gd name="connsiteY8" fmla="*/ 8647 h 10000"/>
              <a:gd name="connsiteX9" fmla="*/ 3048 w 8665"/>
              <a:gd name="connsiteY9" fmla="*/ 8333 h 10000"/>
              <a:gd name="connsiteX10" fmla="*/ 3048 w 8665"/>
              <a:gd name="connsiteY10" fmla="*/ 313 h 10000"/>
              <a:gd name="connsiteX11" fmla="*/ 3081 w 8665"/>
              <a:gd name="connsiteY11" fmla="*/ 0 h 10000"/>
              <a:gd name="connsiteX12" fmla="*/ 4601 w 8665"/>
              <a:gd name="connsiteY12" fmla="*/ 0 h 10000"/>
              <a:gd name="connsiteX13" fmla="*/ 4634 w 8665"/>
              <a:gd name="connsiteY13" fmla="*/ 313 h 10000"/>
              <a:gd name="connsiteX14" fmla="*/ 4634 w 8665"/>
              <a:gd name="connsiteY14" fmla="*/ 5772 h 10000"/>
              <a:gd name="connsiteX15" fmla="*/ 4667 w 8665"/>
              <a:gd name="connsiteY15" fmla="*/ 6085 h 10000"/>
              <a:gd name="connsiteX16" fmla="*/ 5088 w 8665"/>
              <a:gd name="connsiteY16" fmla="*/ 6085 h 10000"/>
              <a:gd name="connsiteX17" fmla="*/ 5121 w 8665"/>
              <a:gd name="connsiteY17" fmla="*/ 5772 h 10000"/>
              <a:gd name="connsiteX18" fmla="*/ 5121 w 8665"/>
              <a:gd name="connsiteY18" fmla="*/ 2293 h 10000"/>
              <a:gd name="connsiteX19" fmla="*/ 5154 w 8665"/>
              <a:gd name="connsiteY19" fmla="*/ 1980 h 10000"/>
              <a:gd name="connsiteX20" fmla="*/ 6089 w 8665"/>
              <a:gd name="connsiteY20" fmla="*/ 1980 h 10000"/>
              <a:gd name="connsiteX21" fmla="*/ 6122 w 8665"/>
              <a:gd name="connsiteY21" fmla="*/ 2293 h 10000"/>
              <a:gd name="connsiteX22" fmla="*/ 6122 w 8665"/>
              <a:gd name="connsiteY22" fmla="*/ 9687 h 10000"/>
              <a:gd name="connsiteX23" fmla="*/ 6155 w 8665"/>
              <a:gd name="connsiteY23" fmla="*/ 10000 h 10000"/>
              <a:gd name="connsiteX24" fmla="*/ 7200 w 8665"/>
              <a:gd name="connsiteY24" fmla="*/ 10000 h 10000"/>
              <a:gd name="connsiteX25" fmla="*/ 7233 w 8665"/>
              <a:gd name="connsiteY25" fmla="*/ 9687 h 10000"/>
              <a:gd name="connsiteX26" fmla="*/ 7233 w 8665"/>
              <a:gd name="connsiteY26" fmla="*/ 6298 h 10000"/>
              <a:gd name="connsiteX27" fmla="*/ 7266 w 8665"/>
              <a:gd name="connsiteY27" fmla="*/ 5984 h 10000"/>
              <a:gd name="connsiteX28" fmla="*/ 8665 w 8665"/>
              <a:gd name="connsiteY28" fmla="*/ 5984 h 10000"/>
              <a:gd name="connsiteX0" fmla="*/ 0 w 9962"/>
              <a:gd name="connsiteY0" fmla="*/ 8322 h 10000"/>
              <a:gd name="connsiteX1" fmla="*/ 0 w 9962"/>
              <a:gd name="connsiteY1" fmla="*/ 2942 h 10000"/>
              <a:gd name="connsiteX2" fmla="*/ 38 w 9962"/>
              <a:gd name="connsiteY2" fmla="*/ 2629 h 10000"/>
              <a:gd name="connsiteX3" fmla="*/ 1418 w 9962"/>
              <a:gd name="connsiteY3" fmla="*/ 2629 h 10000"/>
              <a:gd name="connsiteX4" fmla="*/ 1457 w 9962"/>
              <a:gd name="connsiteY4" fmla="*/ 2942 h 10000"/>
              <a:gd name="connsiteX5" fmla="*/ 1457 w 9962"/>
              <a:gd name="connsiteY5" fmla="*/ 8333 h 10000"/>
              <a:gd name="connsiteX6" fmla="*/ 1495 w 9962"/>
              <a:gd name="connsiteY6" fmla="*/ 8647 h 10000"/>
              <a:gd name="connsiteX7" fmla="*/ 3442 w 9962"/>
              <a:gd name="connsiteY7" fmla="*/ 8647 h 10000"/>
              <a:gd name="connsiteX8" fmla="*/ 3480 w 9962"/>
              <a:gd name="connsiteY8" fmla="*/ 8333 h 10000"/>
              <a:gd name="connsiteX9" fmla="*/ 3480 w 9962"/>
              <a:gd name="connsiteY9" fmla="*/ 313 h 10000"/>
              <a:gd name="connsiteX10" fmla="*/ 3518 w 9962"/>
              <a:gd name="connsiteY10" fmla="*/ 0 h 10000"/>
              <a:gd name="connsiteX11" fmla="*/ 5272 w 9962"/>
              <a:gd name="connsiteY11" fmla="*/ 0 h 10000"/>
              <a:gd name="connsiteX12" fmla="*/ 5310 w 9962"/>
              <a:gd name="connsiteY12" fmla="*/ 313 h 10000"/>
              <a:gd name="connsiteX13" fmla="*/ 5310 w 9962"/>
              <a:gd name="connsiteY13" fmla="*/ 5772 h 10000"/>
              <a:gd name="connsiteX14" fmla="*/ 5348 w 9962"/>
              <a:gd name="connsiteY14" fmla="*/ 6085 h 10000"/>
              <a:gd name="connsiteX15" fmla="*/ 5834 w 9962"/>
              <a:gd name="connsiteY15" fmla="*/ 6085 h 10000"/>
              <a:gd name="connsiteX16" fmla="*/ 5872 w 9962"/>
              <a:gd name="connsiteY16" fmla="*/ 5772 h 10000"/>
              <a:gd name="connsiteX17" fmla="*/ 5872 w 9962"/>
              <a:gd name="connsiteY17" fmla="*/ 2293 h 10000"/>
              <a:gd name="connsiteX18" fmla="*/ 5910 w 9962"/>
              <a:gd name="connsiteY18" fmla="*/ 1980 h 10000"/>
              <a:gd name="connsiteX19" fmla="*/ 6989 w 9962"/>
              <a:gd name="connsiteY19" fmla="*/ 1980 h 10000"/>
              <a:gd name="connsiteX20" fmla="*/ 7027 w 9962"/>
              <a:gd name="connsiteY20" fmla="*/ 2293 h 10000"/>
              <a:gd name="connsiteX21" fmla="*/ 7027 w 9962"/>
              <a:gd name="connsiteY21" fmla="*/ 9687 h 10000"/>
              <a:gd name="connsiteX22" fmla="*/ 7065 w 9962"/>
              <a:gd name="connsiteY22" fmla="*/ 10000 h 10000"/>
              <a:gd name="connsiteX23" fmla="*/ 8271 w 9962"/>
              <a:gd name="connsiteY23" fmla="*/ 10000 h 10000"/>
              <a:gd name="connsiteX24" fmla="*/ 8309 w 9962"/>
              <a:gd name="connsiteY24" fmla="*/ 9687 h 10000"/>
              <a:gd name="connsiteX25" fmla="*/ 8309 w 9962"/>
              <a:gd name="connsiteY25" fmla="*/ 6298 h 10000"/>
              <a:gd name="connsiteX26" fmla="*/ 8347 w 9962"/>
              <a:gd name="connsiteY26" fmla="*/ 5984 h 10000"/>
              <a:gd name="connsiteX27" fmla="*/ 9962 w 9962"/>
              <a:gd name="connsiteY27" fmla="*/ 5984 h 10000"/>
              <a:gd name="connsiteX0" fmla="*/ 0 w 10000"/>
              <a:gd name="connsiteY0" fmla="*/ 2942 h 10000"/>
              <a:gd name="connsiteX1" fmla="*/ 38 w 10000"/>
              <a:gd name="connsiteY1" fmla="*/ 2629 h 10000"/>
              <a:gd name="connsiteX2" fmla="*/ 1423 w 10000"/>
              <a:gd name="connsiteY2" fmla="*/ 2629 h 10000"/>
              <a:gd name="connsiteX3" fmla="*/ 1463 w 10000"/>
              <a:gd name="connsiteY3" fmla="*/ 2942 h 10000"/>
              <a:gd name="connsiteX4" fmla="*/ 1463 w 10000"/>
              <a:gd name="connsiteY4" fmla="*/ 8333 h 10000"/>
              <a:gd name="connsiteX5" fmla="*/ 1501 w 10000"/>
              <a:gd name="connsiteY5" fmla="*/ 8647 h 10000"/>
              <a:gd name="connsiteX6" fmla="*/ 3455 w 10000"/>
              <a:gd name="connsiteY6" fmla="*/ 8647 h 10000"/>
              <a:gd name="connsiteX7" fmla="*/ 3493 w 10000"/>
              <a:gd name="connsiteY7" fmla="*/ 8333 h 10000"/>
              <a:gd name="connsiteX8" fmla="*/ 3493 w 10000"/>
              <a:gd name="connsiteY8" fmla="*/ 313 h 10000"/>
              <a:gd name="connsiteX9" fmla="*/ 3531 w 10000"/>
              <a:gd name="connsiteY9" fmla="*/ 0 h 10000"/>
              <a:gd name="connsiteX10" fmla="*/ 5292 w 10000"/>
              <a:gd name="connsiteY10" fmla="*/ 0 h 10000"/>
              <a:gd name="connsiteX11" fmla="*/ 5330 w 10000"/>
              <a:gd name="connsiteY11" fmla="*/ 313 h 10000"/>
              <a:gd name="connsiteX12" fmla="*/ 5330 w 10000"/>
              <a:gd name="connsiteY12" fmla="*/ 5772 h 10000"/>
              <a:gd name="connsiteX13" fmla="*/ 5368 w 10000"/>
              <a:gd name="connsiteY13" fmla="*/ 6085 h 10000"/>
              <a:gd name="connsiteX14" fmla="*/ 5856 w 10000"/>
              <a:gd name="connsiteY14" fmla="*/ 6085 h 10000"/>
              <a:gd name="connsiteX15" fmla="*/ 5894 w 10000"/>
              <a:gd name="connsiteY15" fmla="*/ 5772 h 10000"/>
              <a:gd name="connsiteX16" fmla="*/ 5894 w 10000"/>
              <a:gd name="connsiteY16" fmla="*/ 2293 h 10000"/>
              <a:gd name="connsiteX17" fmla="*/ 5933 w 10000"/>
              <a:gd name="connsiteY17" fmla="*/ 1980 h 10000"/>
              <a:gd name="connsiteX18" fmla="*/ 7016 w 10000"/>
              <a:gd name="connsiteY18" fmla="*/ 1980 h 10000"/>
              <a:gd name="connsiteX19" fmla="*/ 7054 w 10000"/>
              <a:gd name="connsiteY19" fmla="*/ 2293 h 10000"/>
              <a:gd name="connsiteX20" fmla="*/ 7054 w 10000"/>
              <a:gd name="connsiteY20" fmla="*/ 9687 h 10000"/>
              <a:gd name="connsiteX21" fmla="*/ 7092 w 10000"/>
              <a:gd name="connsiteY21" fmla="*/ 10000 h 10000"/>
              <a:gd name="connsiteX22" fmla="*/ 8303 w 10000"/>
              <a:gd name="connsiteY22" fmla="*/ 10000 h 10000"/>
              <a:gd name="connsiteX23" fmla="*/ 8341 w 10000"/>
              <a:gd name="connsiteY23" fmla="*/ 9687 h 10000"/>
              <a:gd name="connsiteX24" fmla="*/ 8341 w 10000"/>
              <a:gd name="connsiteY24" fmla="*/ 6298 h 10000"/>
              <a:gd name="connsiteX25" fmla="*/ 8379 w 10000"/>
              <a:gd name="connsiteY25" fmla="*/ 5984 h 10000"/>
              <a:gd name="connsiteX26" fmla="*/ 10000 w 10000"/>
              <a:gd name="connsiteY26" fmla="*/ 5984 h 10000"/>
              <a:gd name="connsiteX0" fmla="*/ 0 w 9962"/>
              <a:gd name="connsiteY0" fmla="*/ 2629 h 10000"/>
              <a:gd name="connsiteX1" fmla="*/ 1385 w 9962"/>
              <a:gd name="connsiteY1" fmla="*/ 2629 h 10000"/>
              <a:gd name="connsiteX2" fmla="*/ 1425 w 9962"/>
              <a:gd name="connsiteY2" fmla="*/ 2942 h 10000"/>
              <a:gd name="connsiteX3" fmla="*/ 1425 w 9962"/>
              <a:gd name="connsiteY3" fmla="*/ 8333 h 10000"/>
              <a:gd name="connsiteX4" fmla="*/ 1463 w 9962"/>
              <a:gd name="connsiteY4" fmla="*/ 8647 h 10000"/>
              <a:gd name="connsiteX5" fmla="*/ 3417 w 9962"/>
              <a:gd name="connsiteY5" fmla="*/ 8647 h 10000"/>
              <a:gd name="connsiteX6" fmla="*/ 3455 w 9962"/>
              <a:gd name="connsiteY6" fmla="*/ 8333 h 10000"/>
              <a:gd name="connsiteX7" fmla="*/ 3455 w 9962"/>
              <a:gd name="connsiteY7" fmla="*/ 313 h 10000"/>
              <a:gd name="connsiteX8" fmla="*/ 3493 w 9962"/>
              <a:gd name="connsiteY8" fmla="*/ 0 h 10000"/>
              <a:gd name="connsiteX9" fmla="*/ 5254 w 9962"/>
              <a:gd name="connsiteY9" fmla="*/ 0 h 10000"/>
              <a:gd name="connsiteX10" fmla="*/ 5292 w 9962"/>
              <a:gd name="connsiteY10" fmla="*/ 313 h 10000"/>
              <a:gd name="connsiteX11" fmla="*/ 5292 w 9962"/>
              <a:gd name="connsiteY11" fmla="*/ 5772 h 10000"/>
              <a:gd name="connsiteX12" fmla="*/ 5330 w 9962"/>
              <a:gd name="connsiteY12" fmla="*/ 6085 h 10000"/>
              <a:gd name="connsiteX13" fmla="*/ 5818 w 9962"/>
              <a:gd name="connsiteY13" fmla="*/ 6085 h 10000"/>
              <a:gd name="connsiteX14" fmla="*/ 5856 w 9962"/>
              <a:gd name="connsiteY14" fmla="*/ 5772 h 10000"/>
              <a:gd name="connsiteX15" fmla="*/ 5856 w 9962"/>
              <a:gd name="connsiteY15" fmla="*/ 2293 h 10000"/>
              <a:gd name="connsiteX16" fmla="*/ 5895 w 9962"/>
              <a:gd name="connsiteY16" fmla="*/ 1980 h 10000"/>
              <a:gd name="connsiteX17" fmla="*/ 6978 w 9962"/>
              <a:gd name="connsiteY17" fmla="*/ 1980 h 10000"/>
              <a:gd name="connsiteX18" fmla="*/ 7016 w 9962"/>
              <a:gd name="connsiteY18" fmla="*/ 2293 h 10000"/>
              <a:gd name="connsiteX19" fmla="*/ 7016 w 9962"/>
              <a:gd name="connsiteY19" fmla="*/ 9687 h 10000"/>
              <a:gd name="connsiteX20" fmla="*/ 7054 w 9962"/>
              <a:gd name="connsiteY20" fmla="*/ 10000 h 10000"/>
              <a:gd name="connsiteX21" fmla="*/ 8265 w 9962"/>
              <a:gd name="connsiteY21" fmla="*/ 10000 h 10000"/>
              <a:gd name="connsiteX22" fmla="*/ 8303 w 9962"/>
              <a:gd name="connsiteY22" fmla="*/ 9687 h 10000"/>
              <a:gd name="connsiteX23" fmla="*/ 8303 w 9962"/>
              <a:gd name="connsiteY23" fmla="*/ 6298 h 10000"/>
              <a:gd name="connsiteX24" fmla="*/ 8341 w 9962"/>
              <a:gd name="connsiteY24" fmla="*/ 5984 h 10000"/>
              <a:gd name="connsiteX25" fmla="*/ 9962 w 9962"/>
              <a:gd name="connsiteY25" fmla="*/ 5984 h 10000"/>
              <a:gd name="connsiteX0" fmla="*/ 0 w 8610"/>
              <a:gd name="connsiteY0" fmla="*/ 2629 h 10000"/>
              <a:gd name="connsiteX1" fmla="*/ 40 w 8610"/>
              <a:gd name="connsiteY1" fmla="*/ 2942 h 10000"/>
              <a:gd name="connsiteX2" fmla="*/ 40 w 8610"/>
              <a:gd name="connsiteY2" fmla="*/ 8333 h 10000"/>
              <a:gd name="connsiteX3" fmla="*/ 79 w 8610"/>
              <a:gd name="connsiteY3" fmla="*/ 8647 h 10000"/>
              <a:gd name="connsiteX4" fmla="*/ 2040 w 8610"/>
              <a:gd name="connsiteY4" fmla="*/ 8647 h 10000"/>
              <a:gd name="connsiteX5" fmla="*/ 2078 w 8610"/>
              <a:gd name="connsiteY5" fmla="*/ 8333 h 10000"/>
              <a:gd name="connsiteX6" fmla="*/ 2078 w 8610"/>
              <a:gd name="connsiteY6" fmla="*/ 313 h 10000"/>
              <a:gd name="connsiteX7" fmla="*/ 2116 w 8610"/>
              <a:gd name="connsiteY7" fmla="*/ 0 h 10000"/>
              <a:gd name="connsiteX8" fmla="*/ 3884 w 8610"/>
              <a:gd name="connsiteY8" fmla="*/ 0 h 10000"/>
              <a:gd name="connsiteX9" fmla="*/ 3922 w 8610"/>
              <a:gd name="connsiteY9" fmla="*/ 313 h 10000"/>
              <a:gd name="connsiteX10" fmla="*/ 3922 w 8610"/>
              <a:gd name="connsiteY10" fmla="*/ 5772 h 10000"/>
              <a:gd name="connsiteX11" fmla="*/ 3960 w 8610"/>
              <a:gd name="connsiteY11" fmla="*/ 6085 h 10000"/>
              <a:gd name="connsiteX12" fmla="*/ 4450 w 8610"/>
              <a:gd name="connsiteY12" fmla="*/ 6085 h 10000"/>
              <a:gd name="connsiteX13" fmla="*/ 4488 w 8610"/>
              <a:gd name="connsiteY13" fmla="*/ 5772 h 10000"/>
              <a:gd name="connsiteX14" fmla="*/ 4488 w 8610"/>
              <a:gd name="connsiteY14" fmla="*/ 2293 h 10000"/>
              <a:gd name="connsiteX15" fmla="*/ 4527 w 8610"/>
              <a:gd name="connsiteY15" fmla="*/ 1980 h 10000"/>
              <a:gd name="connsiteX16" fmla="*/ 5615 w 8610"/>
              <a:gd name="connsiteY16" fmla="*/ 1980 h 10000"/>
              <a:gd name="connsiteX17" fmla="*/ 5653 w 8610"/>
              <a:gd name="connsiteY17" fmla="*/ 2293 h 10000"/>
              <a:gd name="connsiteX18" fmla="*/ 5653 w 8610"/>
              <a:gd name="connsiteY18" fmla="*/ 9687 h 10000"/>
              <a:gd name="connsiteX19" fmla="*/ 5691 w 8610"/>
              <a:gd name="connsiteY19" fmla="*/ 10000 h 10000"/>
              <a:gd name="connsiteX20" fmla="*/ 6907 w 8610"/>
              <a:gd name="connsiteY20" fmla="*/ 10000 h 10000"/>
              <a:gd name="connsiteX21" fmla="*/ 6945 w 8610"/>
              <a:gd name="connsiteY21" fmla="*/ 9687 h 10000"/>
              <a:gd name="connsiteX22" fmla="*/ 6945 w 8610"/>
              <a:gd name="connsiteY22" fmla="*/ 6298 h 10000"/>
              <a:gd name="connsiteX23" fmla="*/ 6983 w 8610"/>
              <a:gd name="connsiteY23" fmla="*/ 5984 h 10000"/>
              <a:gd name="connsiteX24" fmla="*/ 8610 w 8610"/>
              <a:gd name="connsiteY24" fmla="*/ 5984 h 10000"/>
              <a:gd name="connsiteX0" fmla="*/ 0 w 9954"/>
              <a:gd name="connsiteY0" fmla="*/ 2942 h 10000"/>
              <a:gd name="connsiteX1" fmla="*/ 0 w 9954"/>
              <a:gd name="connsiteY1" fmla="*/ 8333 h 10000"/>
              <a:gd name="connsiteX2" fmla="*/ 46 w 9954"/>
              <a:gd name="connsiteY2" fmla="*/ 8647 h 10000"/>
              <a:gd name="connsiteX3" fmla="*/ 2323 w 9954"/>
              <a:gd name="connsiteY3" fmla="*/ 8647 h 10000"/>
              <a:gd name="connsiteX4" fmla="*/ 2367 w 9954"/>
              <a:gd name="connsiteY4" fmla="*/ 8333 h 10000"/>
              <a:gd name="connsiteX5" fmla="*/ 2367 w 9954"/>
              <a:gd name="connsiteY5" fmla="*/ 313 h 10000"/>
              <a:gd name="connsiteX6" fmla="*/ 2412 w 9954"/>
              <a:gd name="connsiteY6" fmla="*/ 0 h 10000"/>
              <a:gd name="connsiteX7" fmla="*/ 4465 w 9954"/>
              <a:gd name="connsiteY7" fmla="*/ 0 h 10000"/>
              <a:gd name="connsiteX8" fmla="*/ 4509 w 9954"/>
              <a:gd name="connsiteY8" fmla="*/ 313 h 10000"/>
              <a:gd name="connsiteX9" fmla="*/ 4509 w 9954"/>
              <a:gd name="connsiteY9" fmla="*/ 5772 h 10000"/>
              <a:gd name="connsiteX10" fmla="*/ 4553 w 9954"/>
              <a:gd name="connsiteY10" fmla="*/ 6085 h 10000"/>
              <a:gd name="connsiteX11" fmla="*/ 5122 w 9954"/>
              <a:gd name="connsiteY11" fmla="*/ 6085 h 10000"/>
              <a:gd name="connsiteX12" fmla="*/ 5167 w 9954"/>
              <a:gd name="connsiteY12" fmla="*/ 5772 h 10000"/>
              <a:gd name="connsiteX13" fmla="*/ 5167 w 9954"/>
              <a:gd name="connsiteY13" fmla="*/ 2293 h 10000"/>
              <a:gd name="connsiteX14" fmla="*/ 5212 w 9954"/>
              <a:gd name="connsiteY14" fmla="*/ 1980 h 10000"/>
              <a:gd name="connsiteX15" fmla="*/ 6475 w 9954"/>
              <a:gd name="connsiteY15" fmla="*/ 1980 h 10000"/>
              <a:gd name="connsiteX16" fmla="*/ 6520 w 9954"/>
              <a:gd name="connsiteY16" fmla="*/ 2293 h 10000"/>
              <a:gd name="connsiteX17" fmla="*/ 6520 w 9954"/>
              <a:gd name="connsiteY17" fmla="*/ 9687 h 10000"/>
              <a:gd name="connsiteX18" fmla="*/ 6564 w 9954"/>
              <a:gd name="connsiteY18" fmla="*/ 10000 h 10000"/>
              <a:gd name="connsiteX19" fmla="*/ 7976 w 9954"/>
              <a:gd name="connsiteY19" fmla="*/ 10000 h 10000"/>
              <a:gd name="connsiteX20" fmla="*/ 8020 w 9954"/>
              <a:gd name="connsiteY20" fmla="*/ 9687 h 10000"/>
              <a:gd name="connsiteX21" fmla="*/ 8020 w 9954"/>
              <a:gd name="connsiteY21" fmla="*/ 6298 h 10000"/>
              <a:gd name="connsiteX22" fmla="*/ 8064 w 9954"/>
              <a:gd name="connsiteY22" fmla="*/ 5984 h 10000"/>
              <a:gd name="connsiteX23" fmla="*/ 9954 w 9954"/>
              <a:gd name="connsiteY23" fmla="*/ 5984 h 10000"/>
              <a:gd name="connsiteX0" fmla="*/ 0 w 10000"/>
              <a:gd name="connsiteY0" fmla="*/ 8333 h 10000"/>
              <a:gd name="connsiteX1" fmla="*/ 46 w 10000"/>
              <a:gd name="connsiteY1" fmla="*/ 8647 h 10000"/>
              <a:gd name="connsiteX2" fmla="*/ 2334 w 10000"/>
              <a:gd name="connsiteY2" fmla="*/ 8647 h 10000"/>
              <a:gd name="connsiteX3" fmla="*/ 2378 w 10000"/>
              <a:gd name="connsiteY3" fmla="*/ 8333 h 10000"/>
              <a:gd name="connsiteX4" fmla="*/ 2378 w 10000"/>
              <a:gd name="connsiteY4" fmla="*/ 313 h 10000"/>
              <a:gd name="connsiteX5" fmla="*/ 2423 w 10000"/>
              <a:gd name="connsiteY5" fmla="*/ 0 h 10000"/>
              <a:gd name="connsiteX6" fmla="*/ 4486 w 10000"/>
              <a:gd name="connsiteY6" fmla="*/ 0 h 10000"/>
              <a:gd name="connsiteX7" fmla="*/ 4530 w 10000"/>
              <a:gd name="connsiteY7" fmla="*/ 313 h 10000"/>
              <a:gd name="connsiteX8" fmla="*/ 4530 w 10000"/>
              <a:gd name="connsiteY8" fmla="*/ 5772 h 10000"/>
              <a:gd name="connsiteX9" fmla="*/ 4574 w 10000"/>
              <a:gd name="connsiteY9" fmla="*/ 6085 h 10000"/>
              <a:gd name="connsiteX10" fmla="*/ 5146 w 10000"/>
              <a:gd name="connsiteY10" fmla="*/ 6085 h 10000"/>
              <a:gd name="connsiteX11" fmla="*/ 5191 w 10000"/>
              <a:gd name="connsiteY11" fmla="*/ 5772 h 10000"/>
              <a:gd name="connsiteX12" fmla="*/ 5191 w 10000"/>
              <a:gd name="connsiteY12" fmla="*/ 2293 h 10000"/>
              <a:gd name="connsiteX13" fmla="*/ 5236 w 10000"/>
              <a:gd name="connsiteY13" fmla="*/ 1980 h 10000"/>
              <a:gd name="connsiteX14" fmla="*/ 6505 w 10000"/>
              <a:gd name="connsiteY14" fmla="*/ 1980 h 10000"/>
              <a:gd name="connsiteX15" fmla="*/ 6550 w 10000"/>
              <a:gd name="connsiteY15" fmla="*/ 2293 h 10000"/>
              <a:gd name="connsiteX16" fmla="*/ 6550 w 10000"/>
              <a:gd name="connsiteY16" fmla="*/ 9687 h 10000"/>
              <a:gd name="connsiteX17" fmla="*/ 6594 w 10000"/>
              <a:gd name="connsiteY17" fmla="*/ 10000 h 10000"/>
              <a:gd name="connsiteX18" fmla="*/ 8013 w 10000"/>
              <a:gd name="connsiteY18" fmla="*/ 10000 h 10000"/>
              <a:gd name="connsiteX19" fmla="*/ 8057 w 10000"/>
              <a:gd name="connsiteY19" fmla="*/ 9687 h 10000"/>
              <a:gd name="connsiteX20" fmla="*/ 8057 w 10000"/>
              <a:gd name="connsiteY20" fmla="*/ 6298 h 10000"/>
              <a:gd name="connsiteX21" fmla="*/ 8101 w 10000"/>
              <a:gd name="connsiteY21" fmla="*/ 5984 h 10000"/>
              <a:gd name="connsiteX22" fmla="*/ 10000 w 10000"/>
              <a:gd name="connsiteY22" fmla="*/ 5984 h 10000"/>
              <a:gd name="connsiteX0" fmla="*/ 0 w 8101"/>
              <a:gd name="connsiteY0" fmla="*/ 8333 h 10000"/>
              <a:gd name="connsiteX1" fmla="*/ 46 w 8101"/>
              <a:gd name="connsiteY1" fmla="*/ 8647 h 10000"/>
              <a:gd name="connsiteX2" fmla="*/ 2334 w 8101"/>
              <a:gd name="connsiteY2" fmla="*/ 8647 h 10000"/>
              <a:gd name="connsiteX3" fmla="*/ 2378 w 8101"/>
              <a:gd name="connsiteY3" fmla="*/ 8333 h 10000"/>
              <a:gd name="connsiteX4" fmla="*/ 2378 w 8101"/>
              <a:gd name="connsiteY4" fmla="*/ 313 h 10000"/>
              <a:gd name="connsiteX5" fmla="*/ 2423 w 8101"/>
              <a:gd name="connsiteY5" fmla="*/ 0 h 10000"/>
              <a:gd name="connsiteX6" fmla="*/ 4486 w 8101"/>
              <a:gd name="connsiteY6" fmla="*/ 0 h 10000"/>
              <a:gd name="connsiteX7" fmla="*/ 4530 w 8101"/>
              <a:gd name="connsiteY7" fmla="*/ 313 h 10000"/>
              <a:gd name="connsiteX8" fmla="*/ 4530 w 8101"/>
              <a:gd name="connsiteY8" fmla="*/ 5772 h 10000"/>
              <a:gd name="connsiteX9" fmla="*/ 4574 w 8101"/>
              <a:gd name="connsiteY9" fmla="*/ 6085 h 10000"/>
              <a:gd name="connsiteX10" fmla="*/ 5146 w 8101"/>
              <a:gd name="connsiteY10" fmla="*/ 6085 h 10000"/>
              <a:gd name="connsiteX11" fmla="*/ 5191 w 8101"/>
              <a:gd name="connsiteY11" fmla="*/ 5772 h 10000"/>
              <a:gd name="connsiteX12" fmla="*/ 5191 w 8101"/>
              <a:gd name="connsiteY12" fmla="*/ 2293 h 10000"/>
              <a:gd name="connsiteX13" fmla="*/ 5236 w 8101"/>
              <a:gd name="connsiteY13" fmla="*/ 1980 h 10000"/>
              <a:gd name="connsiteX14" fmla="*/ 6505 w 8101"/>
              <a:gd name="connsiteY14" fmla="*/ 1980 h 10000"/>
              <a:gd name="connsiteX15" fmla="*/ 6550 w 8101"/>
              <a:gd name="connsiteY15" fmla="*/ 2293 h 10000"/>
              <a:gd name="connsiteX16" fmla="*/ 6550 w 8101"/>
              <a:gd name="connsiteY16" fmla="*/ 9687 h 10000"/>
              <a:gd name="connsiteX17" fmla="*/ 6594 w 8101"/>
              <a:gd name="connsiteY17" fmla="*/ 10000 h 10000"/>
              <a:gd name="connsiteX18" fmla="*/ 8013 w 8101"/>
              <a:gd name="connsiteY18" fmla="*/ 10000 h 10000"/>
              <a:gd name="connsiteX19" fmla="*/ 8057 w 8101"/>
              <a:gd name="connsiteY19" fmla="*/ 9687 h 10000"/>
              <a:gd name="connsiteX20" fmla="*/ 8057 w 8101"/>
              <a:gd name="connsiteY20" fmla="*/ 6298 h 10000"/>
              <a:gd name="connsiteX21" fmla="*/ 8101 w 8101"/>
              <a:gd name="connsiteY21" fmla="*/ 5984 h 10000"/>
              <a:gd name="connsiteX0" fmla="*/ 0 w 9946"/>
              <a:gd name="connsiteY0" fmla="*/ 8333 h 10000"/>
              <a:gd name="connsiteX1" fmla="*/ 57 w 9946"/>
              <a:gd name="connsiteY1" fmla="*/ 8647 h 10000"/>
              <a:gd name="connsiteX2" fmla="*/ 2881 w 9946"/>
              <a:gd name="connsiteY2" fmla="*/ 8647 h 10000"/>
              <a:gd name="connsiteX3" fmla="*/ 2935 w 9946"/>
              <a:gd name="connsiteY3" fmla="*/ 8333 h 10000"/>
              <a:gd name="connsiteX4" fmla="*/ 2935 w 9946"/>
              <a:gd name="connsiteY4" fmla="*/ 313 h 10000"/>
              <a:gd name="connsiteX5" fmla="*/ 2991 w 9946"/>
              <a:gd name="connsiteY5" fmla="*/ 0 h 10000"/>
              <a:gd name="connsiteX6" fmla="*/ 5538 w 9946"/>
              <a:gd name="connsiteY6" fmla="*/ 0 h 10000"/>
              <a:gd name="connsiteX7" fmla="*/ 5592 w 9946"/>
              <a:gd name="connsiteY7" fmla="*/ 313 h 10000"/>
              <a:gd name="connsiteX8" fmla="*/ 5592 w 9946"/>
              <a:gd name="connsiteY8" fmla="*/ 5772 h 10000"/>
              <a:gd name="connsiteX9" fmla="*/ 5646 w 9946"/>
              <a:gd name="connsiteY9" fmla="*/ 6085 h 10000"/>
              <a:gd name="connsiteX10" fmla="*/ 6352 w 9946"/>
              <a:gd name="connsiteY10" fmla="*/ 6085 h 10000"/>
              <a:gd name="connsiteX11" fmla="*/ 6408 w 9946"/>
              <a:gd name="connsiteY11" fmla="*/ 5772 h 10000"/>
              <a:gd name="connsiteX12" fmla="*/ 6408 w 9946"/>
              <a:gd name="connsiteY12" fmla="*/ 2293 h 10000"/>
              <a:gd name="connsiteX13" fmla="*/ 6463 w 9946"/>
              <a:gd name="connsiteY13" fmla="*/ 1980 h 10000"/>
              <a:gd name="connsiteX14" fmla="*/ 8030 w 9946"/>
              <a:gd name="connsiteY14" fmla="*/ 1980 h 10000"/>
              <a:gd name="connsiteX15" fmla="*/ 8085 w 9946"/>
              <a:gd name="connsiteY15" fmla="*/ 2293 h 10000"/>
              <a:gd name="connsiteX16" fmla="*/ 8085 w 9946"/>
              <a:gd name="connsiteY16" fmla="*/ 9687 h 10000"/>
              <a:gd name="connsiteX17" fmla="*/ 8140 w 9946"/>
              <a:gd name="connsiteY17" fmla="*/ 10000 h 10000"/>
              <a:gd name="connsiteX18" fmla="*/ 9891 w 9946"/>
              <a:gd name="connsiteY18" fmla="*/ 10000 h 10000"/>
              <a:gd name="connsiteX19" fmla="*/ 9946 w 9946"/>
              <a:gd name="connsiteY19" fmla="*/ 9687 h 10000"/>
              <a:gd name="connsiteX20" fmla="*/ 9946 w 9946"/>
              <a:gd name="connsiteY20" fmla="*/ 6298 h 10000"/>
              <a:gd name="connsiteX0" fmla="*/ 0 w 10000"/>
              <a:gd name="connsiteY0" fmla="*/ 8333 h 10000"/>
              <a:gd name="connsiteX1" fmla="*/ 57 w 10000"/>
              <a:gd name="connsiteY1" fmla="*/ 8647 h 10000"/>
              <a:gd name="connsiteX2" fmla="*/ 2897 w 10000"/>
              <a:gd name="connsiteY2" fmla="*/ 8647 h 10000"/>
              <a:gd name="connsiteX3" fmla="*/ 2951 w 10000"/>
              <a:gd name="connsiteY3" fmla="*/ 8333 h 10000"/>
              <a:gd name="connsiteX4" fmla="*/ 2951 w 10000"/>
              <a:gd name="connsiteY4" fmla="*/ 313 h 10000"/>
              <a:gd name="connsiteX5" fmla="*/ 3007 w 10000"/>
              <a:gd name="connsiteY5" fmla="*/ 0 h 10000"/>
              <a:gd name="connsiteX6" fmla="*/ 5568 w 10000"/>
              <a:gd name="connsiteY6" fmla="*/ 0 h 10000"/>
              <a:gd name="connsiteX7" fmla="*/ 5622 w 10000"/>
              <a:gd name="connsiteY7" fmla="*/ 313 h 10000"/>
              <a:gd name="connsiteX8" fmla="*/ 5622 w 10000"/>
              <a:gd name="connsiteY8" fmla="*/ 5772 h 10000"/>
              <a:gd name="connsiteX9" fmla="*/ 5677 w 10000"/>
              <a:gd name="connsiteY9" fmla="*/ 6085 h 10000"/>
              <a:gd name="connsiteX10" fmla="*/ 6386 w 10000"/>
              <a:gd name="connsiteY10" fmla="*/ 6085 h 10000"/>
              <a:gd name="connsiteX11" fmla="*/ 6443 w 10000"/>
              <a:gd name="connsiteY11" fmla="*/ 5772 h 10000"/>
              <a:gd name="connsiteX12" fmla="*/ 6443 w 10000"/>
              <a:gd name="connsiteY12" fmla="*/ 2293 h 10000"/>
              <a:gd name="connsiteX13" fmla="*/ 6498 w 10000"/>
              <a:gd name="connsiteY13" fmla="*/ 1980 h 10000"/>
              <a:gd name="connsiteX14" fmla="*/ 8074 w 10000"/>
              <a:gd name="connsiteY14" fmla="*/ 1980 h 10000"/>
              <a:gd name="connsiteX15" fmla="*/ 8129 w 10000"/>
              <a:gd name="connsiteY15" fmla="*/ 2293 h 10000"/>
              <a:gd name="connsiteX16" fmla="*/ 8129 w 10000"/>
              <a:gd name="connsiteY16" fmla="*/ 9687 h 10000"/>
              <a:gd name="connsiteX17" fmla="*/ 8184 w 10000"/>
              <a:gd name="connsiteY17" fmla="*/ 10000 h 10000"/>
              <a:gd name="connsiteX18" fmla="*/ 9945 w 10000"/>
              <a:gd name="connsiteY18" fmla="*/ 10000 h 10000"/>
              <a:gd name="connsiteX19" fmla="*/ 10000 w 10000"/>
              <a:gd name="connsiteY19" fmla="*/ 9687 h 10000"/>
              <a:gd name="connsiteX0" fmla="*/ 0 w 9945"/>
              <a:gd name="connsiteY0" fmla="*/ 8333 h 10000"/>
              <a:gd name="connsiteX1" fmla="*/ 57 w 9945"/>
              <a:gd name="connsiteY1" fmla="*/ 8647 h 10000"/>
              <a:gd name="connsiteX2" fmla="*/ 2897 w 9945"/>
              <a:gd name="connsiteY2" fmla="*/ 8647 h 10000"/>
              <a:gd name="connsiteX3" fmla="*/ 2951 w 9945"/>
              <a:gd name="connsiteY3" fmla="*/ 8333 h 10000"/>
              <a:gd name="connsiteX4" fmla="*/ 2951 w 9945"/>
              <a:gd name="connsiteY4" fmla="*/ 313 h 10000"/>
              <a:gd name="connsiteX5" fmla="*/ 3007 w 9945"/>
              <a:gd name="connsiteY5" fmla="*/ 0 h 10000"/>
              <a:gd name="connsiteX6" fmla="*/ 5568 w 9945"/>
              <a:gd name="connsiteY6" fmla="*/ 0 h 10000"/>
              <a:gd name="connsiteX7" fmla="*/ 5622 w 9945"/>
              <a:gd name="connsiteY7" fmla="*/ 313 h 10000"/>
              <a:gd name="connsiteX8" fmla="*/ 5622 w 9945"/>
              <a:gd name="connsiteY8" fmla="*/ 5772 h 10000"/>
              <a:gd name="connsiteX9" fmla="*/ 5677 w 9945"/>
              <a:gd name="connsiteY9" fmla="*/ 6085 h 10000"/>
              <a:gd name="connsiteX10" fmla="*/ 6386 w 9945"/>
              <a:gd name="connsiteY10" fmla="*/ 6085 h 10000"/>
              <a:gd name="connsiteX11" fmla="*/ 6443 w 9945"/>
              <a:gd name="connsiteY11" fmla="*/ 5772 h 10000"/>
              <a:gd name="connsiteX12" fmla="*/ 6443 w 9945"/>
              <a:gd name="connsiteY12" fmla="*/ 2293 h 10000"/>
              <a:gd name="connsiteX13" fmla="*/ 6498 w 9945"/>
              <a:gd name="connsiteY13" fmla="*/ 1980 h 10000"/>
              <a:gd name="connsiteX14" fmla="*/ 8074 w 9945"/>
              <a:gd name="connsiteY14" fmla="*/ 1980 h 10000"/>
              <a:gd name="connsiteX15" fmla="*/ 8129 w 9945"/>
              <a:gd name="connsiteY15" fmla="*/ 2293 h 10000"/>
              <a:gd name="connsiteX16" fmla="*/ 8129 w 9945"/>
              <a:gd name="connsiteY16" fmla="*/ 9687 h 10000"/>
              <a:gd name="connsiteX17" fmla="*/ 8184 w 9945"/>
              <a:gd name="connsiteY17" fmla="*/ 10000 h 10000"/>
              <a:gd name="connsiteX18" fmla="*/ 9945 w 9945"/>
              <a:gd name="connsiteY18" fmla="*/ 10000 h 10000"/>
              <a:gd name="connsiteX0" fmla="*/ 0 w 8229"/>
              <a:gd name="connsiteY0" fmla="*/ 8333 h 10000"/>
              <a:gd name="connsiteX1" fmla="*/ 57 w 8229"/>
              <a:gd name="connsiteY1" fmla="*/ 8647 h 10000"/>
              <a:gd name="connsiteX2" fmla="*/ 2913 w 8229"/>
              <a:gd name="connsiteY2" fmla="*/ 8647 h 10000"/>
              <a:gd name="connsiteX3" fmla="*/ 2967 w 8229"/>
              <a:gd name="connsiteY3" fmla="*/ 8333 h 10000"/>
              <a:gd name="connsiteX4" fmla="*/ 2967 w 8229"/>
              <a:gd name="connsiteY4" fmla="*/ 313 h 10000"/>
              <a:gd name="connsiteX5" fmla="*/ 3024 w 8229"/>
              <a:gd name="connsiteY5" fmla="*/ 0 h 10000"/>
              <a:gd name="connsiteX6" fmla="*/ 5599 w 8229"/>
              <a:gd name="connsiteY6" fmla="*/ 0 h 10000"/>
              <a:gd name="connsiteX7" fmla="*/ 5653 w 8229"/>
              <a:gd name="connsiteY7" fmla="*/ 313 h 10000"/>
              <a:gd name="connsiteX8" fmla="*/ 5653 w 8229"/>
              <a:gd name="connsiteY8" fmla="*/ 5772 h 10000"/>
              <a:gd name="connsiteX9" fmla="*/ 5708 w 8229"/>
              <a:gd name="connsiteY9" fmla="*/ 6085 h 10000"/>
              <a:gd name="connsiteX10" fmla="*/ 6421 w 8229"/>
              <a:gd name="connsiteY10" fmla="*/ 6085 h 10000"/>
              <a:gd name="connsiteX11" fmla="*/ 6479 w 8229"/>
              <a:gd name="connsiteY11" fmla="*/ 5772 h 10000"/>
              <a:gd name="connsiteX12" fmla="*/ 6479 w 8229"/>
              <a:gd name="connsiteY12" fmla="*/ 2293 h 10000"/>
              <a:gd name="connsiteX13" fmla="*/ 6534 w 8229"/>
              <a:gd name="connsiteY13" fmla="*/ 1980 h 10000"/>
              <a:gd name="connsiteX14" fmla="*/ 8119 w 8229"/>
              <a:gd name="connsiteY14" fmla="*/ 1980 h 10000"/>
              <a:gd name="connsiteX15" fmla="*/ 8174 w 8229"/>
              <a:gd name="connsiteY15" fmla="*/ 2293 h 10000"/>
              <a:gd name="connsiteX16" fmla="*/ 8174 w 8229"/>
              <a:gd name="connsiteY16" fmla="*/ 9687 h 10000"/>
              <a:gd name="connsiteX17" fmla="*/ 8229 w 8229"/>
              <a:gd name="connsiteY17" fmla="*/ 10000 h 10000"/>
              <a:gd name="connsiteX0" fmla="*/ 0 w 9933"/>
              <a:gd name="connsiteY0" fmla="*/ 8333 h 9687"/>
              <a:gd name="connsiteX1" fmla="*/ 69 w 9933"/>
              <a:gd name="connsiteY1" fmla="*/ 8647 h 9687"/>
              <a:gd name="connsiteX2" fmla="*/ 3540 w 9933"/>
              <a:gd name="connsiteY2" fmla="*/ 8647 h 9687"/>
              <a:gd name="connsiteX3" fmla="*/ 3606 w 9933"/>
              <a:gd name="connsiteY3" fmla="*/ 8333 h 9687"/>
              <a:gd name="connsiteX4" fmla="*/ 3606 w 9933"/>
              <a:gd name="connsiteY4" fmla="*/ 313 h 9687"/>
              <a:gd name="connsiteX5" fmla="*/ 3675 w 9933"/>
              <a:gd name="connsiteY5" fmla="*/ 0 h 9687"/>
              <a:gd name="connsiteX6" fmla="*/ 6804 w 9933"/>
              <a:gd name="connsiteY6" fmla="*/ 0 h 9687"/>
              <a:gd name="connsiteX7" fmla="*/ 6870 w 9933"/>
              <a:gd name="connsiteY7" fmla="*/ 313 h 9687"/>
              <a:gd name="connsiteX8" fmla="*/ 6870 w 9933"/>
              <a:gd name="connsiteY8" fmla="*/ 5772 h 9687"/>
              <a:gd name="connsiteX9" fmla="*/ 6936 w 9933"/>
              <a:gd name="connsiteY9" fmla="*/ 6085 h 9687"/>
              <a:gd name="connsiteX10" fmla="*/ 7803 w 9933"/>
              <a:gd name="connsiteY10" fmla="*/ 6085 h 9687"/>
              <a:gd name="connsiteX11" fmla="*/ 7873 w 9933"/>
              <a:gd name="connsiteY11" fmla="*/ 5772 h 9687"/>
              <a:gd name="connsiteX12" fmla="*/ 7873 w 9933"/>
              <a:gd name="connsiteY12" fmla="*/ 2293 h 9687"/>
              <a:gd name="connsiteX13" fmla="*/ 7940 w 9933"/>
              <a:gd name="connsiteY13" fmla="*/ 1980 h 9687"/>
              <a:gd name="connsiteX14" fmla="*/ 9866 w 9933"/>
              <a:gd name="connsiteY14" fmla="*/ 1980 h 9687"/>
              <a:gd name="connsiteX15" fmla="*/ 9933 w 9933"/>
              <a:gd name="connsiteY15" fmla="*/ 2293 h 9687"/>
              <a:gd name="connsiteX16" fmla="*/ 9933 w 9933"/>
              <a:gd name="connsiteY16" fmla="*/ 9687 h 9687"/>
              <a:gd name="connsiteX0" fmla="*/ 0 w 10000"/>
              <a:gd name="connsiteY0" fmla="*/ 8602 h 8926"/>
              <a:gd name="connsiteX1" fmla="*/ 69 w 10000"/>
              <a:gd name="connsiteY1" fmla="*/ 8926 h 8926"/>
              <a:gd name="connsiteX2" fmla="*/ 3564 w 10000"/>
              <a:gd name="connsiteY2" fmla="*/ 8926 h 8926"/>
              <a:gd name="connsiteX3" fmla="*/ 3630 w 10000"/>
              <a:gd name="connsiteY3" fmla="*/ 8602 h 8926"/>
              <a:gd name="connsiteX4" fmla="*/ 3630 w 10000"/>
              <a:gd name="connsiteY4" fmla="*/ 323 h 8926"/>
              <a:gd name="connsiteX5" fmla="*/ 3700 w 10000"/>
              <a:gd name="connsiteY5" fmla="*/ 0 h 8926"/>
              <a:gd name="connsiteX6" fmla="*/ 6850 w 10000"/>
              <a:gd name="connsiteY6" fmla="*/ 0 h 8926"/>
              <a:gd name="connsiteX7" fmla="*/ 6916 w 10000"/>
              <a:gd name="connsiteY7" fmla="*/ 323 h 8926"/>
              <a:gd name="connsiteX8" fmla="*/ 6916 w 10000"/>
              <a:gd name="connsiteY8" fmla="*/ 5959 h 8926"/>
              <a:gd name="connsiteX9" fmla="*/ 6983 w 10000"/>
              <a:gd name="connsiteY9" fmla="*/ 6282 h 8926"/>
              <a:gd name="connsiteX10" fmla="*/ 7856 w 10000"/>
              <a:gd name="connsiteY10" fmla="*/ 6282 h 8926"/>
              <a:gd name="connsiteX11" fmla="*/ 7926 w 10000"/>
              <a:gd name="connsiteY11" fmla="*/ 5959 h 8926"/>
              <a:gd name="connsiteX12" fmla="*/ 7926 w 10000"/>
              <a:gd name="connsiteY12" fmla="*/ 2367 h 8926"/>
              <a:gd name="connsiteX13" fmla="*/ 7994 w 10000"/>
              <a:gd name="connsiteY13" fmla="*/ 2044 h 8926"/>
              <a:gd name="connsiteX14" fmla="*/ 9933 w 10000"/>
              <a:gd name="connsiteY14" fmla="*/ 2044 h 8926"/>
              <a:gd name="connsiteX15" fmla="*/ 10000 w 10000"/>
              <a:gd name="connsiteY15" fmla="*/ 2367 h 8926"/>
              <a:gd name="connsiteX0" fmla="*/ 0 w 10000"/>
              <a:gd name="connsiteY0" fmla="*/ 9637 h 10000"/>
              <a:gd name="connsiteX1" fmla="*/ 3564 w 10000"/>
              <a:gd name="connsiteY1" fmla="*/ 10000 h 10000"/>
              <a:gd name="connsiteX2" fmla="*/ 3630 w 10000"/>
              <a:gd name="connsiteY2" fmla="*/ 9637 h 10000"/>
              <a:gd name="connsiteX3" fmla="*/ 3630 w 10000"/>
              <a:gd name="connsiteY3" fmla="*/ 362 h 10000"/>
              <a:gd name="connsiteX4" fmla="*/ 3700 w 10000"/>
              <a:gd name="connsiteY4" fmla="*/ 0 h 10000"/>
              <a:gd name="connsiteX5" fmla="*/ 6850 w 10000"/>
              <a:gd name="connsiteY5" fmla="*/ 0 h 10000"/>
              <a:gd name="connsiteX6" fmla="*/ 6916 w 10000"/>
              <a:gd name="connsiteY6" fmla="*/ 362 h 10000"/>
              <a:gd name="connsiteX7" fmla="*/ 6916 w 10000"/>
              <a:gd name="connsiteY7" fmla="*/ 6676 h 10000"/>
              <a:gd name="connsiteX8" fmla="*/ 6983 w 10000"/>
              <a:gd name="connsiteY8" fmla="*/ 7038 h 10000"/>
              <a:gd name="connsiteX9" fmla="*/ 7856 w 10000"/>
              <a:gd name="connsiteY9" fmla="*/ 7038 h 10000"/>
              <a:gd name="connsiteX10" fmla="*/ 7926 w 10000"/>
              <a:gd name="connsiteY10" fmla="*/ 6676 h 10000"/>
              <a:gd name="connsiteX11" fmla="*/ 7926 w 10000"/>
              <a:gd name="connsiteY11" fmla="*/ 2652 h 10000"/>
              <a:gd name="connsiteX12" fmla="*/ 7994 w 10000"/>
              <a:gd name="connsiteY12" fmla="*/ 2290 h 10000"/>
              <a:gd name="connsiteX13" fmla="*/ 9933 w 10000"/>
              <a:gd name="connsiteY13" fmla="*/ 2290 h 10000"/>
              <a:gd name="connsiteX14" fmla="*/ 10000 w 10000"/>
              <a:gd name="connsiteY14" fmla="*/ 2652 h 10000"/>
              <a:gd name="connsiteX0" fmla="*/ 0 w 9777"/>
              <a:gd name="connsiteY0" fmla="*/ 10089 h 10109"/>
              <a:gd name="connsiteX1" fmla="*/ 3341 w 9777"/>
              <a:gd name="connsiteY1" fmla="*/ 10000 h 10109"/>
              <a:gd name="connsiteX2" fmla="*/ 3407 w 9777"/>
              <a:gd name="connsiteY2" fmla="*/ 9637 h 10109"/>
              <a:gd name="connsiteX3" fmla="*/ 3407 w 9777"/>
              <a:gd name="connsiteY3" fmla="*/ 362 h 10109"/>
              <a:gd name="connsiteX4" fmla="*/ 3477 w 9777"/>
              <a:gd name="connsiteY4" fmla="*/ 0 h 10109"/>
              <a:gd name="connsiteX5" fmla="*/ 6627 w 9777"/>
              <a:gd name="connsiteY5" fmla="*/ 0 h 10109"/>
              <a:gd name="connsiteX6" fmla="*/ 6693 w 9777"/>
              <a:gd name="connsiteY6" fmla="*/ 362 h 10109"/>
              <a:gd name="connsiteX7" fmla="*/ 6693 w 9777"/>
              <a:gd name="connsiteY7" fmla="*/ 6676 h 10109"/>
              <a:gd name="connsiteX8" fmla="*/ 6760 w 9777"/>
              <a:gd name="connsiteY8" fmla="*/ 7038 h 10109"/>
              <a:gd name="connsiteX9" fmla="*/ 7633 w 9777"/>
              <a:gd name="connsiteY9" fmla="*/ 7038 h 10109"/>
              <a:gd name="connsiteX10" fmla="*/ 7703 w 9777"/>
              <a:gd name="connsiteY10" fmla="*/ 6676 h 10109"/>
              <a:gd name="connsiteX11" fmla="*/ 7703 w 9777"/>
              <a:gd name="connsiteY11" fmla="*/ 2652 h 10109"/>
              <a:gd name="connsiteX12" fmla="*/ 7771 w 9777"/>
              <a:gd name="connsiteY12" fmla="*/ 2290 h 10109"/>
              <a:gd name="connsiteX13" fmla="*/ 9710 w 9777"/>
              <a:gd name="connsiteY13" fmla="*/ 2290 h 10109"/>
              <a:gd name="connsiteX14" fmla="*/ 9777 w 9777"/>
              <a:gd name="connsiteY14" fmla="*/ 2652 h 10109"/>
              <a:gd name="connsiteX0" fmla="*/ 0 w 10000"/>
              <a:gd name="connsiteY0" fmla="*/ 9855 h 9901"/>
              <a:gd name="connsiteX1" fmla="*/ 3417 w 10000"/>
              <a:gd name="connsiteY1" fmla="*/ 9892 h 9901"/>
              <a:gd name="connsiteX2" fmla="*/ 3485 w 10000"/>
              <a:gd name="connsiteY2" fmla="*/ 9533 h 9901"/>
              <a:gd name="connsiteX3" fmla="*/ 3485 w 10000"/>
              <a:gd name="connsiteY3" fmla="*/ 358 h 9901"/>
              <a:gd name="connsiteX4" fmla="*/ 3556 w 10000"/>
              <a:gd name="connsiteY4" fmla="*/ 0 h 9901"/>
              <a:gd name="connsiteX5" fmla="*/ 6778 w 10000"/>
              <a:gd name="connsiteY5" fmla="*/ 0 h 9901"/>
              <a:gd name="connsiteX6" fmla="*/ 6846 w 10000"/>
              <a:gd name="connsiteY6" fmla="*/ 358 h 9901"/>
              <a:gd name="connsiteX7" fmla="*/ 6846 w 10000"/>
              <a:gd name="connsiteY7" fmla="*/ 6604 h 9901"/>
              <a:gd name="connsiteX8" fmla="*/ 6914 w 10000"/>
              <a:gd name="connsiteY8" fmla="*/ 6962 h 9901"/>
              <a:gd name="connsiteX9" fmla="*/ 7807 w 10000"/>
              <a:gd name="connsiteY9" fmla="*/ 6962 h 9901"/>
              <a:gd name="connsiteX10" fmla="*/ 7879 w 10000"/>
              <a:gd name="connsiteY10" fmla="*/ 6604 h 9901"/>
              <a:gd name="connsiteX11" fmla="*/ 7879 w 10000"/>
              <a:gd name="connsiteY11" fmla="*/ 2623 h 9901"/>
              <a:gd name="connsiteX12" fmla="*/ 7948 w 10000"/>
              <a:gd name="connsiteY12" fmla="*/ 2265 h 9901"/>
              <a:gd name="connsiteX13" fmla="*/ 9931 w 10000"/>
              <a:gd name="connsiteY13" fmla="*/ 2265 h 9901"/>
              <a:gd name="connsiteX14" fmla="*/ 10000 w 10000"/>
              <a:gd name="connsiteY14" fmla="*/ 2623 h 9901"/>
              <a:gd name="connsiteX0" fmla="*/ 0 w 10000"/>
              <a:gd name="connsiteY0" fmla="*/ 9954 h 10007"/>
              <a:gd name="connsiteX1" fmla="*/ 3417 w 10000"/>
              <a:gd name="connsiteY1" fmla="*/ 9991 h 10007"/>
              <a:gd name="connsiteX2" fmla="*/ 3485 w 10000"/>
              <a:gd name="connsiteY2" fmla="*/ 9628 h 10007"/>
              <a:gd name="connsiteX3" fmla="*/ 3485 w 10000"/>
              <a:gd name="connsiteY3" fmla="*/ 362 h 10007"/>
              <a:gd name="connsiteX4" fmla="*/ 3556 w 10000"/>
              <a:gd name="connsiteY4" fmla="*/ 0 h 10007"/>
              <a:gd name="connsiteX5" fmla="*/ 6778 w 10000"/>
              <a:gd name="connsiteY5" fmla="*/ 0 h 10007"/>
              <a:gd name="connsiteX6" fmla="*/ 6846 w 10000"/>
              <a:gd name="connsiteY6" fmla="*/ 362 h 10007"/>
              <a:gd name="connsiteX7" fmla="*/ 6846 w 10000"/>
              <a:gd name="connsiteY7" fmla="*/ 6670 h 10007"/>
              <a:gd name="connsiteX8" fmla="*/ 6914 w 10000"/>
              <a:gd name="connsiteY8" fmla="*/ 7032 h 10007"/>
              <a:gd name="connsiteX9" fmla="*/ 7807 w 10000"/>
              <a:gd name="connsiteY9" fmla="*/ 7032 h 10007"/>
              <a:gd name="connsiteX10" fmla="*/ 7879 w 10000"/>
              <a:gd name="connsiteY10" fmla="*/ 6670 h 10007"/>
              <a:gd name="connsiteX11" fmla="*/ 7879 w 10000"/>
              <a:gd name="connsiteY11" fmla="*/ 2649 h 10007"/>
              <a:gd name="connsiteX12" fmla="*/ 7948 w 10000"/>
              <a:gd name="connsiteY12" fmla="*/ 2288 h 10007"/>
              <a:gd name="connsiteX13" fmla="*/ 9931 w 10000"/>
              <a:gd name="connsiteY13" fmla="*/ 2288 h 10007"/>
              <a:gd name="connsiteX14" fmla="*/ 10000 w 10000"/>
              <a:gd name="connsiteY14" fmla="*/ 2649 h 10007"/>
              <a:gd name="connsiteX0" fmla="*/ 0 w 10000"/>
              <a:gd name="connsiteY0" fmla="*/ 9954 h 10038"/>
              <a:gd name="connsiteX1" fmla="*/ 3417 w 10000"/>
              <a:gd name="connsiteY1" fmla="*/ 9991 h 10038"/>
              <a:gd name="connsiteX2" fmla="*/ 3485 w 10000"/>
              <a:gd name="connsiteY2" fmla="*/ 9628 h 10038"/>
              <a:gd name="connsiteX3" fmla="*/ 3485 w 10000"/>
              <a:gd name="connsiteY3" fmla="*/ 362 h 10038"/>
              <a:gd name="connsiteX4" fmla="*/ 3556 w 10000"/>
              <a:gd name="connsiteY4" fmla="*/ 0 h 10038"/>
              <a:gd name="connsiteX5" fmla="*/ 6778 w 10000"/>
              <a:gd name="connsiteY5" fmla="*/ 0 h 10038"/>
              <a:gd name="connsiteX6" fmla="*/ 6846 w 10000"/>
              <a:gd name="connsiteY6" fmla="*/ 362 h 10038"/>
              <a:gd name="connsiteX7" fmla="*/ 6846 w 10000"/>
              <a:gd name="connsiteY7" fmla="*/ 6670 h 10038"/>
              <a:gd name="connsiteX8" fmla="*/ 6914 w 10000"/>
              <a:gd name="connsiteY8" fmla="*/ 7032 h 10038"/>
              <a:gd name="connsiteX9" fmla="*/ 7807 w 10000"/>
              <a:gd name="connsiteY9" fmla="*/ 7032 h 10038"/>
              <a:gd name="connsiteX10" fmla="*/ 7879 w 10000"/>
              <a:gd name="connsiteY10" fmla="*/ 6670 h 10038"/>
              <a:gd name="connsiteX11" fmla="*/ 7879 w 10000"/>
              <a:gd name="connsiteY11" fmla="*/ 2649 h 10038"/>
              <a:gd name="connsiteX12" fmla="*/ 7948 w 10000"/>
              <a:gd name="connsiteY12" fmla="*/ 2288 h 10038"/>
              <a:gd name="connsiteX13" fmla="*/ 9931 w 10000"/>
              <a:gd name="connsiteY13" fmla="*/ 2288 h 10038"/>
              <a:gd name="connsiteX14" fmla="*/ 10000 w 10000"/>
              <a:gd name="connsiteY14" fmla="*/ 2649 h 10038"/>
              <a:gd name="connsiteX0" fmla="*/ 0 w 10000"/>
              <a:gd name="connsiteY0" fmla="*/ 9954 h 10007"/>
              <a:gd name="connsiteX1" fmla="*/ 3417 w 10000"/>
              <a:gd name="connsiteY1" fmla="*/ 9991 h 10007"/>
              <a:gd name="connsiteX2" fmla="*/ 3485 w 10000"/>
              <a:gd name="connsiteY2" fmla="*/ 9628 h 10007"/>
              <a:gd name="connsiteX3" fmla="*/ 3485 w 10000"/>
              <a:gd name="connsiteY3" fmla="*/ 362 h 10007"/>
              <a:gd name="connsiteX4" fmla="*/ 3556 w 10000"/>
              <a:gd name="connsiteY4" fmla="*/ 0 h 10007"/>
              <a:gd name="connsiteX5" fmla="*/ 6778 w 10000"/>
              <a:gd name="connsiteY5" fmla="*/ 0 h 10007"/>
              <a:gd name="connsiteX6" fmla="*/ 6846 w 10000"/>
              <a:gd name="connsiteY6" fmla="*/ 362 h 10007"/>
              <a:gd name="connsiteX7" fmla="*/ 6846 w 10000"/>
              <a:gd name="connsiteY7" fmla="*/ 6670 h 10007"/>
              <a:gd name="connsiteX8" fmla="*/ 6914 w 10000"/>
              <a:gd name="connsiteY8" fmla="*/ 7032 h 10007"/>
              <a:gd name="connsiteX9" fmla="*/ 7807 w 10000"/>
              <a:gd name="connsiteY9" fmla="*/ 7032 h 10007"/>
              <a:gd name="connsiteX10" fmla="*/ 7879 w 10000"/>
              <a:gd name="connsiteY10" fmla="*/ 6670 h 10007"/>
              <a:gd name="connsiteX11" fmla="*/ 7879 w 10000"/>
              <a:gd name="connsiteY11" fmla="*/ 2649 h 10007"/>
              <a:gd name="connsiteX12" fmla="*/ 7948 w 10000"/>
              <a:gd name="connsiteY12" fmla="*/ 2288 h 10007"/>
              <a:gd name="connsiteX13" fmla="*/ 9931 w 10000"/>
              <a:gd name="connsiteY13" fmla="*/ 2288 h 10007"/>
              <a:gd name="connsiteX14" fmla="*/ 10000 w 10000"/>
              <a:gd name="connsiteY14" fmla="*/ 2649 h 10007"/>
              <a:gd name="connsiteX0" fmla="*/ 0 w 10000"/>
              <a:gd name="connsiteY0" fmla="*/ 9972 h 10018"/>
              <a:gd name="connsiteX1" fmla="*/ 3417 w 10000"/>
              <a:gd name="connsiteY1" fmla="*/ 9991 h 10018"/>
              <a:gd name="connsiteX2" fmla="*/ 3485 w 10000"/>
              <a:gd name="connsiteY2" fmla="*/ 9628 h 10018"/>
              <a:gd name="connsiteX3" fmla="*/ 3485 w 10000"/>
              <a:gd name="connsiteY3" fmla="*/ 362 h 10018"/>
              <a:gd name="connsiteX4" fmla="*/ 3556 w 10000"/>
              <a:gd name="connsiteY4" fmla="*/ 0 h 10018"/>
              <a:gd name="connsiteX5" fmla="*/ 6778 w 10000"/>
              <a:gd name="connsiteY5" fmla="*/ 0 h 10018"/>
              <a:gd name="connsiteX6" fmla="*/ 6846 w 10000"/>
              <a:gd name="connsiteY6" fmla="*/ 362 h 10018"/>
              <a:gd name="connsiteX7" fmla="*/ 6846 w 10000"/>
              <a:gd name="connsiteY7" fmla="*/ 6670 h 10018"/>
              <a:gd name="connsiteX8" fmla="*/ 6914 w 10000"/>
              <a:gd name="connsiteY8" fmla="*/ 7032 h 10018"/>
              <a:gd name="connsiteX9" fmla="*/ 7807 w 10000"/>
              <a:gd name="connsiteY9" fmla="*/ 7032 h 10018"/>
              <a:gd name="connsiteX10" fmla="*/ 7879 w 10000"/>
              <a:gd name="connsiteY10" fmla="*/ 6670 h 10018"/>
              <a:gd name="connsiteX11" fmla="*/ 7879 w 10000"/>
              <a:gd name="connsiteY11" fmla="*/ 2649 h 10018"/>
              <a:gd name="connsiteX12" fmla="*/ 7948 w 10000"/>
              <a:gd name="connsiteY12" fmla="*/ 2288 h 10018"/>
              <a:gd name="connsiteX13" fmla="*/ 9931 w 10000"/>
              <a:gd name="connsiteY13" fmla="*/ 2288 h 10018"/>
              <a:gd name="connsiteX14" fmla="*/ 10000 w 10000"/>
              <a:gd name="connsiteY14" fmla="*/ 2649 h 10018"/>
              <a:gd name="connsiteX0" fmla="*/ 0 w 10000"/>
              <a:gd name="connsiteY0" fmla="*/ 9972 h 9991"/>
              <a:gd name="connsiteX1" fmla="*/ 3417 w 10000"/>
              <a:gd name="connsiteY1" fmla="*/ 9991 h 9991"/>
              <a:gd name="connsiteX2" fmla="*/ 3485 w 10000"/>
              <a:gd name="connsiteY2" fmla="*/ 9628 h 9991"/>
              <a:gd name="connsiteX3" fmla="*/ 3485 w 10000"/>
              <a:gd name="connsiteY3" fmla="*/ 362 h 9991"/>
              <a:gd name="connsiteX4" fmla="*/ 3556 w 10000"/>
              <a:gd name="connsiteY4" fmla="*/ 0 h 9991"/>
              <a:gd name="connsiteX5" fmla="*/ 6778 w 10000"/>
              <a:gd name="connsiteY5" fmla="*/ 0 h 9991"/>
              <a:gd name="connsiteX6" fmla="*/ 6846 w 10000"/>
              <a:gd name="connsiteY6" fmla="*/ 362 h 9991"/>
              <a:gd name="connsiteX7" fmla="*/ 6846 w 10000"/>
              <a:gd name="connsiteY7" fmla="*/ 6670 h 9991"/>
              <a:gd name="connsiteX8" fmla="*/ 6914 w 10000"/>
              <a:gd name="connsiteY8" fmla="*/ 7032 h 9991"/>
              <a:gd name="connsiteX9" fmla="*/ 7807 w 10000"/>
              <a:gd name="connsiteY9" fmla="*/ 7032 h 9991"/>
              <a:gd name="connsiteX10" fmla="*/ 7879 w 10000"/>
              <a:gd name="connsiteY10" fmla="*/ 6670 h 9991"/>
              <a:gd name="connsiteX11" fmla="*/ 7879 w 10000"/>
              <a:gd name="connsiteY11" fmla="*/ 2649 h 9991"/>
              <a:gd name="connsiteX12" fmla="*/ 7948 w 10000"/>
              <a:gd name="connsiteY12" fmla="*/ 2288 h 9991"/>
              <a:gd name="connsiteX13" fmla="*/ 9931 w 10000"/>
              <a:gd name="connsiteY13" fmla="*/ 2288 h 9991"/>
              <a:gd name="connsiteX14" fmla="*/ 10000 w 10000"/>
              <a:gd name="connsiteY14" fmla="*/ 2649 h 9991"/>
              <a:gd name="connsiteX0" fmla="*/ 0 w 10000"/>
              <a:gd name="connsiteY0" fmla="*/ 10008 h 10015"/>
              <a:gd name="connsiteX1" fmla="*/ 3417 w 10000"/>
              <a:gd name="connsiteY1" fmla="*/ 10000 h 10015"/>
              <a:gd name="connsiteX2" fmla="*/ 3485 w 10000"/>
              <a:gd name="connsiteY2" fmla="*/ 9637 h 10015"/>
              <a:gd name="connsiteX3" fmla="*/ 3485 w 10000"/>
              <a:gd name="connsiteY3" fmla="*/ 362 h 10015"/>
              <a:gd name="connsiteX4" fmla="*/ 3556 w 10000"/>
              <a:gd name="connsiteY4" fmla="*/ 0 h 10015"/>
              <a:gd name="connsiteX5" fmla="*/ 6778 w 10000"/>
              <a:gd name="connsiteY5" fmla="*/ 0 h 10015"/>
              <a:gd name="connsiteX6" fmla="*/ 6846 w 10000"/>
              <a:gd name="connsiteY6" fmla="*/ 362 h 10015"/>
              <a:gd name="connsiteX7" fmla="*/ 6846 w 10000"/>
              <a:gd name="connsiteY7" fmla="*/ 6676 h 10015"/>
              <a:gd name="connsiteX8" fmla="*/ 6914 w 10000"/>
              <a:gd name="connsiteY8" fmla="*/ 7038 h 10015"/>
              <a:gd name="connsiteX9" fmla="*/ 7807 w 10000"/>
              <a:gd name="connsiteY9" fmla="*/ 7038 h 10015"/>
              <a:gd name="connsiteX10" fmla="*/ 7879 w 10000"/>
              <a:gd name="connsiteY10" fmla="*/ 6676 h 10015"/>
              <a:gd name="connsiteX11" fmla="*/ 7879 w 10000"/>
              <a:gd name="connsiteY11" fmla="*/ 2651 h 10015"/>
              <a:gd name="connsiteX12" fmla="*/ 7948 w 10000"/>
              <a:gd name="connsiteY12" fmla="*/ 2290 h 10015"/>
              <a:gd name="connsiteX13" fmla="*/ 9931 w 10000"/>
              <a:gd name="connsiteY13" fmla="*/ 2290 h 10015"/>
              <a:gd name="connsiteX14" fmla="*/ 10000 w 10000"/>
              <a:gd name="connsiteY14" fmla="*/ 2651 h 10015"/>
              <a:gd name="connsiteX0" fmla="*/ 0 w 10000"/>
              <a:gd name="connsiteY0" fmla="*/ 10008 h 10008"/>
              <a:gd name="connsiteX1" fmla="*/ 3417 w 10000"/>
              <a:gd name="connsiteY1" fmla="*/ 10000 h 10008"/>
              <a:gd name="connsiteX2" fmla="*/ 3485 w 10000"/>
              <a:gd name="connsiteY2" fmla="*/ 9637 h 10008"/>
              <a:gd name="connsiteX3" fmla="*/ 3485 w 10000"/>
              <a:gd name="connsiteY3" fmla="*/ 362 h 10008"/>
              <a:gd name="connsiteX4" fmla="*/ 3556 w 10000"/>
              <a:gd name="connsiteY4" fmla="*/ 0 h 10008"/>
              <a:gd name="connsiteX5" fmla="*/ 6778 w 10000"/>
              <a:gd name="connsiteY5" fmla="*/ 0 h 10008"/>
              <a:gd name="connsiteX6" fmla="*/ 6846 w 10000"/>
              <a:gd name="connsiteY6" fmla="*/ 362 h 10008"/>
              <a:gd name="connsiteX7" fmla="*/ 6846 w 10000"/>
              <a:gd name="connsiteY7" fmla="*/ 6676 h 10008"/>
              <a:gd name="connsiteX8" fmla="*/ 6914 w 10000"/>
              <a:gd name="connsiteY8" fmla="*/ 7038 h 10008"/>
              <a:gd name="connsiteX9" fmla="*/ 7807 w 10000"/>
              <a:gd name="connsiteY9" fmla="*/ 7038 h 10008"/>
              <a:gd name="connsiteX10" fmla="*/ 7879 w 10000"/>
              <a:gd name="connsiteY10" fmla="*/ 6676 h 10008"/>
              <a:gd name="connsiteX11" fmla="*/ 7879 w 10000"/>
              <a:gd name="connsiteY11" fmla="*/ 2651 h 10008"/>
              <a:gd name="connsiteX12" fmla="*/ 7948 w 10000"/>
              <a:gd name="connsiteY12" fmla="*/ 2290 h 10008"/>
              <a:gd name="connsiteX13" fmla="*/ 9931 w 10000"/>
              <a:gd name="connsiteY13" fmla="*/ 2290 h 10008"/>
              <a:gd name="connsiteX14" fmla="*/ 10000 w 10000"/>
              <a:gd name="connsiteY14" fmla="*/ 2651 h 10008"/>
              <a:gd name="connsiteX0" fmla="*/ 0 w 10000"/>
              <a:gd name="connsiteY0" fmla="*/ 10008 h 10008"/>
              <a:gd name="connsiteX1" fmla="*/ 3417 w 10000"/>
              <a:gd name="connsiteY1" fmla="*/ 10000 h 10008"/>
              <a:gd name="connsiteX2" fmla="*/ 3485 w 10000"/>
              <a:gd name="connsiteY2" fmla="*/ 9637 h 10008"/>
              <a:gd name="connsiteX3" fmla="*/ 3485 w 10000"/>
              <a:gd name="connsiteY3" fmla="*/ 362 h 10008"/>
              <a:gd name="connsiteX4" fmla="*/ 3556 w 10000"/>
              <a:gd name="connsiteY4" fmla="*/ 0 h 10008"/>
              <a:gd name="connsiteX5" fmla="*/ 6778 w 10000"/>
              <a:gd name="connsiteY5" fmla="*/ 0 h 10008"/>
              <a:gd name="connsiteX6" fmla="*/ 6846 w 10000"/>
              <a:gd name="connsiteY6" fmla="*/ 362 h 10008"/>
              <a:gd name="connsiteX7" fmla="*/ 6846 w 10000"/>
              <a:gd name="connsiteY7" fmla="*/ 6676 h 10008"/>
              <a:gd name="connsiteX8" fmla="*/ 6914 w 10000"/>
              <a:gd name="connsiteY8" fmla="*/ 7038 h 10008"/>
              <a:gd name="connsiteX9" fmla="*/ 7807 w 10000"/>
              <a:gd name="connsiteY9" fmla="*/ 7038 h 10008"/>
              <a:gd name="connsiteX10" fmla="*/ 7879 w 10000"/>
              <a:gd name="connsiteY10" fmla="*/ 6676 h 10008"/>
              <a:gd name="connsiteX11" fmla="*/ 7879 w 10000"/>
              <a:gd name="connsiteY11" fmla="*/ 2651 h 10008"/>
              <a:gd name="connsiteX12" fmla="*/ 7948 w 10000"/>
              <a:gd name="connsiteY12" fmla="*/ 2290 h 10008"/>
              <a:gd name="connsiteX13" fmla="*/ 10000 w 10000"/>
              <a:gd name="connsiteY13" fmla="*/ 2651 h 10008"/>
              <a:gd name="connsiteX0" fmla="*/ 0 w 9969"/>
              <a:gd name="connsiteY0" fmla="*/ 10008 h 10008"/>
              <a:gd name="connsiteX1" fmla="*/ 3417 w 9969"/>
              <a:gd name="connsiteY1" fmla="*/ 10000 h 10008"/>
              <a:gd name="connsiteX2" fmla="*/ 3485 w 9969"/>
              <a:gd name="connsiteY2" fmla="*/ 9637 h 10008"/>
              <a:gd name="connsiteX3" fmla="*/ 3485 w 9969"/>
              <a:gd name="connsiteY3" fmla="*/ 362 h 10008"/>
              <a:gd name="connsiteX4" fmla="*/ 3556 w 9969"/>
              <a:gd name="connsiteY4" fmla="*/ 0 h 10008"/>
              <a:gd name="connsiteX5" fmla="*/ 6778 w 9969"/>
              <a:gd name="connsiteY5" fmla="*/ 0 h 10008"/>
              <a:gd name="connsiteX6" fmla="*/ 6846 w 9969"/>
              <a:gd name="connsiteY6" fmla="*/ 362 h 10008"/>
              <a:gd name="connsiteX7" fmla="*/ 6846 w 9969"/>
              <a:gd name="connsiteY7" fmla="*/ 6676 h 10008"/>
              <a:gd name="connsiteX8" fmla="*/ 6914 w 9969"/>
              <a:gd name="connsiteY8" fmla="*/ 7038 h 10008"/>
              <a:gd name="connsiteX9" fmla="*/ 7807 w 9969"/>
              <a:gd name="connsiteY9" fmla="*/ 7038 h 10008"/>
              <a:gd name="connsiteX10" fmla="*/ 7879 w 9969"/>
              <a:gd name="connsiteY10" fmla="*/ 6676 h 10008"/>
              <a:gd name="connsiteX11" fmla="*/ 7879 w 9969"/>
              <a:gd name="connsiteY11" fmla="*/ 2651 h 10008"/>
              <a:gd name="connsiteX12" fmla="*/ 7948 w 9969"/>
              <a:gd name="connsiteY12" fmla="*/ 2290 h 10008"/>
              <a:gd name="connsiteX13" fmla="*/ 9969 w 9969"/>
              <a:gd name="connsiteY13" fmla="*/ 2271 h 10008"/>
              <a:gd name="connsiteX0" fmla="*/ 0 w 9995"/>
              <a:gd name="connsiteY0" fmla="*/ 10000 h 10000"/>
              <a:gd name="connsiteX1" fmla="*/ 3428 w 9995"/>
              <a:gd name="connsiteY1" fmla="*/ 9992 h 10000"/>
              <a:gd name="connsiteX2" fmla="*/ 3496 w 9995"/>
              <a:gd name="connsiteY2" fmla="*/ 9629 h 10000"/>
              <a:gd name="connsiteX3" fmla="*/ 3496 w 9995"/>
              <a:gd name="connsiteY3" fmla="*/ 362 h 10000"/>
              <a:gd name="connsiteX4" fmla="*/ 3567 w 9995"/>
              <a:gd name="connsiteY4" fmla="*/ 0 h 10000"/>
              <a:gd name="connsiteX5" fmla="*/ 6799 w 9995"/>
              <a:gd name="connsiteY5" fmla="*/ 0 h 10000"/>
              <a:gd name="connsiteX6" fmla="*/ 6867 w 9995"/>
              <a:gd name="connsiteY6" fmla="*/ 362 h 10000"/>
              <a:gd name="connsiteX7" fmla="*/ 6867 w 9995"/>
              <a:gd name="connsiteY7" fmla="*/ 6671 h 10000"/>
              <a:gd name="connsiteX8" fmla="*/ 6936 w 9995"/>
              <a:gd name="connsiteY8" fmla="*/ 7032 h 10000"/>
              <a:gd name="connsiteX9" fmla="*/ 7831 w 9995"/>
              <a:gd name="connsiteY9" fmla="*/ 7032 h 10000"/>
              <a:gd name="connsiteX10" fmla="*/ 7904 w 9995"/>
              <a:gd name="connsiteY10" fmla="*/ 6671 h 10000"/>
              <a:gd name="connsiteX11" fmla="*/ 7904 w 9995"/>
              <a:gd name="connsiteY11" fmla="*/ 2649 h 10000"/>
              <a:gd name="connsiteX12" fmla="*/ 7973 w 9995"/>
              <a:gd name="connsiteY12" fmla="*/ 2288 h 10000"/>
              <a:gd name="connsiteX13" fmla="*/ 9995 w 9995"/>
              <a:gd name="connsiteY13" fmla="*/ 2377 h 10000"/>
              <a:gd name="connsiteX0" fmla="*/ 0 w 10000"/>
              <a:gd name="connsiteY0" fmla="*/ 10000 h 10000"/>
              <a:gd name="connsiteX1" fmla="*/ 3430 w 10000"/>
              <a:gd name="connsiteY1" fmla="*/ 9992 h 10000"/>
              <a:gd name="connsiteX2" fmla="*/ 3498 w 10000"/>
              <a:gd name="connsiteY2" fmla="*/ 9629 h 10000"/>
              <a:gd name="connsiteX3" fmla="*/ 3498 w 10000"/>
              <a:gd name="connsiteY3" fmla="*/ 362 h 10000"/>
              <a:gd name="connsiteX4" fmla="*/ 3569 w 10000"/>
              <a:gd name="connsiteY4" fmla="*/ 0 h 10000"/>
              <a:gd name="connsiteX5" fmla="*/ 6802 w 10000"/>
              <a:gd name="connsiteY5" fmla="*/ 0 h 10000"/>
              <a:gd name="connsiteX6" fmla="*/ 6870 w 10000"/>
              <a:gd name="connsiteY6" fmla="*/ 362 h 10000"/>
              <a:gd name="connsiteX7" fmla="*/ 6870 w 10000"/>
              <a:gd name="connsiteY7" fmla="*/ 6671 h 10000"/>
              <a:gd name="connsiteX8" fmla="*/ 6939 w 10000"/>
              <a:gd name="connsiteY8" fmla="*/ 7032 h 10000"/>
              <a:gd name="connsiteX9" fmla="*/ 7835 w 10000"/>
              <a:gd name="connsiteY9" fmla="*/ 7032 h 10000"/>
              <a:gd name="connsiteX10" fmla="*/ 7908 w 10000"/>
              <a:gd name="connsiteY10" fmla="*/ 6671 h 10000"/>
              <a:gd name="connsiteX11" fmla="*/ 7908 w 10000"/>
              <a:gd name="connsiteY11" fmla="*/ 2649 h 10000"/>
              <a:gd name="connsiteX12" fmla="*/ 7977 w 10000"/>
              <a:gd name="connsiteY12" fmla="*/ 2288 h 10000"/>
              <a:gd name="connsiteX13" fmla="*/ 10000 w 10000"/>
              <a:gd name="connsiteY13" fmla="*/ 2296 h 10000"/>
              <a:gd name="connsiteX0" fmla="*/ 0 w 10049"/>
              <a:gd name="connsiteY0" fmla="*/ 10000 h 10000"/>
              <a:gd name="connsiteX1" fmla="*/ 3479 w 10049"/>
              <a:gd name="connsiteY1" fmla="*/ 9992 h 10000"/>
              <a:gd name="connsiteX2" fmla="*/ 3547 w 10049"/>
              <a:gd name="connsiteY2" fmla="*/ 9629 h 10000"/>
              <a:gd name="connsiteX3" fmla="*/ 3547 w 10049"/>
              <a:gd name="connsiteY3" fmla="*/ 362 h 10000"/>
              <a:gd name="connsiteX4" fmla="*/ 3618 w 10049"/>
              <a:gd name="connsiteY4" fmla="*/ 0 h 10000"/>
              <a:gd name="connsiteX5" fmla="*/ 6851 w 10049"/>
              <a:gd name="connsiteY5" fmla="*/ 0 h 10000"/>
              <a:gd name="connsiteX6" fmla="*/ 6919 w 10049"/>
              <a:gd name="connsiteY6" fmla="*/ 362 h 10000"/>
              <a:gd name="connsiteX7" fmla="*/ 6919 w 10049"/>
              <a:gd name="connsiteY7" fmla="*/ 6671 h 10000"/>
              <a:gd name="connsiteX8" fmla="*/ 6988 w 10049"/>
              <a:gd name="connsiteY8" fmla="*/ 7032 h 10000"/>
              <a:gd name="connsiteX9" fmla="*/ 7884 w 10049"/>
              <a:gd name="connsiteY9" fmla="*/ 7032 h 10000"/>
              <a:gd name="connsiteX10" fmla="*/ 7957 w 10049"/>
              <a:gd name="connsiteY10" fmla="*/ 6671 h 10000"/>
              <a:gd name="connsiteX11" fmla="*/ 7957 w 10049"/>
              <a:gd name="connsiteY11" fmla="*/ 2649 h 10000"/>
              <a:gd name="connsiteX12" fmla="*/ 8026 w 10049"/>
              <a:gd name="connsiteY12" fmla="*/ 2288 h 10000"/>
              <a:gd name="connsiteX13" fmla="*/ 10049 w 10049"/>
              <a:gd name="connsiteY13" fmla="*/ 2296 h 10000"/>
              <a:gd name="connsiteX0" fmla="*/ 0 w 10007"/>
              <a:gd name="connsiteY0" fmla="*/ 10000 h 10000"/>
              <a:gd name="connsiteX1" fmla="*/ 3437 w 10007"/>
              <a:gd name="connsiteY1" fmla="*/ 9992 h 10000"/>
              <a:gd name="connsiteX2" fmla="*/ 3505 w 10007"/>
              <a:gd name="connsiteY2" fmla="*/ 9629 h 10000"/>
              <a:gd name="connsiteX3" fmla="*/ 3505 w 10007"/>
              <a:gd name="connsiteY3" fmla="*/ 362 h 10000"/>
              <a:gd name="connsiteX4" fmla="*/ 3576 w 10007"/>
              <a:gd name="connsiteY4" fmla="*/ 0 h 10000"/>
              <a:gd name="connsiteX5" fmla="*/ 6809 w 10007"/>
              <a:gd name="connsiteY5" fmla="*/ 0 h 10000"/>
              <a:gd name="connsiteX6" fmla="*/ 6877 w 10007"/>
              <a:gd name="connsiteY6" fmla="*/ 362 h 10000"/>
              <a:gd name="connsiteX7" fmla="*/ 6877 w 10007"/>
              <a:gd name="connsiteY7" fmla="*/ 6671 h 10000"/>
              <a:gd name="connsiteX8" fmla="*/ 6946 w 10007"/>
              <a:gd name="connsiteY8" fmla="*/ 7032 h 10000"/>
              <a:gd name="connsiteX9" fmla="*/ 7842 w 10007"/>
              <a:gd name="connsiteY9" fmla="*/ 7032 h 10000"/>
              <a:gd name="connsiteX10" fmla="*/ 7915 w 10007"/>
              <a:gd name="connsiteY10" fmla="*/ 6671 h 10000"/>
              <a:gd name="connsiteX11" fmla="*/ 7915 w 10007"/>
              <a:gd name="connsiteY11" fmla="*/ 2649 h 10000"/>
              <a:gd name="connsiteX12" fmla="*/ 7984 w 10007"/>
              <a:gd name="connsiteY12" fmla="*/ 2288 h 10000"/>
              <a:gd name="connsiteX13" fmla="*/ 10007 w 10007"/>
              <a:gd name="connsiteY13" fmla="*/ 229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07" h="10000">
                <a:moveTo>
                  <a:pt x="0" y="10000"/>
                </a:moveTo>
                <a:lnTo>
                  <a:pt x="3437" y="9992"/>
                </a:lnTo>
                <a:cubicBezTo>
                  <a:pt x="3474" y="9992"/>
                  <a:pt x="3505" y="9824"/>
                  <a:pt x="3505" y="9629"/>
                </a:cubicBezTo>
                <a:lnTo>
                  <a:pt x="3505" y="362"/>
                </a:lnTo>
                <a:cubicBezTo>
                  <a:pt x="3505" y="168"/>
                  <a:pt x="3536" y="0"/>
                  <a:pt x="3576" y="0"/>
                </a:cubicBezTo>
                <a:lnTo>
                  <a:pt x="6809" y="0"/>
                </a:lnTo>
                <a:cubicBezTo>
                  <a:pt x="6845" y="0"/>
                  <a:pt x="6877" y="168"/>
                  <a:pt x="6877" y="362"/>
                </a:cubicBezTo>
                <a:lnTo>
                  <a:pt x="6877" y="6671"/>
                </a:lnTo>
                <a:cubicBezTo>
                  <a:pt x="6877" y="6865"/>
                  <a:pt x="6906" y="7032"/>
                  <a:pt x="6946" y="7032"/>
                </a:cubicBezTo>
                <a:lnTo>
                  <a:pt x="7842" y="7032"/>
                </a:lnTo>
                <a:cubicBezTo>
                  <a:pt x="7883" y="7032"/>
                  <a:pt x="7915" y="6865"/>
                  <a:pt x="7915" y="6671"/>
                </a:cubicBezTo>
                <a:lnTo>
                  <a:pt x="7915" y="2649"/>
                </a:lnTo>
                <a:cubicBezTo>
                  <a:pt x="7915" y="2443"/>
                  <a:pt x="7943" y="2288"/>
                  <a:pt x="7984" y="2288"/>
                </a:cubicBezTo>
                <a:lnTo>
                  <a:pt x="10007" y="2296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gray">
          <a:xfrm>
            <a:off x="-10278" y="5966252"/>
            <a:ext cx="9157459" cy="323466"/>
          </a:xfrm>
          <a:custGeom>
            <a:avLst/>
            <a:gdLst>
              <a:gd name="T0" fmla="*/ 0 w 8480"/>
              <a:gd name="T1" fmla="*/ 0 h 144"/>
              <a:gd name="T2" fmla="*/ 776 w 8480"/>
              <a:gd name="T3" fmla="*/ 0 h 144"/>
              <a:gd name="T4" fmla="*/ 804 w 8480"/>
              <a:gd name="T5" fmla="*/ 28 h 144"/>
              <a:gd name="T6" fmla="*/ 804 w 8480"/>
              <a:gd name="T7" fmla="*/ 114 h 144"/>
              <a:gd name="T8" fmla="*/ 831 w 8480"/>
              <a:gd name="T9" fmla="*/ 142 h 144"/>
              <a:gd name="T10" fmla="*/ 2854 w 8480"/>
              <a:gd name="T11" fmla="*/ 142 h 144"/>
              <a:gd name="T12" fmla="*/ 2882 w 8480"/>
              <a:gd name="T13" fmla="*/ 114 h 144"/>
              <a:gd name="T14" fmla="*/ 2882 w 8480"/>
              <a:gd name="T15" fmla="*/ 28 h 144"/>
              <a:gd name="T16" fmla="*/ 2910 w 8480"/>
              <a:gd name="T17" fmla="*/ 0 h 144"/>
              <a:gd name="T18" fmla="*/ 6767 w 8480"/>
              <a:gd name="T19" fmla="*/ 0 h 144"/>
              <a:gd name="T20" fmla="*/ 6795 w 8480"/>
              <a:gd name="T21" fmla="*/ 28 h 144"/>
              <a:gd name="T22" fmla="*/ 6795 w 8480"/>
              <a:gd name="T23" fmla="*/ 116 h 144"/>
              <a:gd name="T24" fmla="*/ 6823 w 8480"/>
              <a:gd name="T25" fmla="*/ 144 h 144"/>
              <a:gd name="T26" fmla="*/ 8480 w 8480"/>
              <a:gd name="T27" fmla="*/ 144 h 144"/>
              <a:gd name="connsiteX0" fmla="*/ 0 w 9085"/>
              <a:gd name="connsiteY0" fmla="*/ 0 h 10000"/>
              <a:gd name="connsiteX1" fmla="*/ 33 w 9085"/>
              <a:gd name="connsiteY1" fmla="*/ 1944 h 10000"/>
              <a:gd name="connsiteX2" fmla="*/ 33 w 9085"/>
              <a:gd name="connsiteY2" fmla="*/ 7917 h 10000"/>
              <a:gd name="connsiteX3" fmla="*/ 65 w 9085"/>
              <a:gd name="connsiteY3" fmla="*/ 9861 h 10000"/>
              <a:gd name="connsiteX4" fmla="*/ 2451 w 9085"/>
              <a:gd name="connsiteY4" fmla="*/ 9861 h 10000"/>
              <a:gd name="connsiteX5" fmla="*/ 2484 w 9085"/>
              <a:gd name="connsiteY5" fmla="*/ 7917 h 10000"/>
              <a:gd name="connsiteX6" fmla="*/ 2484 w 9085"/>
              <a:gd name="connsiteY6" fmla="*/ 1944 h 10000"/>
              <a:gd name="connsiteX7" fmla="*/ 2517 w 9085"/>
              <a:gd name="connsiteY7" fmla="*/ 0 h 10000"/>
              <a:gd name="connsiteX8" fmla="*/ 7065 w 9085"/>
              <a:gd name="connsiteY8" fmla="*/ 0 h 10000"/>
              <a:gd name="connsiteX9" fmla="*/ 7098 w 9085"/>
              <a:gd name="connsiteY9" fmla="*/ 1944 h 10000"/>
              <a:gd name="connsiteX10" fmla="*/ 7098 w 9085"/>
              <a:gd name="connsiteY10" fmla="*/ 8056 h 10000"/>
              <a:gd name="connsiteX11" fmla="*/ 7131 w 9085"/>
              <a:gd name="connsiteY11" fmla="*/ 10000 h 10000"/>
              <a:gd name="connsiteX12" fmla="*/ 9085 w 9085"/>
              <a:gd name="connsiteY12" fmla="*/ 10000 h 10000"/>
              <a:gd name="connsiteX0" fmla="*/ 0 w 9964"/>
              <a:gd name="connsiteY0" fmla="*/ 1944 h 10000"/>
              <a:gd name="connsiteX1" fmla="*/ 0 w 9964"/>
              <a:gd name="connsiteY1" fmla="*/ 7917 h 10000"/>
              <a:gd name="connsiteX2" fmla="*/ 36 w 9964"/>
              <a:gd name="connsiteY2" fmla="*/ 9861 h 10000"/>
              <a:gd name="connsiteX3" fmla="*/ 2662 w 9964"/>
              <a:gd name="connsiteY3" fmla="*/ 9861 h 10000"/>
              <a:gd name="connsiteX4" fmla="*/ 2698 w 9964"/>
              <a:gd name="connsiteY4" fmla="*/ 7917 h 10000"/>
              <a:gd name="connsiteX5" fmla="*/ 2698 w 9964"/>
              <a:gd name="connsiteY5" fmla="*/ 1944 h 10000"/>
              <a:gd name="connsiteX6" fmla="*/ 2735 w 9964"/>
              <a:gd name="connsiteY6" fmla="*/ 0 h 10000"/>
              <a:gd name="connsiteX7" fmla="*/ 7741 w 9964"/>
              <a:gd name="connsiteY7" fmla="*/ 0 h 10000"/>
              <a:gd name="connsiteX8" fmla="*/ 7777 w 9964"/>
              <a:gd name="connsiteY8" fmla="*/ 1944 h 10000"/>
              <a:gd name="connsiteX9" fmla="*/ 7777 w 9964"/>
              <a:gd name="connsiteY9" fmla="*/ 8056 h 10000"/>
              <a:gd name="connsiteX10" fmla="*/ 7813 w 9964"/>
              <a:gd name="connsiteY10" fmla="*/ 10000 h 10000"/>
              <a:gd name="connsiteX11" fmla="*/ 9964 w 9964"/>
              <a:gd name="connsiteY11" fmla="*/ 10000 h 10000"/>
              <a:gd name="connsiteX0" fmla="*/ 0 w 10000"/>
              <a:gd name="connsiteY0" fmla="*/ 7917 h 10000"/>
              <a:gd name="connsiteX1" fmla="*/ 36 w 10000"/>
              <a:gd name="connsiteY1" fmla="*/ 9861 h 10000"/>
              <a:gd name="connsiteX2" fmla="*/ 2672 w 10000"/>
              <a:gd name="connsiteY2" fmla="*/ 9861 h 10000"/>
              <a:gd name="connsiteX3" fmla="*/ 2708 w 10000"/>
              <a:gd name="connsiteY3" fmla="*/ 7917 h 10000"/>
              <a:gd name="connsiteX4" fmla="*/ 2708 w 10000"/>
              <a:gd name="connsiteY4" fmla="*/ 1944 h 10000"/>
              <a:gd name="connsiteX5" fmla="*/ 2745 w 10000"/>
              <a:gd name="connsiteY5" fmla="*/ 0 h 10000"/>
              <a:gd name="connsiteX6" fmla="*/ 7769 w 10000"/>
              <a:gd name="connsiteY6" fmla="*/ 0 h 10000"/>
              <a:gd name="connsiteX7" fmla="*/ 7805 w 10000"/>
              <a:gd name="connsiteY7" fmla="*/ 1944 h 10000"/>
              <a:gd name="connsiteX8" fmla="*/ 7805 w 10000"/>
              <a:gd name="connsiteY8" fmla="*/ 8056 h 10000"/>
              <a:gd name="connsiteX9" fmla="*/ 7841 w 10000"/>
              <a:gd name="connsiteY9" fmla="*/ 10000 h 10000"/>
              <a:gd name="connsiteX10" fmla="*/ 10000 w 10000"/>
              <a:gd name="connsiteY10" fmla="*/ 10000 h 10000"/>
              <a:gd name="connsiteX0" fmla="*/ 0 w 9964"/>
              <a:gd name="connsiteY0" fmla="*/ 9861 h 10000"/>
              <a:gd name="connsiteX1" fmla="*/ 2636 w 9964"/>
              <a:gd name="connsiteY1" fmla="*/ 9861 h 10000"/>
              <a:gd name="connsiteX2" fmla="*/ 2672 w 9964"/>
              <a:gd name="connsiteY2" fmla="*/ 7917 h 10000"/>
              <a:gd name="connsiteX3" fmla="*/ 2672 w 9964"/>
              <a:gd name="connsiteY3" fmla="*/ 1944 h 10000"/>
              <a:gd name="connsiteX4" fmla="*/ 2709 w 9964"/>
              <a:gd name="connsiteY4" fmla="*/ 0 h 10000"/>
              <a:gd name="connsiteX5" fmla="*/ 7733 w 9964"/>
              <a:gd name="connsiteY5" fmla="*/ 0 h 10000"/>
              <a:gd name="connsiteX6" fmla="*/ 7769 w 9964"/>
              <a:gd name="connsiteY6" fmla="*/ 1944 h 10000"/>
              <a:gd name="connsiteX7" fmla="*/ 7769 w 9964"/>
              <a:gd name="connsiteY7" fmla="*/ 8056 h 10000"/>
              <a:gd name="connsiteX8" fmla="*/ 7805 w 9964"/>
              <a:gd name="connsiteY8" fmla="*/ 10000 h 10000"/>
              <a:gd name="connsiteX9" fmla="*/ 9964 w 9964"/>
              <a:gd name="connsiteY9" fmla="*/ 10000 h 10000"/>
              <a:gd name="connsiteX0" fmla="*/ 0 w 7833"/>
              <a:gd name="connsiteY0" fmla="*/ 9861 h 10000"/>
              <a:gd name="connsiteX1" fmla="*/ 2646 w 7833"/>
              <a:gd name="connsiteY1" fmla="*/ 9861 h 10000"/>
              <a:gd name="connsiteX2" fmla="*/ 2682 w 7833"/>
              <a:gd name="connsiteY2" fmla="*/ 7917 h 10000"/>
              <a:gd name="connsiteX3" fmla="*/ 2682 w 7833"/>
              <a:gd name="connsiteY3" fmla="*/ 1944 h 10000"/>
              <a:gd name="connsiteX4" fmla="*/ 2719 w 7833"/>
              <a:gd name="connsiteY4" fmla="*/ 0 h 10000"/>
              <a:gd name="connsiteX5" fmla="*/ 7761 w 7833"/>
              <a:gd name="connsiteY5" fmla="*/ 0 h 10000"/>
              <a:gd name="connsiteX6" fmla="*/ 7797 w 7833"/>
              <a:gd name="connsiteY6" fmla="*/ 1944 h 10000"/>
              <a:gd name="connsiteX7" fmla="*/ 7797 w 7833"/>
              <a:gd name="connsiteY7" fmla="*/ 8056 h 10000"/>
              <a:gd name="connsiteX8" fmla="*/ 7833 w 7833"/>
              <a:gd name="connsiteY8" fmla="*/ 10000 h 10000"/>
              <a:gd name="connsiteX0" fmla="*/ 0 w 9954"/>
              <a:gd name="connsiteY0" fmla="*/ 9861 h 9861"/>
              <a:gd name="connsiteX1" fmla="*/ 3378 w 9954"/>
              <a:gd name="connsiteY1" fmla="*/ 9861 h 9861"/>
              <a:gd name="connsiteX2" fmla="*/ 3424 w 9954"/>
              <a:gd name="connsiteY2" fmla="*/ 7917 h 9861"/>
              <a:gd name="connsiteX3" fmla="*/ 3424 w 9954"/>
              <a:gd name="connsiteY3" fmla="*/ 1944 h 9861"/>
              <a:gd name="connsiteX4" fmla="*/ 3471 w 9954"/>
              <a:gd name="connsiteY4" fmla="*/ 0 h 9861"/>
              <a:gd name="connsiteX5" fmla="*/ 9908 w 9954"/>
              <a:gd name="connsiteY5" fmla="*/ 0 h 9861"/>
              <a:gd name="connsiteX6" fmla="*/ 9954 w 9954"/>
              <a:gd name="connsiteY6" fmla="*/ 1944 h 9861"/>
              <a:gd name="connsiteX7" fmla="*/ 9954 w 9954"/>
              <a:gd name="connsiteY7" fmla="*/ 8056 h 9861"/>
              <a:gd name="connsiteX0" fmla="*/ 0 w 10000"/>
              <a:gd name="connsiteY0" fmla="*/ 10000 h 10000"/>
              <a:gd name="connsiteX1" fmla="*/ 3394 w 10000"/>
              <a:gd name="connsiteY1" fmla="*/ 10000 h 10000"/>
              <a:gd name="connsiteX2" fmla="*/ 3440 w 10000"/>
              <a:gd name="connsiteY2" fmla="*/ 8029 h 10000"/>
              <a:gd name="connsiteX3" fmla="*/ 3440 w 10000"/>
              <a:gd name="connsiteY3" fmla="*/ 1971 h 10000"/>
              <a:gd name="connsiteX4" fmla="*/ 3487 w 10000"/>
              <a:gd name="connsiteY4" fmla="*/ 0 h 10000"/>
              <a:gd name="connsiteX5" fmla="*/ 9954 w 10000"/>
              <a:gd name="connsiteY5" fmla="*/ 0 h 10000"/>
              <a:gd name="connsiteX6" fmla="*/ 10000 w 10000"/>
              <a:gd name="connsiteY6" fmla="*/ 1971 h 10000"/>
              <a:gd name="connsiteX0" fmla="*/ 0 w 7965"/>
              <a:gd name="connsiteY0" fmla="*/ 9803 h 10000"/>
              <a:gd name="connsiteX1" fmla="*/ 1359 w 7965"/>
              <a:gd name="connsiteY1" fmla="*/ 10000 h 10000"/>
              <a:gd name="connsiteX2" fmla="*/ 1405 w 7965"/>
              <a:gd name="connsiteY2" fmla="*/ 8029 h 10000"/>
              <a:gd name="connsiteX3" fmla="*/ 1405 w 7965"/>
              <a:gd name="connsiteY3" fmla="*/ 1971 h 10000"/>
              <a:gd name="connsiteX4" fmla="*/ 1452 w 7965"/>
              <a:gd name="connsiteY4" fmla="*/ 0 h 10000"/>
              <a:gd name="connsiteX5" fmla="*/ 7919 w 7965"/>
              <a:gd name="connsiteY5" fmla="*/ 0 h 10000"/>
              <a:gd name="connsiteX6" fmla="*/ 7965 w 7965"/>
              <a:gd name="connsiteY6" fmla="*/ 1971 h 10000"/>
              <a:gd name="connsiteX0" fmla="*/ 0 w 10000"/>
              <a:gd name="connsiteY0" fmla="*/ 9803 h 10000"/>
              <a:gd name="connsiteX1" fmla="*/ 1706 w 10000"/>
              <a:gd name="connsiteY1" fmla="*/ 10000 h 10000"/>
              <a:gd name="connsiteX2" fmla="*/ 1764 w 10000"/>
              <a:gd name="connsiteY2" fmla="*/ 8029 h 10000"/>
              <a:gd name="connsiteX3" fmla="*/ 1764 w 10000"/>
              <a:gd name="connsiteY3" fmla="*/ 1971 h 10000"/>
              <a:gd name="connsiteX4" fmla="*/ 1823 w 10000"/>
              <a:gd name="connsiteY4" fmla="*/ 0 h 10000"/>
              <a:gd name="connsiteX5" fmla="*/ 9942 w 10000"/>
              <a:gd name="connsiteY5" fmla="*/ 0 h 10000"/>
              <a:gd name="connsiteX6" fmla="*/ 10000 w 10000"/>
              <a:gd name="connsiteY6" fmla="*/ 1971 h 10000"/>
              <a:gd name="connsiteX0" fmla="*/ 0 w 9295"/>
              <a:gd name="connsiteY0" fmla="*/ 9803 h 10000"/>
              <a:gd name="connsiteX1" fmla="*/ 1001 w 9295"/>
              <a:gd name="connsiteY1" fmla="*/ 10000 h 10000"/>
              <a:gd name="connsiteX2" fmla="*/ 1059 w 9295"/>
              <a:gd name="connsiteY2" fmla="*/ 8029 h 10000"/>
              <a:gd name="connsiteX3" fmla="*/ 1059 w 9295"/>
              <a:gd name="connsiteY3" fmla="*/ 1971 h 10000"/>
              <a:gd name="connsiteX4" fmla="*/ 1118 w 9295"/>
              <a:gd name="connsiteY4" fmla="*/ 0 h 10000"/>
              <a:gd name="connsiteX5" fmla="*/ 9237 w 9295"/>
              <a:gd name="connsiteY5" fmla="*/ 0 h 10000"/>
              <a:gd name="connsiteX6" fmla="*/ 9295 w 9295"/>
              <a:gd name="connsiteY6" fmla="*/ 1971 h 10000"/>
              <a:gd name="connsiteX0" fmla="*/ 0 w 10000"/>
              <a:gd name="connsiteY0" fmla="*/ 10246 h 10246"/>
              <a:gd name="connsiteX1" fmla="*/ 1077 w 10000"/>
              <a:gd name="connsiteY1" fmla="*/ 10000 h 10246"/>
              <a:gd name="connsiteX2" fmla="*/ 1139 w 10000"/>
              <a:gd name="connsiteY2" fmla="*/ 8029 h 10246"/>
              <a:gd name="connsiteX3" fmla="*/ 1139 w 10000"/>
              <a:gd name="connsiteY3" fmla="*/ 1971 h 10246"/>
              <a:gd name="connsiteX4" fmla="*/ 1203 w 10000"/>
              <a:gd name="connsiteY4" fmla="*/ 0 h 10246"/>
              <a:gd name="connsiteX5" fmla="*/ 9938 w 10000"/>
              <a:gd name="connsiteY5" fmla="*/ 0 h 10246"/>
              <a:gd name="connsiteX6" fmla="*/ 10000 w 10000"/>
              <a:gd name="connsiteY6" fmla="*/ 1971 h 10246"/>
              <a:gd name="connsiteX0" fmla="*/ 0 w 10000"/>
              <a:gd name="connsiteY0" fmla="*/ 9951 h 10000"/>
              <a:gd name="connsiteX1" fmla="*/ 1077 w 10000"/>
              <a:gd name="connsiteY1" fmla="*/ 10000 h 10000"/>
              <a:gd name="connsiteX2" fmla="*/ 1139 w 10000"/>
              <a:gd name="connsiteY2" fmla="*/ 8029 h 10000"/>
              <a:gd name="connsiteX3" fmla="*/ 1139 w 10000"/>
              <a:gd name="connsiteY3" fmla="*/ 1971 h 10000"/>
              <a:gd name="connsiteX4" fmla="*/ 1203 w 10000"/>
              <a:gd name="connsiteY4" fmla="*/ 0 h 10000"/>
              <a:gd name="connsiteX5" fmla="*/ 9938 w 10000"/>
              <a:gd name="connsiteY5" fmla="*/ 0 h 10000"/>
              <a:gd name="connsiteX6" fmla="*/ 10000 w 10000"/>
              <a:gd name="connsiteY6" fmla="*/ 1971 h 10000"/>
              <a:gd name="connsiteX0" fmla="*/ 0 w 10000"/>
              <a:gd name="connsiteY0" fmla="*/ 9951 h 10000"/>
              <a:gd name="connsiteX1" fmla="*/ 1077 w 10000"/>
              <a:gd name="connsiteY1" fmla="*/ 10000 h 10000"/>
              <a:gd name="connsiteX2" fmla="*/ 1139 w 10000"/>
              <a:gd name="connsiteY2" fmla="*/ 8029 h 10000"/>
              <a:gd name="connsiteX3" fmla="*/ 1139 w 10000"/>
              <a:gd name="connsiteY3" fmla="*/ 1971 h 10000"/>
              <a:gd name="connsiteX4" fmla="*/ 1203 w 10000"/>
              <a:gd name="connsiteY4" fmla="*/ 0 h 10000"/>
              <a:gd name="connsiteX5" fmla="*/ 10000 w 10000"/>
              <a:gd name="connsiteY5" fmla="*/ 1971 h 10000"/>
              <a:gd name="connsiteX0" fmla="*/ 0 w 8215"/>
              <a:gd name="connsiteY0" fmla="*/ 12209 h 12258"/>
              <a:gd name="connsiteX1" fmla="*/ 1077 w 8215"/>
              <a:gd name="connsiteY1" fmla="*/ 12258 h 12258"/>
              <a:gd name="connsiteX2" fmla="*/ 1139 w 8215"/>
              <a:gd name="connsiteY2" fmla="*/ 10287 h 12258"/>
              <a:gd name="connsiteX3" fmla="*/ 1139 w 8215"/>
              <a:gd name="connsiteY3" fmla="*/ 4229 h 12258"/>
              <a:gd name="connsiteX4" fmla="*/ 1203 w 8215"/>
              <a:gd name="connsiteY4" fmla="*/ 2258 h 12258"/>
              <a:gd name="connsiteX5" fmla="*/ 8215 w 8215"/>
              <a:gd name="connsiteY5" fmla="*/ 0 h 12258"/>
              <a:gd name="connsiteX0" fmla="*/ 0 w 10000"/>
              <a:gd name="connsiteY0" fmla="*/ 8195 h 8235"/>
              <a:gd name="connsiteX1" fmla="*/ 1311 w 10000"/>
              <a:gd name="connsiteY1" fmla="*/ 8235 h 8235"/>
              <a:gd name="connsiteX2" fmla="*/ 1386 w 10000"/>
              <a:gd name="connsiteY2" fmla="*/ 6627 h 8235"/>
              <a:gd name="connsiteX3" fmla="*/ 1386 w 10000"/>
              <a:gd name="connsiteY3" fmla="*/ 1685 h 8235"/>
              <a:gd name="connsiteX4" fmla="*/ 1464 w 10000"/>
              <a:gd name="connsiteY4" fmla="*/ 77 h 8235"/>
              <a:gd name="connsiteX5" fmla="*/ 10000 w 10000"/>
              <a:gd name="connsiteY5" fmla="*/ 0 h 8235"/>
              <a:gd name="connsiteX0" fmla="*/ 0 w 10000"/>
              <a:gd name="connsiteY0" fmla="*/ 9951 h 10000"/>
              <a:gd name="connsiteX1" fmla="*/ 1311 w 10000"/>
              <a:gd name="connsiteY1" fmla="*/ 10000 h 10000"/>
              <a:gd name="connsiteX2" fmla="*/ 1386 w 10000"/>
              <a:gd name="connsiteY2" fmla="*/ 8047 h 10000"/>
              <a:gd name="connsiteX3" fmla="*/ 1386 w 10000"/>
              <a:gd name="connsiteY3" fmla="*/ 2046 h 10000"/>
              <a:gd name="connsiteX4" fmla="*/ 1464 w 10000"/>
              <a:gd name="connsiteY4" fmla="*/ 94 h 10000"/>
              <a:gd name="connsiteX5" fmla="*/ 10000 w 10000"/>
              <a:gd name="connsiteY5" fmla="*/ 0 h 10000"/>
              <a:gd name="connsiteX0" fmla="*/ 0 w 9993"/>
              <a:gd name="connsiteY0" fmla="*/ 9857 h 9906"/>
              <a:gd name="connsiteX1" fmla="*/ 1311 w 9993"/>
              <a:gd name="connsiteY1" fmla="*/ 9906 h 9906"/>
              <a:gd name="connsiteX2" fmla="*/ 1386 w 9993"/>
              <a:gd name="connsiteY2" fmla="*/ 7953 h 9906"/>
              <a:gd name="connsiteX3" fmla="*/ 1386 w 9993"/>
              <a:gd name="connsiteY3" fmla="*/ 1952 h 9906"/>
              <a:gd name="connsiteX4" fmla="*/ 1464 w 9993"/>
              <a:gd name="connsiteY4" fmla="*/ 0 h 9906"/>
              <a:gd name="connsiteX5" fmla="*/ 9993 w 9993"/>
              <a:gd name="connsiteY5" fmla="*/ 101 h 9906"/>
              <a:gd name="connsiteX0" fmla="*/ 0 w 10007"/>
              <a:gd name="connsiteY0" fmla="*/ 10439 h 10488"/>
              <a:gd name="connsiteX1" fmla="*/ 1312 w 10007"/>
              <a:gd name="connsiteY1" fmla="*/ 10488 h 10488"/>
              <a:gd name="connsiteX2" fmla="*/ 1387 w 10007"/>
              <a:gd name="connsiteY2" fmla="*/ 8516 h 10488"/>
              <a:gd name="connsiteX3" fmla="*/ 1387 w 10007"/>
              <a:gd name="connsiteY3" fmla="*/ 2459 h 10488"/>
              <a:gd name="connsiteX4" fmla="*/ 1465 w 10007"/>
              <a:gd name="connsiteY4" fmla="*/ 488 h 10488"/>
              <a:gd name="connsiteX5" fmla="*/ 10007 w 10007"/>
              <a:gd name="connsiteY5" fmla="*/ 0 h 10488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496 h 10000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1480 h 10000"/>
              <a:gd name="connsiteX0" fmla="*/ 0 w 10007"/>
              <a:gd name="connsiteY0" fmla="*/ 9951 h 10000"/>
              <a:gd name="connsiteX1" fmla="*/ 1312 w 10007"/>
              <a:gd name="connsiteY1" fmla="*/ 10000 h 10000"/>
              <a:gd name="connsiteX2" fmla="*/ 1387 w 10007"/>
              <a:gd name="connsiteY2" fmla="*/ 8028 h 10000"/>
              <a:gd name="connsiteX3" fmla="*/ 1387 w 10007"/>
              <a:gd name="connsiteY3" fmla="*/ 1971 h 10000"/>
              <a:gd name="connsiteX4" fmla="*/ 1465 w 10007"/>
              <a:gd name="connsiteY4" fmla="*/ 0 h 10000"/>
              <a:gd name="connsiteX5" fmla="*/ 10007 w 10007"/>
              <a:gd name="connsiteY5" fmla="*/ 496 h 10000"/>
              <a:gd name="connsiteX0" fmla="*/ 0 w 10021"/>
              <a:gd name="connsiteY0" fmla="*/ 10045 h 10094"/>
              <a:gd name="connsiteX1" fmla="*/ 1312 w 10021"/>
              <a:gd name="connsiteY1" fmla="*/ 10094 h 10094"/>
              <a:gd name="connsiteX2" fmla="*/ 1387 w 10021"/>
              <a:gd name="connsiteY2" fmla="*/ 8122 h 10094"/>
              <a:gd name="connsiteX3" fmla="*/ 1387 w 10021"/>
              <a:gd name="connsiteY3" fmla="*/ 2065 h 10094"/>
              <a:gd name="connsiteX4" fmla="*/ 1465 w 10021"/>
              <a:gd name="connsiteY4" fmla="*/ 94 h 10094"/>
              <a:gd name="connsiteX5" fmla="*/ 10021 w 10021"/>
              <a:gd name="connsiteY5" fmla="*/ 0 h 10094"/>
              <a:gd name="connsiteX0" fmla="*/ 0 w 10021"/>
              <a:gd name="connsiteY0" fmla="*/ 10438 h 10487"/>
              <a:gd name="connsiteX1" fmla="*/ 1312 w 10021"/>
              <a:gd name="connsiteY1" fmla="*/ 10487 h 10487"/>
              <a:gd name="connsiteX2" fmla="*/ 1387 w 10021"/>
              <a:gd name="connsiteY2" fmla="*/ 8515 h 10487"/>
              <a:gd name="connsiteX3" fmla="*/ 1387 w 10021"/>
              <a:gd name="connsiteY3" fmla="*/ 2458 h 10487"/>
              <a:gd name="connsiteX4" fmla="*/ 1465 w 10021"/>
              <a:gd name="connsiteY4" fmla="*/ 487 h 10487"/>
              <a:gd name="connsiteX5" fmla="*/ 10021 w 10021"/>
              <a:gd name="connsiteY5" fmla="*/ 0 h 10487"/>
              <a:gd name="connsiteX0" fmla="*/ 0 w 10021"/>
              <a:gd name="connsiteY0" fmla="*/ 9951 h 10000"/>
              <a:gd name="connsiteX1" fmla="*/ 1312 w 10021"/>
              <a:gd name="connsiteY1" fmla="*/ 10000 h 10000"/>
              <a:gd name="connsiteX2" fmla="*/ 1387 w 10021"/>
              <a:gd name="connsiteY2" fmla="*/ 8028 h 10000"/>
              <a:gd name="connsiteX3" fmla="*/ 1387 w 10021"/>
              <a:gd name="connsiteY3" fmla="*/ 1971 h 10000"/>
              <a:gd name="connsiteX4" fmla="*/ 1465 w 10021"/>
              <a:gd name="connsiteY4" fmla="*/ 0 h 10000"/>
              <a:gd name="connsiteX5" fmla="*/ 10021 w 10021"/>
              <a:gd name="connsiteY5" fmla="*/ 300 h 10000"/>
              <a:gd name="connsiteX0" fmla="*/ 0 w 10021"/>
              <a:gd name="connsiteY0" fmla="*/ 10241 h 10290"/>
              <a:gd name="connsiteX1" fmla="*/ 1312 w 10021"/>
              <a:gd name="connsiteY1" fmla="*/ 10290 h 10290"/>
              <a:gd name="connsiteX2" fmla="*/ 1387 w 10021"/>
              <a:gd name="connsiteY2" fmla="*/ 8318 h 10290"/>
              <a:gd name="connsiteX3" fmla="*/ 1387 w 10021"/>
              <a:gd name="connsiteY3" fmla="*/ 2261 h 10290"/>
              <a:gd name="connsiteX4" fmla="*/ 1465 w 10021"/>
              <a:gd name="connsiteY4" fmla="*/ 290 h 10290"/>
              <a:gd name="connsiteX5" fmla="*/ 10021 w 10021"/>
              <a:gd name="connsiteY5" fmla="*/ 0 h 10290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217"/>
              <a:gd name="connsiteX1" fmla="*/ 1312 w 10018"/>
              <a:gd name="connsiteY1" fmla="*/ 10217 h 10217"/>
              <a:gd name="connsiteX2" fmla="*/ 1387 w 10018"/>
              <a:gd name="connsiteY2" fmla="*/ 8097 h 10217"/>
              <a:gd name="connsiteX3" fmla="*/ 1387 w 10018"/>
              <a:gd name="connsiteY3" fmla="*/ 2040 h 10217"/>
              <a:gd name="connsiteX4" fmla="*/ 1465 w 10018"/>
              <a:gd name="connsiteY4" fmla="*/ 69 h 10217"/>
              <a:gd name="connsiteX5" fmla="*/ 10018 w 10018"/>
              <a:gd name="connsiteY5" fmla="*/ 0 h 10217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12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12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12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9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69"/>
              <a:gd name="connsiteX1" fmla="*/ 1309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9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4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4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142"/>
              <a:gd name="connsiteX1" fmla="*/ 1304 w 10018"/>
              <a:gd name="connsiteY1" fmla="*/ 10142 h 10142"/>
              <a:gd name="connsiteX2" fmla="*/ 1387 w 10018"/>
              <a:gd name="connsiteY2" fmla="*/ 8097 h 10142"/>
              <a:gd name="connsiteX3" fmla="*/ 1387 w 10018"/>
              <a:gd name="connsiteY3" fmla="*/ 2040 h 10142"/>
              <a:gd name="connsiteX4" fmla="*/ 1465 w 10018"/>
              <a:gd name="connsiteY4" fmla="*/ 69 h 10142"/>
              <a:gd name="connsiteX5" fmla="*/ 10018 w 10018"/>
              <a:gd name="connsiteY5" fmla="*/ 0 h 10142"/>
              <a:gd name="connsiteX0" fmla="*/ 0 w 10018"/>
              <a:gd name="connsiteY0" fmla="*/ 10020 h 10142"/>
              <a:gd name="connsiteX1" fmla="*/ 1309 w 10018"/>
              <a:gd name="connsiteY1" fmla="*/ 10142 h 10142"/>
              <a:gd name="connsiteX2" fmla="*/ 1387 w 10018"/>
              <a:gd name="connsiteY2" fmla="*/ 8097 h 10142"/>
              <a:gd name="connsiteX3" fmla="*/ 1387 w 10018"/>
              <a:gd name="connsiteY3" fmla="*/ 2040 h 10142"/>
              <a:gd name="connsiteX4" fmla="*/ 1465 w 10018"/>
              <a:gd name="connsiteY4" fmla="*/ 69 h 10142"/>
              <a:gd name="connsiteX5" fmla="*/ 10018 w 10018"/>
              <a:gd name="connsiteY5" fmla="*/ 0 h 10142"/>
              <a:gd name="connsiteX0" fmla="*/ 0 w 10018"/>
              <a:gd name="connsiteY0" fmla="*/ 10020 h 10020"/>
              <a:gd name="connsiteX1" fmla="*/ 1309 w 10018"/>
              <a:gd name="connsiteY1" fmla="*/ 9921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298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290"/>
              <a:gd name="connsiteX1" fmla="*/ 1301 w 10018"/>
              <a:gd name="connsiteY1" fmla="*/ 10290 h 10290"/>
              <a:gd name="connsiteX2" fmla="*/ 1387 w 10018"/>
              <a:gd name="connsiteY2" fmla="*/ 8097 h 10290"/>
              <a:gd name="connsiteX3" fmla="*/ 1387 w 10018"/>
              <a:gd name="connsiteY3" fmla="*/ 2040 h 10290"/>
              <a:gd name="connsiteX4" fmla="*/ 1465 w 10018"/>
              <a:gd name="connsiteY4" fmla="*/ 69 h 10290"/>
              <a:gd name="connsiteX5" fmla="*/ 10018 w 10018"/>
              <a:gd name="connsiteY5" fmla="*/ 0 h 10290"/>
              <a:gd name="connsiteX0" fmla="*/ 0 w 10018"/>
              <a:gd name="connsiteY0" fmla="*/ 10020 h 10020"/>
              <a:gd name="connsiteX1" fmla="*/ 1301 w 10018"/>
              <a:gd name="connsiteY1" fmla="*/ 9995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9"/>
              <a:gd name="connsiteX1" fmla="*/ 1301 w 10018"/>
              <a:gd name="connsiteY1" fmla="*/ 10069 h 10069"/>
              <a:gd name="connsiteX2" fmla="*/ 1387 w 10018"/>
              <a:gd name="connsiteY2" fmla="*/ 8097 h 10069"/>
              <a:gd name="connsiteX3" fmla="*/ 1387 w 10018"/>
              <a:gd name="connsiteY3" fmla="*/ 2040 h 10069"/>
              <a:gd name="connsiteX4" fmla="*/ 1465 w 10018"/>
              <a:gd name="connsiteY4" fmla="*/ 69 h 10069"/>
              <a:gd name="connsiteX5" fmla="*/ 10018 w 10018"/>
              <a:gd name="connsiteY5" fmla="*/ 0 h 10069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70 w 10088"/>
              <a:gd name="connsiteY0" fmla="*/ 10020 h 10069"/>
              <a:gd name="connsiteX1" fmla="*/ 1371 w 10088"/>
              <a:gd name="connsiteY1" fmla="*/ 10069 h 10069"/>
              <a:gd name="connsiteX2" fmla="*/ 1457 w 10088"/>
              <a:gd name="connsiteY2" fmla="*/ 8097 h 10069"/>
              <a:gd name="connsiteX3" fmla="*/ 1457 w 10088"/>
              <a:gd name="connsiteY3" fmla="*/ 2040 h 10069"/>
              <a:gd name="connsiteX4" fmla="*/ 1535 w 10088"/>
              <a:gd name="connsiteY4" fmla="*/ 69 h 10069"/>
              <a:gd name="connsiteX5" fmla="*/ 10088 w 10088"/>
              <a:gd name="connsiteY5" fmla="*/ 0 h 10069"/>
              <a:gd name="connsiteX0" fmla="*/ 46 w 10064"/>
              <a:gd name="connsiteY0" fmla="*/ 10020 h 10230"/>
              <a:gd name="connsiteX1" fmla="*/ 1347 w 10064"/>
              <a:gd name="connsiteY1" fmla="*/ 10069 h 10230"/>
              <a:gd name="connsiteX2" fmla="*/ 1433 w 10064"/>
              <a:gd name="connsiteY2" fmla="*/ 8097 h 10230"/>
              <a:gd name="connsiteX3" fmla="*/ 1433 w 10064"/>
              <a:gd name="connsiteY3" fmla="*/ 2040 h 10230"/>
              <a:gd name="connsiteX4" fmla="*/ 1511 w 10064"/>
              <a:gd name="connsiteY4" fmla="*/ 69 h 10230"/>
              <a:gd name="connsiteX5" fmla="*/ 10064 w 10064"/>
              <a:gd name="connsiteY5" fmla="*/ 0 h 10230"/>
              <a:gd name="connsiteX0" fmla="*/ 50 w 10068"/>
              <a:gd name="connsiteY0" fmla="*/ 10020 h 10133"/>
              <a:gd name="connsiteX1" fmla="*/ 1351 w 10068"/>
              <a:gd name="connsiteY1" fmla="*/ 10069 h 10133"/>
              <a:gd name="connsiteX2" fmla="*/ 1437 w 10068"/>
              <a:gd name="connsiteY2" fmla="*/ 8097 h 10133"/>
              <a:gd name="connsiteX3" fmla="*/ 1437 w 10068"/>
              <a:gd name="connsiteY3" fmla="*/ 2040 h 10133"/>
              <a:gd name="connsiteX4" fmla="*/ 1515 w 10068"/>
              <a:gd name="connsiteY4" fmla="*/ 69 h 10133"/>
              <a:gd name="connsiteX5" fmla="*/ 10068 w 10068"/>
              <a:gd name="connsiteY5" fmla="*/ 0 h 10133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0 w 10018"/>
              <a:gd name="connsiteY0" fmla="*/ 10020 h 10073"/>
              <a:gd name="connsiteX1" fmla="*/ 1301 w 10018"/>
              <a:gd name="connsiteY1" fmla="*/ 10069 h 10073"/>
              <a:gd name="connsiteX2" fmla="*/ 1387 w 10018"/>
              <a:gd name="connsiteY2" fmla="*/ 8097 h 10073"/>
              <a:gd name="connsiteX3" fmla="*/ 1387 w 10018"/>
              <a:gd name="connsiteY3" fmla="*/ 2040 h 10073"/>
              <a:gd name="connsiteX4" fmla="*/ 1465 w 10018"/>
              <a:gd name="connsiteY4" fmla="*/ 69 h 10073"/>
              <a:gd name="connsiteX5" fmla="*/ 10018 w 10018"/>
              <a:gd name="connsiteY5" fmla="*/ 0 h 10073"/>
              <a:gd name="connsiteX0" fmla="*/ 3 w 10021"/>
              <a:gd name="connsiteY0" fmla="*/ 10020 h 10069"/>
              <a:gd name="connsiteX1" fmla="*/ 1304 w 10021"/>
              <a:gd name="connsiteY1" fmla="*/ 10069 h 10069"/>
              <a:gd name="connsiteX2" fmla="*/ 1390 w 10021"/>
              <a:gd name="connsiteY2" fmla="*/ 8097 h 10069"/>
              <a:gd name="connsiteX3" fmla="*/ 1390 w 10021"/>
              <a:gd name="connsiteY3" fmla="*/ 2040 h 10069"/>
              <a:gd name="connsiteX4" fmla="*/ 1468 w 10021"/>
              <a:gd name="connsiteY4" fmla="*/ 69 h 10069"/>
              <a:gd name="connsiteX5" fmla="*/ 10021 w 10021"/>
              <a:gd name="connsiteY5" fmla="*/ 0 h 10069"/>
              <a:gd name="connsiteX0" fmla="*/ 3 w 10021"/>
              <a:gd name="connsiteY0" fmla="*/ 10020 h 10217"/>
              <a:gd name="connsiteX1" fmla="*/ 1304 w 10021"/>
              <a:gd name="connsiteY1" fmla="*/ 10217 h 10217"/>
              <a:gd name="connsiteX2" fmla="*/ 1390 w 10021"/>
              <a:gd name="connsiteY2" fmla="*/ 8097 h 10217"/>
              <a:gd name="connsiteX3" fmla="*/ 1390 w 10021"/>
              <a:gd name="connsiteY3" fmla="*/ 2040 h 10217"/>
              <a:gd name="connsiteX4" fmla="*/ 1468 w 10021"/>
              <a:gd name="connsiteY4" fmla="*/ 69 h 10217"/>
              <a:gd name="connsiteX5" fmla="*/ 10021 w 10021"/>
              <a:gd name="connsiteY5" fmla="*/ 0 h 10217"/>
              <a:gd name="connsiteX0" fmla="*/ 3 w 10021"/>
              <a:gd name="connsiteY0" fmla="*/ 10020 h 10020"/>
              <a:gd name="connsiteX1" fmla="*/ 1304 w 10021"/>
              <a:gd name="connsiteY1" fmla="*/ 9996 h 10020"/>
              <a:gd name="connsiteX2" fmla="*/ 1390 w 10021"/>
              <a:gd name="connsiteY2" fmla="*/ 8097 h 10020"/>
              <a:gd name="connsiteX3" fmla="*/ 1390 w 10021"/>
              <a:gd name="connsiteY3" fmla="*/ 2040 h 10020"/>
              <a:gd name="connsiteX4" fmla="*/ 1468 w 10021"/>
              <a:gd name="connsiteY4" fmla="*/ 69 h 10020"/>
              <a:gd name="connsiteX5" fmla="*/ 10021 w 10021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4"/>
              <a:gd name="connsiteX1" fmla="*/ 1301 w 10018"/>
              <a:gd name="connsiteY1" fmla="*/ 9996 h 10064"/>
              <a:gd name="connsiteX2" fmla="*/ 1387 w 10018"/>
              <a:gd name="connsiteY2" fmla="*/ 8097 h 10064"/>
              <a:gd name="connsiteX3" fmla="*/ 1387 w 10018"/>
              <a:gd name="connsiteY3" fmla="*/ 2040 h 10064"/>
              <a:gd name="connsiteX4" fmla="*/ 1465 w 10018"/>
              <a:gd name="connsiteY4" fmla="*/ 69 h 10064"/>
              <a:gd name="connsiteX5" fmla="*/ 10018 w 10018"/>
              <a:gd name="connsiteY5" fmla="*/ 0 h 10064"/>
              <a:gd name="connsiteX0" fmla="*/ 0 w 10018"/>
              <a:gd name="connsiteY0" fmla="*/ 10020 h 10047"/>
              <a:gd name="connsiteX1" fmla="*/ 1301 w 10018"/>
              <a:gd name="connsiteY1" fmla="*/ 9996 h 10047"/>
              <a:gd name="connsiteX2" fmla="*/ 1387 w 10018"/>
              <a:gd name="connsiteY2" fmla="*/ 8097 h 10047"/>
              <a:gd name="connsiteX3" fmla="*/ 1387 w 10018"/>
              <a:gd name="connsiteY3" fmla="*/ 2040 h 10047"/>
              <a:gd name="connsiteX4" fmla="*/ 1465 w 10018"/>
              <a:gd name="connsiteY4" fmla="*/ 69 h 10047"/>
              <a:gd name="connsiteX5" fmla="*/ 10018 w 10018"/>
              <a:gd name="connsiteY5" fmla="*/ 0 h 10047"/>
              <a:gd name="connsiteX0" fmla="*/ 0 w 10018"/>
              <a:gd name="connsiteY0" fmla="*/ 10020 h 10047"/>
              <a:gd name="connsiteX1" fmla="*/ 1301 w 10018"/>
              <a:gd name="connsiteY1" fmla="*/ 9996 h 10047"/>
              <a:gd name="connsiteX2" fmla="*/ 1387 w 10018"/>
              <a:gd name="connsiteY2" fmla="*/ 8097 h 10047"/>
              <a:gd name="connsiteX3" fmla="*/ 1387 w 10018"/>
              <a:gd name="connsiteY3" fmla="*/ 2040 h 10047"/>
              <a:gd name="connsiteX4" fmla="*/ 1465 w 10018"/>
              <a:gd name="connsiteY4" fmla="*/ 69 h 10047"/>
              <a:gd name="connsiteX5" fmla="*/ 10018 w 10018"/>
              <a:gd name="connsiteY5" fmla="*/ 0 h 10047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68"/>
              <a:gd name="connsiteX1" fmla="*/ 1301 w 10018"/>
              <a:gd name="connsiteY1" fmla="*/ 9996 h 10068"/>
              <a:gd name="connsiteX2" fmla="*/ 1387 w 10018"/>
              <a:gd name="connsiteY2" fmla="*/ 8097 h 10068"/>
              <a:gd name="connsiteX3" fmla="*/ 1387 w 10018"/>
              <a:gd name="connsiteY3" fmla="*/ 2040 h 10068"/>
              <a:gd name="connsiteX4" fmla="*/ 1465 w 10018"/>
              <a:gd name="connsiteY4" fmla="*/ 69 h 10068"/>
              <a:gd name="connsiteX5" fmla="*/ 10018 w 10018"/>
              <a:gd name="connsiteY5" fmla="*/ 0 h 10068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  <a:gd name="connsiteX0" fmla="*/ 0 w 10018"/>
              <a:gd name="connsiteY0" fmla="*/ 10020 h 10020"/>
              <a:gd name="connsiteX1" fmla="*/ 1301 w 10018"/>
              <a:gd name="connsiteY1" fmla="*/ 9996 h 10020"/>
              <a:gd name="connsiteX2" fmla="*/ 1387 w 10018"/>
              <a:gd name="connsiteY2" fmla="*/ 8097 h 10020"/>
              <a:gd name="connsiteX3" fmla="*/ 1387 w 10018"/>
              <a:gd name="connsiteY3" fmla="*/ 2040 h 10020"/>
              <a:gd name="connsiteX4" fmla="*/ 1465 w 10018"/>
              <a:gd name="connsiteY4" fmla="*/ 69 h 10020"/>
              <a:gd name="connsiteX5" fmla="*/ 10018 w 10018"/>
              <a:gd name="connsiteY5" fmla="*/ 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8" h="10020">
                <a:moveTo>
                  <a:pt x="0" y="10020"/>
                </a:moveTo>
                <a:cubicBezTo>
                  <a:pt x="522" y="10020"/>
                  <a:pt x="1266" y="9996"/>
                  <a:pt x="1301" y="9996"/>
                </a:cubicBezTo>
                <a:cubicBezTo>
                  <a:pt x="1344" y="9996"/>
                  <a:pt x="1387" y="9224"/>
                  <a:pt x="1387" y="8097"/>
                </a:cubicBezTo>
                <a:lnTo>
                  <a:pt x="1387" y="2040"/>
                </a:lnTo>
                <a:cubicBezTo>
                  <a:pt x="1387" y="913"/>
                  <a:pt x="1424" y="69"/>
                  <a:pt x="1465" y="69"/>
                </a:cubicBezTo>
                <a:lnTo>
                  <a:pt x="10018" y="0"/>
                </a:ln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65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582739"/>
            <a:ext cx="6935788" cy="4078286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962FB5EC-3E98-4D81-B234-0D2AA9BD8035}" type="datetime1">
              <a:rPr lang="sv-SE" smtClean="0">
                <a:solidFill>
                  <a:prstClr val="white"/>
                </a:solidFill>
              </a:rPr>
              <a:pPr/>
              <a:t>2019-02-26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0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582739"/>
            <a:ext cx="3312790" cy="4078286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226050" y="1582739"/>
            <a:ext cx="3328988" cy="4078286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en-GB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41C58112-B10D-429A-A095-67DE3A4DADE0}" type="datetime1">
              <a:rPr lang="sv-SE" smtClean="0">
                <a:solidFill>
                  <a:prstClr val="white"/>
                </a:solidFill>
              </a:rPr>
              <a:pPr/>
              <a:t>2019-02-26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90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582739"/>
            <a:ext cx="3312790" cy="4078286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8" name="Platshållare för diagram 7"/>
          <p:cNvSpPr>
            <a:spLocks noGrp="1"/>
          </p:cNvSpPr>
          <p:nvPr>
            <p:ph type="chart" sz="quarter" idx="13"/>
          </p:nvPr>
        </p:nvSpPr>
        <p:spPr>
          <a:xfrm>
            <a:off x="5226050" y="1582740"/>
            <a:ext cx="3328988" cy="407828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sv-SE" smtClean="0"/>
              <a:t>Klicka på ikonen för att lägga till ett diagram</a:t>
            </a:r>
            <a:endParaRPr lang="en-GB"/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3F9CDAE1-EEBC-45B3-9813-72ADFCD97B43}" type="datetime1">
              <a:rPr lang="sv-SE" smtClean="0">
                <a:solidFill>
                  <a:prstClr val="white"/>
                </a:solidFill>
              </a:rPr>
              <a:pPr/>
              <a:t>2019-02-26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0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226050" y="1582739"/>
            <a:ext cx="3328988" cy="4078286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en-GB" dirty="0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1619250" y="1582739"/>
            <a:ext cx="3328988" cy="4078286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en-GB" dirty="0"/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F82AA233-A04F-40CC-8534-D3C4CD40C283}" type="datetime1">
              <a:rPr lang="sv-SE" smtClean="0">
                <a:solidFill>
                  <a:prstClr val="white"/>
                </a:solidFill>
              </a:rPr>
              <a:pPr/>
              <a:t>2019-02-26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6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-10639" y="1582739"/>
            <a:ext cx="9208426" cy="4713858"/>
          </a:xfrm>
          <a:custGeom>
            <a:avLst/>
            <a:gdLst>
              <a:gd name="connsiteX0" fmla="*/ 708568 w 9144000"/>
              <a:gd name="connsiteY0" fmla="*/ 0 h 4251325"/>
              <a:gd name="connsiteX1" fmla="*/ 9144000 w 9144000"/>
              <a:gd name="connsiteY1" fmla="*/ 0 h 4251325"/>
              <a:gd name="connsiteX2" fmla="*/ 9144000 w 9144000"/>
              <a:gd name="connsiteY2" fmla="*/ 0 h 4251325"/>
              <a:gd name="connsiteX3" fmla="*/ 9144000 w 9144000"/>
              <a:gd name="connsiteY3" fmla="*/ 3542757 h 4251325"/>
              <a:gd name="connsiteX4" fmla="*/ 8435432 w 9144000"/>
              <a:gd name="connsiteY4" fmla="*/ 4251325 h 4251325"/>
              <a:gd name="connsiteX5" fmla="*/ 0 w 9144000"/>
              <a:gd name="connsiteY5" fmla="*/ 4251325 h 4251325"/>
              <a:gd name="connsiteX6" fmla="*/ 0 w 9144000"/>
              <a:gd name="connsiteY6" fmla="*/ 4251325 h 4251325"/>
              <a:gd name="connsiteX7" fmla="*/ 0 w 9144000"/>
              <a:gd name="connsiteY7" fmla="*/ 708568 h 4251325"/>
              <a:gd name="connsiteX8" fmla="*/ 708568 w 9144000"/>
              <a:gd name="connsiteY8" fmla="*/ 0 h 4251325"/>
              <a:gd name="connsiteX0" fmla="*/ 180030 w 9301262"/>
              <a:gd name="connsiteY0" fmla="*/ 0 h 4260850"/>
              <a:gd name="connsiteX1" fmla="*/ 9301262 w 9301262"/>
              <a:gd name="connsiteY1" fmla="*/ 9525 h 4260850"/>
              <a:gd name="connsiteX2" fmla="*/ 9301262 w 9301262"/>
              <a:gd name="connsiteY2" fmla="*/ 9525 h 4260850"/>
              <a:gd name="connsiteX3" fmla="*/ 9301262 w 9301262"/>
              <a:gd name="connsiteY3" fmla="*/ 3552282 h 4260850"/>
              <a:gd name="connsiteX4" fmla="*/ 8592694 w 9301262"/>
              <a:gd name="connsiteY4" fmla="*/ 4260850 h 4260850"/>
              <a:gd name="connsiteX5" fmla="*/ 157262 w 9301262"/>
              <a:gd name="connsiteY5" fmla="*/ 4260850 h 4260850"/>
              <a:gd name="connsiteX6" fmla="*/ 157262 w 9301262"/>
              <a:gd name="connsiteY6" fmla="*/ 4260850 h 4260850"/>
              <a:gd name="connsiteX7" fmla="*/ 157262 w 9301262"/>
              <a:gd name="connsiteY7" fmla="*/ 718093 h 4260850"/>
              <a:gd name="connsiteX8" fmla="*/ 180030 w 9301262"/>
              <a:gd name="connsiteY8" fmla="*/ 0 h 4260850"/>
              <a:gd name="connsiteX0" fmla="*/ 23406 w 9144638"/>
              <a:gd name="connsiteY0" fmla="*/ 0 h 4260850"/>
              <a:gd name="connsiteX1" fmla="*/ 9144638 w 9144638"/>
              <a:gd name="connsiteY1" fmla="*/ 9525 h 4260850"/>
              <a:gd name="connsiteX2" fmla="*/ 9144638 w 9144638"/>
              <a:gd name="connsiteY2" fmla="*/ 9525 h 4260850"/>
              <a:gd name="connsiteX3" fmla="*/ 9144638 w 9144638"/>
              <a:gd name="connsiteY3" fmla="*/ 3552282 h 4260850"/>
              <a:gd name="connsiteX4" fmla="*/ 8436070 w 9144638"/>
              <a:gd name="connsiteY4" fmla="*/ 4260850 h 4260850"/>
              <a:gd name="connsiteX5" fmla="*/ 638 w 9144638"/>
              <a:gd name="connsiteY5" fmla="*/ 4260850 h 4260850"/>
              <a:gd name="connsiteX6" fmla="*/ 638 w 9144638"/>
              <a:gd name="connsiteY6" fmla="*/ 4260850 h 4260850"/>
              <a:gd name="connsiteX7" fmla="*/ 638 w 9144638"/>
              <a:gd name="connsiteY7" fmla="*/ 718093 h 4260850"/>
              <a:gd name="connsiteX8" fmla="*/ 23406 w 9144638"/>
              <a:gd name="connsiteY8" fmla="*/ 0 h 4260850"/>
              <a:gd name="connsiteX0" fmla="*/ 11705 w 9161512"/>
              <a:gd name="connsiteY0" fmla="*/ 9525 h 4251325"/>
              <a:gd name="connsiteX1" fmla="*/ 9161512 w 9161512"/>
              <a:gd name="connsiteY1" fmla="*/ 0 h 4251325"/>
              <a:gd name="connsiteX2" fmla="*/ 9161512 w 9161512"/>
              <a:gd name="connsiteY2" fmla="*/ 0 h 4251325"/>
              <a:gd name="connsiteX3" fmla="*/ 9161512 w 9161512"/>
              <a:gd name="connsiteY3" fmla="*/ 3542757 h 4251325"/>
              <a:gd name="connsiteX4" fmla="*/ 8452944 w 9161512"/>
              <a:gd name="connsiteY4" fmla="*/ 4251325 h 4251325"/>
              <a:gd name="connsiteX5" fmla="*/ 17512 w 9161512"/>
              <a:gd name="connsiteY5" fmla="*/ 4251325 h 4251325"/>
              <a:gd name="connsiteX6" fmla="*/ 17512 w 9161512"/>
              <a:gd name="connsiteY6" fmla="*/ 4251325 h 4251325"/>
              <a:gd name="connsiteX7" fmla="*/ 17512 w 9161512"/>
              <a:gd name="connsiteY7" fmla="*/ 708568 h 4251325"/>
              <a:gd name="connsiteX8" fmla="*/ 11705 w 9161512"/>
              <a:gd name="connsiteY8" fmla="*/ 9525 h 4251325"/>
              <a:gd name="connsiteX0" fmla="*/ 69 w 9149876"/>
              <a:gd name="connsiteY0" fmla="*/ 9525 h 4251325"/>
              <a:gd name="connsiteX1" fmla="*/ 9149876 w 9149876"/>
              <a:gd name="connsiteY1" fmla="*/ 0 h 4251325"/>
              <a:gd name="connsiteX2" fmla="*/ 9149876 w 9149876"/>
              <a:gd name="connsiteY2" fmla="*/ 0 h 4251325"/>
              <a:gd name="connsiteX3" fmla="*/ 9149876 w 9149876"/>
              <a:gd name="connsiteY3" fmla="*/ 3542757 h 4251325"/>
              <a:gd name="connsiteX4" fmla="*/ 8441308 w 9149876"/>
              <a:gd name="connsiteY4" fmla="*/ 4251325 h 4251325"/>
              <a:gd name="connsiteX5" fmla="*/ 5876 w 9149876"/>
              <a:gd name="connsiteY5" fmla="*/ 4251325 h 4251325"/>
              <a:gd name="connsiteX6" fmla="*/ 5876 w 9149876"/>
              <a:gd name="connsiteY6" fmla="*/ 4251325 h 4251325"/>
              <a:gd name="connsiteX7" fmla="*/ 5876 w 9149876"/>
              <a:gd name="connsiteY7" fmla="*/ 708568 h 4251325"/>
              <a:gd name="connsiteX8" fmla="*/ 69 w 9149876"/>
              <a:gd name="connsiteY8" fmla="*/ 9525 h 4251325"/>
              <a:gd name="connsiteX0" fmla="*/ 69 w 9149876"/>
              <a:gd name="connsiteY0" fmla="*/ 9525 h 4251325"/>
              <a:gd name="connsiteX1" fmla="*/ 9149876 w 9149876"/>
              <a:gd name="connsiteY1" fmla="*/ 0 h 4251325"/>
              <a:gd name="connsiteX2" fmla="*/ 9149876 w 9149876"/>
              <a:gd name="connsiteY2" fmla="*/ 0 h 4251325"/>
              <a:gd name="connsiteX3" fmla="*/ 9149876 w 9149876"/>
              <a:gd name="connsiteY3" fmla="*/ 3542757 h 4251325"/>
              <a:gd name="connsiteX4" fmla="*/ 1316608 w 9149876"/>
              <a:gd name="connsiteY4" fmla="*/ 3946525 h 4251325"/>
              <a:gd name="connsiteX5" fmla="*/ 5876 w 9149876"/>
              <a:gd name="connsiteY5" fmla="*/ 4251325 h 4251325"/>
              <a:gd name="connsiteX6" fmla="*/ 5876 w 9149876"/>
              <a:gd name="connsiteY6" fmla="*/ 4251325 h 4251325"/>
              <a:gd name="connsiteX7" fmla="*/ 5876 w 9149876"/>
              <a:gd name="connsiteY7" fmla="*/ 708568 h 4251325"/>
              <a:gd name="connsiteX8" fmla="*/ 69 w 9149876"/>
              <a:gd name="connsiteY8" fmla="*/ 9525 h 425132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542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895182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895182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923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923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23432 w 9156700"/>
              <a:gd name="connsiteY4" fmla="*/ 3946525 h 4270375"/>
              <a:gd name="connsiteX5" fmla="*/ 1184275 w 9156700"/>
              <a:gd name="connsiteY5" fmla="*/ 425767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84275 w 9156700"/>
              <a:gd name="connsiteY5" fmla="*/ 425767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90625 w 9156700"/>
              <a:gd name="connsiteY5" fmla="*/ 426402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90625 w 9156700"/>
              <a:gd name="connsiteY5" fmla="*/ 4264025 h 4270375"/>
              <a:gd name="connsiteX6" fmla="*/ 0 w 9156700"/>
              <a:gd name="connsiteY6" fmla="*/ 4270375 h 4270375"/>
              <a:gd name="connsiteX7" fmla="*/ 12700 w 9156700"/>
              <a:gd name="connsiteY7" fmla="*/ 708568 h 4270375"/>
              <a:gd name="connsiteX8" fmla="*/ 6893 w 9156700"/>
              <a:gd name="connsiteY8" fmla="*/ 9525 h 4270375"/>
              <a:gd name="connsiteX0" fmla="*/ 6893 w 9156700"/>
              <a:gd name="connsiteY0" fmla="*/ 9525 h 4264025"/>
              <a:gd name="connsiteX1" fmla="*/ 9156700 w 9156700"/>
              <a:gd name="connsiteY1" fmla="*/ 0 h 4264025"/>
              <a:gd name="connsiteX2" fmla="*/ 9156700 w 9156700"/>
              <a:gd name="connsiteY2" fmla="*/ 0 h 4264025"/>
              <a:gd name="connsiteX3" fmla="*/ 9156700 w 9156700"/>
              <a:gd name="connsiteY3" fmla="*/ 3923757 h 4264025"/>
              <a:gd name="connsiteX4" fmla="*/ 1342482 w 9156700"/>
              <a:gd name="connsiteY4" fmla="*/ 3908425 h 4264025"/>
              <a:gd name="connsiteX5" fmla="*/ 1190625 w 9156700"/>
              <a:gd name="connsiteY5" fmla="*/ 4264025 h 4264025"/>
              <a:gd name="connsiteX6" fmla="*/ 0 w 9156700"/>
              <a:gd name="connsiteY6" fmla="*/ 4257675 h 4264025"/>
              <a:gd name="connsiteX7" fmla="*/ 12700 w 9156700"/>
              <a:gd name="connsiteY7" fmla="*/ 708568 h 4264025"/>
              <a:gd name="connsiteX8" fmla="*/ 6893 w 9156700"/>
              <a:gd name="connsiteY8" fmla="*/ 9525 h 4264025"/>
              <a:gd name="connsiteX0" fmla="*/ 6893 w 9156700"/>
              <a:gd name="connsiteY0" fmla="*/ 9525 h 4264025"/>
              <a:gd name="connsiteX1" fmla="*/ 9156700 w 9156700"/>
              <a:gd name="connsiteY1" fmla="*/ 0 h 4264025"/>
              <a:gd name="connsiteX2" fmla="*/ 9156700 w 9156700"/>
              <a:gd name="connsiteY2" fmla="*/ 0 h 4264025"/>
              <a:gd name="connsiteX3" fmla="*/ 9156700 w 9156700"/>
              <a:gd name="connsiteY3" fmla="*/ 3923757 h 4264025"/>
              <a:gd name="connsiteX4" fmla="*/ 1342482 w 9156700"/>
              <a:gd name="connsiteY4" fmla="*/ 3921125 h 4264025"/>
              <a:gd name="connsiteX5" fmla="*/ 1190625 w 9156700"/>
              <a:gd name="connsiteY5" fmla="*/ 4264025 h 4264025"/>
              <a:gd name="connsiteX6" fmla="*/ 0 w 9156700"/>
              <a:gd name="connsiteY6" fmla="*/ 4257675 h 4264025"/>
              <a:gd name="connsiteX7" fmla="*/ 12700 w 9156700"/>
              <a:gd name="connsiteY7" fmla="*/ 708568 h 4264025"/>
              <a:gd name="connsiteX8" fmla="*/ 6893 w 9156700"/>
              <a:gd name="connsiteY8" fmla="*/ 9525 h 4264025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57675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13243 w 9163050"/>
              <a:gd name="connsiteY0" fmla="*/ 9525 h 4295946"/>
              <a:gd name="connsiteX1" fmla="*/ 9163050 w 9163050"/>
              <a:gd name="connsiteY1" fmla="*/ 0 h 4295946"/>
              <a:gd name="connsiteX2" fmla="*/ 9163050 w 9163050"/>
              <a:gd name="connsiteY2" fmla="*/ 0 h 4295946"/>
              <a:gd name="connsiteX3" fmla="*/ 9163050 w 9163050"/>
              <a:gd name="connsiteY3" fmla="*/ 3923757 h 4295946"/>
              <a:gd name="connsiteX4" fmla="*/ 1348832 w 9163050"/>
              <a:gd name="connsiteY4" fmla="*/ 3921125 h 4295946"/>
              <a:gd name="connsiteX5" fmla="*/ 1209675 w 9163050"/>
              <a:gd name="connsiteY5" fmla="*/ 4283160 h 4295946"/>
              <a:gd name="connsiteX6" fmla="*/ 0 w 9163050"/>
              <a:gd name="connsiteY6" fmla="*/ 4295946 h 4295946"/>
              <a:gd name="connsiteX7" fmla="*/ 19050 w 9163050"/>
              <a:gd name="connsiteY7" fmla="*/ 708568 h 4295946"/>
              <a:gd name="connsiteX8" fmla="*/ 13243 w 9163050"/>
              <a:gd name="connsiteY8" fmla="*/ 9525 h 4295946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76811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76812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21125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21125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30693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59604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6812"/>
              <a:gd name="connsiteX1" fmla="*/ 9156700 w 9156700"/>
              <a:gd name="connsiteY1" fmla="*/ 0 h 4276812"/>
              <a:gd name="connsiteX2" fmla="*/ 9156700 w 9156700"/>
              <a:gd name="connsiteY2" fmla="*/ 0 h 4276812"/>
              <a:gd name="connsiteX3" fmla="*/ 9156700 w 9156700"/>
              <a:gd name="connsiteY3" fmla="*/ 3923757 h 4276812"/>
              <a:gd name="connsiteX4" fmla="*/ 1342482 w 9156700"/>
              <a:gd name="connsiteY4" fmla="*/ 3959604 h 4276812"/>
              <a:gd name="connsiteX5" fmla="*/ 1203325 w 9156700"/>
              <a:gd name="connsiteY5" fmla="*/ 4267882 h 4276812"/>
              <a:gd name="connsiteX6" fmla="*/ 0 w 9156700"/>
              <a:gd name="connsiteY6" fmla="*/ 4276812 h 4276812"/>
              <a:gd name="connsiteX7" fmla="*/ 12700 w 9156700"/>
              <a:gd name="connsiteY7" fmla="*/ 708568 h 4276812"/>
              <a:gd name="connsiteX8" fmla="*/ 6893 w 9156700"/>
              <a:gd name="connsiteY8" fmla="*/ 9525 h 427681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23757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23757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69276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54641"/>
              <a:gd name="connsiteY0" fmla="*/ 9525 h 4267882"/>
              <a:gd name="connsiteX1" fmla="*/ 9149876 w 9154641"/>
              <a:gd name="connsiteY1" fmla="*/ 0 h 4267882"/>
              <a:gd name="connsiteX2" fmla="*/ 9149876 w 9154641"/>
              <a:gd name="connsiteY2" fmla="*/ 0 h 4267882"/>
              <a:gd name="connsiteX3" fmla="*/ 9154641 w 9154641"/>
              <a:gd name="connsiteY3" fmla="*/ 3952802 h 4267882"/>
              <a:gd name="connsiteX4" fmla="*/ 1338039 w 9154641"/>
              <a:gd name="connsiteY4" fmla="*/ 3954857 h 4267882"/>
              <a:gd name="connsiteX5" fmla="*/ 1196501 w 9154641"/>
              <a:gd name="connsiteY5" fmla="*/ 4267882 h 4267882"/>
              <a:gd name="connsiteX6" fmla="*/ 2701 w 9154641"/>
              <a:gd name="connsiteY6" fmla="*/ 4264722 h 4267882"/>
              <a:gd name="connsiteX7" fmla="*/ 5876 w 9154641"/>
              <a:gd name="connsiteY7" fmla="*/ 708568 h 4267882"/>
              <a:gd name="connsiteX8" fmla="*/ 69 w 9154641"/>
              <a:gd name="connsiteY8" fmla="*/ 9525 h 4267882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9702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50697 w 9154641"/>
              <a:gd name="connsiteY4" fmla="*/ 3951741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50697 w 9154641"/>
              <a:gd name="connsiteY4" fmla="*/ 3951741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174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0600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41204 w 9150032"/>
              <a:gd name="connsiteY4" fmla="*/ 396543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41204 w 9150032"/>
              <a:gd name="connsiteY4" fmla="*/ 3967847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543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19844 w 9150032"/>
              <a:gd name="connsiteY4" fmla="*/ 3967847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5 w 9150032"/>
              <a:gd name="connsiteY4" fmla="*/ 3960599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3115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3115 w 9150032"/>
              <a:gd name="connsiteY5" fmla="*/ 4275168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0742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0742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0742 w 9150032"/>
              <a:gd name="connsiteY5" fmla="*/ 4277583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4831"/>
              <a:gd name="connsiteX1" fmla="*/ 9149876 w 9150032"/>
              <a:gd name="connsiteY1" fmla="*/ 9702 h 4284831"/>
              <a:gd name="connsiteX2" fmla="*/ 9149876 w 9150032"/>
              <a:gd name="connsiteY2" fmla="*/ 89 h 4284831"/>
              <a:gd name="connsiteX3" fmla="*/ 9141983 w 9150032"/>
              <a:gd name="connsiteY3" fmla="*/ 3960138 h 4284831"/>
              <a:gd name="connsiteX4" fmla="*/ 1326965 w 9150032"/>
              <a:gd name="connsiteY4" fmla="*/ 3960599 h 4284831"/>
              <a:gd name="connsiteX5" fmla="*/ 1210742 w 9150032"/>
              <a:gd name="connsiteY5" fmla="*/ 4284831 h 4284831"/>
              <a:gd name="connsiteX6" fmla="*/ 2701 w 9150032"/>
              <a:gd name="connsiteY6" fmla="*/ 4279257 h 4284831"/>
              <a:gd name="connsiteX7" fmla="*/ 5876 w 9150032"/>
              <a:gd name="connsiteY7" fmla="*/ 718270 h 4284831"/>
              <a:gd name="connsiteX8" fmla="*/ 69 w 9150032"/>
              <a:gd name="connsiteY8" fmla="*/ 0 h 4284831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0742 w 9150032"/>
              <a:gd name="connsiteY5" fmla="*/ 4277583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3116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4089"/>
              <a:gd name="connsiteX1" fmla="*/ 9149876 w 9150032"/>
              <a:gd name="connsiteY1" fmla="*/ 9702 h 4284089"/>
              <a:gd name="connsiteX2" fmla="*/ 9149876 w 9150032"/>
              <a:gd name="connsiteY2" fmla="*/ 89 h 4284089"/>
              <a:gd name="connsiteX3" fmla="*/ 9141983 w 9150032"/>
              <a:gd name="connsiteY3" fmla="*/ 3960138 h 4284089"/>
              <a:gd name="connsiteX4" fmla="*/ 1326965 w 9150032"/>
              <a:gd name="connsiteY4" fmla="*/ 3960599 h 4284089"/>
              <a:gd name="connsiteX5" fmla="*/ 1213116 w 9150032"/>
              <a:gd name="connsiteY5" fmla="*/ 4282416 h 4284089"/>
              <a:gd name="connsiteX6" fmla="*/ 2701 w 9150032"/>
              <a:gd name="connsiteY6" fmla="*/ 4284089 h 4284089"/>
              <a:gd name="connsiteX7" fmla="*/ 5876 w 9150032"/>
              <a:gd name="connsiteY7" fmla="*/ 718270 h 4284089"/>
              <a:gd name="connsiteX8" fmla="*/ 69 w 9150032"/>
              <a:gd name="connsiteY8" fmla="*/ 0 h 4284089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3116 w 9150032"/>
              <a:gd name="connsiteY5" fmla="*/ 4282416 h 4282416"/>
              <a:gd name="connsiteX6" fmla="*/ 5075 w 9150032"/>
              <a:gd name="connsiteY6" fmla="*/ 4281672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6965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31713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31713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2219 w 9150032"/>
              <a:gd name="connsiteY4" fmla="*/ 3970263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6967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31714 w 9150006"/>
              <a:gd name="connsiteY4" fmla="*/ 3963015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6 w 9150006"/>
              <a:gd name="connsiteY5" fmla="*/ 4017134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6 w 9150006"/>
              <a:gd name="connsiteY5" fmla="*/ 4007470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5733 w 9150006"/>
              <a:gd name="connsiteY5" fmla="*/ 4005054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3360 w 9150006"/>
              <a:gd name="connsiteY5" fmla="*/ 4002638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7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7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806 w 9152201"/>
              <a:gd name="connsiteY0" fmla="*/ 0 h 4280000"/>
              <a:gd name="connsiteX1" fmla="*/ 9150613 w 9152201"/>
              <a:gd name="connsiteY1" fmla="*/ 9702 h 4280000"/>
              <a:gd name="connsiteX2" fmla="*/ 9150613 w 9152201"/>
              <a:gd name="connsiteY2" fmla="*/ 89 h 4280000"/>
              <a:gd name="connsiteX3" fmla="*/ 9140347 w 9152201"/>
              <a:gd name="connsiteY3" fmla="*/ 3967387 h 4280000"/>
              <a:gd name="connsiteX4" fmla="*/ 1344317 w 9152201"/>
              <a:gd name="connsiteY4" fmla="*/ 3963016 h 4280000"/>
              <a:gd name="connsiteX5" fmla="*/ 1269350 w 9152201"/>
              <a:gd name="connsiteY5" fmla="*/ 4009885 h 4280000"/>
              <a:gd name="connsiteX6" fmla="*/ 1262230 w 9152201"/>
              <a:gd name="connsiteY6" fmla="*/ 4220084 h 4280000"/>
              <a:gd name="connsiteX7" fmla="*/ 1213854 w 9152201"/>
              <a:gd name="connsiteY7" fmla="*/ 4280000 h 4280000"/>
              <a:gd name="connsiteX8" fmla="*/ 4376 w 9152201"/>
              <a:gd name="connsiteY8" fmla="*/ 4265541 h 4280000"/>
              <a:gd name="connsiteX9" fmla="*/ 6613 w 9152201"/>
              <a:gd name="connsiteY9" fmla="*/ 718270 h 4280000"/>
              <a:gd name="connsiteX10" fmla="*/ 806 w 9152201"/>
              <a:gd name="connsiteY10" fmla="*/ 0 h 4280000"/>
              <a:gd name="connsiteX0" fmla="*/ 806 w 9152201"/>
              <a:gd name="connsiteY0" fmla="*/ 0 h 4280000"/>
              <a:gd name="connsiteX1" fmla="*/ 9150613 w 9152201"/>
              <a:gd name="connsiteY1" fmla="*/ 9702 h 4280000"/>
              <a:gd name="connsiteX2" fmla="*/ 9150613 w 9152201"/>
              <a:gd name="connsiteY2" fmla="*/ 89 h 4280000"/>
              <a:gd name="connsiteX3" fmla="*/ 9140347 w 9152201"/>
              <a:gd name="connsiteY3" fmla="*/ 3967387 h 4280000"/>
              <a:gd name="connsiteX4" fmla="*/ 1344317 w 9152201"/>
              <a:gd name="connsiteY4" fmla="*/ 3963016 h 4280000"/>
              <a:gd name="connsiteX5" fmla="*/ 1269350 w 9152201"/>
              <a:gd name="connsiteY5" fmla="*/ 4009885 h 4280000"/>
              <a:gd name="connsiteX6" fmla="*/ 1262230 w 9152201"/>
              <a:gd name="connsiteY6" fmla="*/ 4220084 h 4280000"/>
              <a:gd name="connsiteX7" fmla="*/ 1196100 w 9152201"/>
              <a:gd name="connsiteY7" fmla="*/ 4280000 h 4280000"/>
              <a:gd name="connsiteX8" fmla="*/ 4376 w 9152201"/>
              <a:gd name="connsiteY8" fmla="*/ 4265541 h 4280000"/>
              <a:gd name="connsiteX9" fmla="*/ 6613 w 9152201"/>
              <a:gd name="connsiteY9" fmla="*/ 718270 h 4280000"/>
              <a:gd name="connsiteX10" fmla="*/ 806 w 9152201"/>
              <a:gd name="connsiteY10" fmla="*/ 0 h 4280000"/>
              <a:gd name="connsiteX0" fmla="*/ 806 w 9152201"/>
              <a:gd name="connsiteY0" fmla="*/ 0 h 4265541"/>
              <a:gd name="connsiteX1" fmla="*/ 9150613 w 9152201"/>
              <a:gd name="connsiteY1" fmla="*/ 9702 h 4265541"/>
              <a:gd name="connsiteX2" fmla="*/ 9150613 w 9152201"/>
              <a:gd name="connsiteY2" fmla="*/ 89 h 4265541"/>
              <a:gd name="connsiteX3" fmla="*/ 9140347 w 9152201"/>
              <a:gd name="connsiteY3" fmla="*/ 3967387 h 4265541"/>
              <a:gd name="connsiteX4" fmla="*/ 1344317 w 9152201"/>
              <a:gd name="connsiteY4" fmla="*/ 3963016 h 4265541"/>
              <a:gd name="connsiteX5" fmla="*/ 1269350 w 9152201"/>
              <a:gd name="connsiteY5" fmla="*/ 4009885 h 4265541"/>
              <a:gd name="connsiteX6" fmla="*/ 1262230 w 9152201"/>
              <a:gd name="connsiteY6" fmla="*/ 4220084 h 4265541"/>
              <a:gd name="connsiteX7" fmla="*/ 1196100 w 9152201"/>
              <a:gd name="connsiteY7" fmla="*/ 4258492 h 4265541"/>
              <a:gd name="connsiteX8" fmla="*/ 4376 w 9152201"/>
              <a:gd name="connsiteY8" fmla="*/ 4265541 h 4265541"/>
              <a:gd name="connsiteX9" fmla="*/ 6613 w 9152201"/>
              <a:gd name="connsiteY9" fmla="*/ 718270 h 4265541"/>
              <a:gd name="connsiteX10" fmla="*/ 806 w 9152201"/>
              <a:gd name="connsiteY10" fmla="*/ 0 h 4265541"/>
              <a:gd name="connsiteX0" fmla="*/ 806 w 9152201"/>
              <a:gd name="connsiteY0" fmla="*/ 0 h 4268653"/>
              <a:gd name="connsiteX1" fmla="*/ 9150613 w 9152201"/>
              <a:gd name="connsiteY1" fmla="*/ 9702 h 4268653"/>
              <a:gd name="connsiteX2" fmla="*/ 9150613 w 9152201"/>
              <a:gd name="connsiteY2" fmla="*/ 89 h 4268653"/>
              <a:gd name="connsiteX3" fmla="*/ 9140347 w 9152201"/>
              <a:gd name="connsiteY3" fmla="*/ 3967387 h 4268653"/>
              <a:gd name="connsiteX4" fmla="*/ 1344317 w 9152201"/>
              <a:gd name="connsiteY4" fmla="*/ 3963016 h 4268653"/>
              <a:gd name="connsiteX5" fmla="*/ 1269350 w 9152201"/>
              <a:gd name="connsiteY5" fmla="*/ 4009885 h 4268653"/>
              <a:gd name="connsiteX6" fmla="*/ 1262230 w 9152201"/>
              <a:gd name="connsiteY6" fmla="*/ 4220084 h 4268653"/>
              <a:gd name="connsiteX7" fmla="*/ 1173736 w 9152201"/>
              <a:gd name="connsiteY7" fmla="*/ 4268653 h 4268653"/>
              <a:gd name="connsiteX8" fmla="*/ 4376 w 9152201"/>
              <a:gd name="connsiteY8" fmla="*/ 4265541 h 4268653"/>
              <a:gd name="connsiteX9" fmla="*/ 6613 w 9152201"/>
              <a:gd name="connsiteY9" fmla="*/ 718270 h 4268653"/>
              <a:gd name="connsiteX10" fmla="*/ 806 w 9152201"/>
              <a:gd name="connsiteY10" fmla="*/ 0 h 4268653"/>
              <a:gd name="connsiteX0" fmla="*/ 806 w 9152201"/>
              <a:gd name="connsiteY0" fmla="*/ 0 h 4275580"/>
              <a:gd name="connsiteX1" fmla="*/ 9150613 w 9152201"/>
              <a:gd name="connsiteY1" fmla="*/ 9702 h 4275580"/>
              <a:gd name="connsiteX2" fmla="*/ 9150613 w 9152201"/>
              <a:gd name="connsiteY2" fmla="*/ 89 h 4275580"/>
              <a:gd name="connsiteX3" fmla="*/ 9140347 w 9152201"/>
              <a:gd name="connsiteY3" fmla="*/ 3967387 h 4275580"/>
              <a:gd name="connsiteX4" fmla="*/ 1344317 w 9152201"/>
              <a:gd name="connsiteY4" fmla="*/ 3963016 h 4275580"/>
              <a:gd name="connsiteX5" fmla="*/ 1269350 w 9152201"/>
              <a:gd name="connsiteY5" fmla="*/ 4009885 h 4275580"/>
              <a:gd name="connsiteX6" fmla="*/ 1262230 w 9152201"/>
              <a:gd name="connsiteY6" fmla="*/ 4220084 h 4275580"/>
              <a:gd name="connsiteX7" fmla="*/ 1173736 w 9152201"/>
              <a:gd name="connsiteY7" fmla="*/ 4268653 h 4275580"/>
              <a:gd name="connsiteX8" fmla="*/ 4376 w 9152201"/>
              <a:gd name="connsiteY8" fmla="*/ 4265541 h 4275580"/>
              <a:gd name="connsiteX9" fmla="*/ 6613 w 9152201"/>
              <a:gd name="connsiteY9" fmla="*/ 718270 h 4275580"/>
              <a:gd name="connsiteX10" fmla="*/ 806 w 9152201"/>
              <a:gd name="connsiteY10" fmla="*/ 0 h 4275580"/>
              <a:gd name="connsiteX0" fmla="*/ 806 w 9152201"/>
              <a:gd name="connsiteY0" fmla="*/ 0 h 4268653"/>
              <a:gd name="connsiteX1" fmla="*/ 9150613 w 9152201"/>
              <a:gd name="connsiteY1" fmla="*/ 9702 h 4268653"/>
              <a:gd name="connsiteX2" fmla="*/ 9150613 w 9152201"/>
              <a:gd name="connsiteY2" fmla="*/ 89 h 4268653"/>
              <a:gd name="connsiteX3" fmla="*/ 9140347 w 9152201"/>
              <a:gd name="connsiteY3" fmla="*/ 3967387 h 4268653"/>
              <a:gd name="connsiteX4" fmla="*/ 1344317 w 9152201"/>
              <a:gd name="connsiteY4" fmla="*/ 3963016 h 4268653"/>
              <a:gd name="connsiteX5" fmla="*/ 1269350 w 9152201"/>
              <a:gd name="connsiteY5" fmla="*/ 4009885 h 4268653"/>
              <a:gd name="connsiteX6" fmla="*/ 1262230 w 9152201"/>
              <a:gd name="connsiteY6" fmla="*/ 4220084 h 4268653"/>
              <a:gd name="connsiteX7" fmla="*/ 1173736 w 9152201"/>
              <a:gd name="connsiteY7" fmla="*/ 4268653 h 4268653"/>
              <a:gd name="connsiteX8" fmla="*/ 4376 w 9152201"/>
              <a:gd name="connsiteY8" fmla="*/ 4265541 h 4268653"/>
              <a:gd name="connsiteX9" fmla="*/ 6613 w 9152201"/>
              <a:gd name="connsiteY9" fmla="*/ 718270 h 4268653"/>
              <a:gd name="connsiteX10" fmla="*/ 806 w 9152201"/>
              <a:gd name="connsiteY10" fmla="*/ 0 h 4268653"/>
              <a:gd name="connsiteX0" fmla="*/ 806 w 9152201"/>
              <a:gd name="connsiteY0" fmla="*/ 0 h 4290821"/>
              <a:gd name="connsiteX1" fmla="*/ 9150613 w 9152201"/>
              <a:gd name="connsiteY1" fmla="*/ 9702 h 4290821"/>
              <a:gd name="connsiteX2" fmla="*/ 9150613 w 9152201"/>
              <a:gd name="connsiteY2" fmla="*/ 89 h 4290821"/>
              <a:gd name="connsiteX3" fmla="*/ 9140347 w 9152201"/>
              <a:gd name="connsiteY3" fmla="*/ 3967387 h 4290821"/>
              <a:gd name="connsiteX4" fmla="*/ 1344317 w 9152201"/>
              <a:gd name="connsiteY4" fmla="*/ 3963016 h 4290821"/>
              <a:gd name="connsiteX5" fmla="*/ 1269350 w 9152201"/>
              <a:gd name="connsiteY5" fmla="*/ 4009885 h 4290821"/>
              <a:gd name="connsiteX6" fmla="*/ 1262230 w 9152201"/>
              <a:gd name="connsiteY6" fmla="*/ 4220084 h 4290821"/>
              <a:gd name="connsiteX7" fmla="*/ 1173736 w 9152201"/>
              <a:gd name="connsiteY7" fmla="*/ 4268653 h 4290821"/>
              <a:gd name="connsiteX8" fmla="*/ 4376 w 9152201"/>
              <a:gd name="connsiteY8" fmla="*/ 4265541 h 4290821"/>
              <a:gd name="connsiteX9" fmla="*/ 6613 w 9152201"/>
              <a:gd name="connsiteY9" fmla="*/ 718270 h 4290821"/>
              <a:gd name="connsiteX10" fmla="*/ 806 w 9152201"/>
              <a:gd name="connsiteY10" fmla="*/ 0 h 4290821"/>
              <a:gd name="connsiteX0" fmla="*/ 806 w 9152201"/>
              <a:gd name="connsiteY0" fmla="*/ 0 h 4270324"/>
              <a:gd name="connsiteX1" fmla="*/ 9150613 w 9152201"/>
              <a:gd name="connsiteY1" fmla="*/ 9702 h 4270324"/>
              <a:gd name="connsiteX2" fmla="*/ 9150613 w 9152201"/>
              <a:gd name="connsiteY2" fmla="*/ 89 h 4270324"/>
              <a:gd name="connsiteX3" fmla="*/ 9140347 w 9152201"/>
              <a:gd name="connsiteY3" fmla="*/ 3967387 h 4270324"/>
              <a:gd name="connsiteX4" fmla="*/ 1344317 w 9152201"/>
              <a:gd name="connsiteY4" fmla="*/ 3963016 h 4270324"/>
              <a:gd name="connsiteX5" fmla="*/ 1269350 w 9152201"/>
              <a:gd name="connsiteY5" fmla="*/ 4009885 h 4270324"/>
              <a:gd name="connsiteX6" fmla="*/ 1262230 w 9152201"/>
              <a:gd name="connsiteY6" fmla="*/ 4220084 h 4270324"/>
              <a:gd name="connsiteX7" fmla="*/ 1173736 w 9152201"/>
              <a:gd name="connsiteY7" fmla="*/ 4268653 h 4270324"/>
              <a:gd name="connsiteX8" fmla="*/ 4376 w 9152201"/>
              <a:gd name="connsiteY8" fmla="*/ 4265541 h 4270324"/>
              <a:gd name="connsiteX9" fmla="*/ 6613 w 9152201"/>
              <a:gd name="connsiteY9" fmla="*/ 718270 h 4270324"/>
              <a:gd name="connsiteX10" fmla="*/ 806 w 9152201"/>
              <a:gd name="connsiteY10" fmla="*/ 0 h 4270324"/>
              <a:gd name="connsiteX0" fmla="*/ 806 w 9152201"/>
              <a:gd name="connsiteY0" fmla="*/ 0 h 4275702"/>
              <a:gd name="connsiteX1" fmla="*/ 9150613 w 9152201"/>
              <a:gd name="connsiteY1" fmla="*/ 9702 h 4275702"/>
              <a:gd name="connsiteX2" fmla="*/ 9150613 w 9152201"/>
              <a:gd name="connsiteY2" fmla="*/ 89 h 4275702"/>
              <a:gd name="connsiteX3" fmla="*/ 9140347 w 9152201"/>
              <a:gd name="connsiteY3" fmla="*/ 3967387 h 4275702"/>
              <a:gd name="connsiteX4" fmla="*/ 1344317 w 9152201"/>
              <a:gd name="connsiteY4" fmla="*/ 3963016 h 4275702"/>
              <a:gd name="connsiteX5" fmla="*/ 1269350 w 9152201"/>
              <a:gd name="connsiteY5" fmla="*/ 4009885 h 4275702"/>
              <a:gd name="connsiteX6" fmla="*/ 1262230 w 9152201"/>
              <a:gd name="connsiteY6" fmla="*/ 4220084 h 4275702"/>
              <a:gd name="connsiteX7" fmla="*/ 1173736 w 9152201"/>
              <a:gd name="connsiteY7" fmla="*/ 4268653 h 4275702"/>
              <a:gd name="connsiteX8" fmla="*/ 0 w 9152201"/>
              <a:gd name="connsiteY8" fmla="*/ 4275702 h 4275702"/>
              <a:gd name="connsiteX9" fmla="*/ 6613 w 9152201"/>
              <a:gd name="connsiteY9" fmla="*/ 718270 h 4275702"/>
              <a:gd name="connsiteX10" fmla="*/ 806 w 9152201"/>
              <a:gd name="connsiteY10" fmla="*/ 0 h 4275702"/>
              <a:gd name="connsiteX0" fmla="*/ 806 w 9152201"/>
              <a:gd name="connsiteY0" fmla="*/ 0 h 4270324"/>
              <a:gd name="connsiteX1" fmla="*/ 9150613 w 9152201"/>
              <a:gd name="connsiteY1" fmla="*/ 9702 h 4270324"/>
              <a:gd name="connsiteX2" fmla="*/ 9150613 w 9152201"/>
              <a:gd name="connsiteY2" fmla="*/ 89 h 4270324"/>
              <a:gd name="connsiteX3" fmla="*/ 9140347 w 9152201"/>
              <a:gd name="connsiteY3" fmla="*/ 3967387 h 4270324"/>
              <a:gd name="connsiteX4" fmla="*/ 1344317 w 9152201"/>
              <a:gd name="connsiteY4" fmla="*/ 3963016 h 4270324"/>
              <a:gd name="connsiteX5" fmla="*/ 1269350 w 9152201"/>
              <a:gd name="connsiteY5" fmla="*/ 4009885 h 4270324"/>
              <a:gd name="connsiteX6" fmla="*/ 1262230 w 9152201"/>
              <a:gd name="connsiteY6" fmla="*/ 4220084 h 4270324"/>
              <a:gd name="connsiteX7" fmla="*/ 1173736 w 9152201"/>
              <a:gd name="connsiteY7" fmla="*/ 4268653 h 4270324"/>
              <a:gd name="connsiteX8" fmla="*/ 0 w 9152201"/>
              <a:gd name="connsiteY8" fmla="*/ 4265542 h 4270324"/>
              <a:gd name="connsiteX9" fmla="*/ 6613 w 9152201"/>
              <a:gd name="connsiteY9" fmla="*/ 718270 h 4270324"/>
              <a:gd name="connsiteX10" fmla="*/ 806 w 9152201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45123 w 9153007"/>
              <a:gd name="connsiteY4" fmla="*/ 396301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39531 w 9153007"/>
              <a:gd name="connsiteY4" fmla="*/ 3968097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41153 w 9153007"/>
              <a:gd name="connsiteY3" fmla="*/ 3967387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74881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67917"/>
              <a:gd name="connsiteY0" fmla="*/ 0 h 4270324"/>
              <a:gd name="connsiteX1" fmla="*/ 9151419 w 9167917"/>
              <a:gd name="connsiteY1" fmla="*/ 9702 h 4270324"/>
              <a:gd name="connsiteX2" fmla="*/ 9151419 w 9167917"/>
              <a:gd name="connsiteY2" fmla="*/ 89 h 4270324"/>
              <a:gd name="connsiteX3" fmla="*/ 9167917 w 9167917"/>
              <a:gd name="connsiteY3" fmla="*/ 3971134 h 4270324"/>
              <a:gd name="connsiteX4" fmla="*/ 1352489 w 9167917"/>
              <a:gd name="connsiteY4" fmla="*/ 3975946 h 4270324"/>
              <a:gd name="connsiteX5" fmla="*/ 1270156 w 9167917"/>
              <a:gd name="connsiteY5" fmla="*/ 4009885 h 4270324"/>
              <a:gd name="connsiteX6" fmla="*/ 1263036 w 9167917"/>
              <a:gd name="connsiteY6" fmla="*/ 4220084 h 4270324"/>
              <a:gd name="connsiteX7" fmla="*/ 1174542 w 9167917"/>
              <a:gd name="connsiteY7" fmla="*/ 4268653 h 4270324"/>
              <a:gd name="connsiteX8" fmla="*/ 806 w 9167917"/>
              <a:gd name="connsiteY8" fmla="*/ 4265542 h 4270324"/>
              <a:gd name="connsiteX9" fmla="*/ 7419 w 9167917"/>
              <a:gd name="connsiteY9" fmla="*/ 718270 h 4270324"/>
              <a:gd name="connsiteX10" fmla="*/ 806 w 9167917"/>
              <a:gd name="connsiteY10" fmla="*/ 0 h 4270324"/>
              <a:gd name="connsiteX0" fmla="*/ 806 w 9153007"/>
              <a:gd name="connsiteY0" fmla="*/ 0 h 4270324"/>
              <a:gd name="connsiteX1" fmla="*/ 9151419 w 9153007"/>
              <a:gd name="connsiteY1" fmla="*/ 9702 h 4270324"/>
              <a:gd name="connsiteX2" fmla="*/ 9151419 w 9153007"/>
              <a:gd name="connsiteY2" fmla="*/ 89 h 4270324"/>
              <a:gd name="connsiteX3" fmla="*/ 9114309 w 9153007"/>
              <a:gd name="connsiteY3" fmla="*/ 3967387 h 4270324"/>
              <a:gd name="connsiteX4" fmla="*/ 1352489 w 9153007"/>
              <a:gd name="connsiteY4" fmla="*/ 3975946 h 4270324"/>
              <a:gd name="connsiteX5" fmla="*/ 1270156 w 9153007"/>
              <a:gd name="connsiteY5" fmla="*/ 4009885 h 4270324"/>
              <a:gd name="connsiteX6" fmla="*/ 1263036 w 9153007"/>
              <a:gd name="connsiteY6" fmla="*/ 4220084 h 4270324"/>
              <a:gd name="connsiteX7" fmla="*/ 1174542 w 9153007"/>
              <a:gd name="connsiteY7" fmla="*/ 4268653 h 4270324"/>
              <a:gd name="connsiteX8" fmla="*/ 806 w 9153007"/>
              <a:gd name="connsiteY8" fmla="*/ 4265542 h 4270324"/>
              <a:gd name="connsiteX9" fmla="*/ 7419 w 9153007"/>
              <a:gd name="connsiteY9" fmla="*/ 718270 h 4270324"/>
              <a:gd name="connsiteX10" fmla="*/ 806 w 9153007"/>
              <a:gd name="connsiteY10" fmla="*/ 0 h 4270324"/>
              <a:gd name="connsiteX0" fmla="*/ 806 w 9167917"/>
              <a:gd name="connsiteY0" fmla="*/ 0 h 4270324"/>
              <a:gd name="connsiteX1" fmla="*/ 9151419 w 9167917"/>
              <a:gd name="connsiteY1" fmla="*/ 9702 h 4270324"/>
              <a:gd name="connsiteX2" fmla="*/ 9151419 w 9167917"/>
              <a:gd name="connsiteY2" fmla="*/ 89 h 4270324"/>
              <a:gd name="connsiteX3" fmla="*/ 9167917 w 9167917"/>
              <a:gd name="connsiteY3" fmla="*/ 3974881 h 4270324"/>
              <a:gd name="connsiteX4" fmla="*/ 1352489 w 9167917"/>
              <a:gd name="connsiteY4" fmla="*/ 3975946 h 4270324"/>
              <a:gd name="connsiteX5" fmla="*/ 1270156 w 9167917"/>
              <a:gd name="connsiteY5" fmla="*/ 4009885 h 4270324"/>
              <a:gd name="connsiteX6" fmla="*/ 1263036 w 9167917"/>
              <a:gd name="connsiteY6" fmla="*/ 4220084 h 4270324"/>
              <a:gd name="connsiteX7" fmla="*/ 1174542 w 9167917"/>
              <a:gd name="connsiteY7" fmla="*/ 4268653 h 4270324"/>
              <a:gd name="connsiteX8" fmla="*/ 806 w 9167917"/>
              <a:gd name="connsiteY8" fmla="*/ 4265542 h 4270324"/>
              <a:gd name="connsiteX9" fmla="*/ 7419 w 9167917"/>
              <a:gd name="connsiteY9" fmla="*/ 718270 h 4270324"/>
              <a:gd name="connsiteX10" fmla="*/ 806 w 9167917"/>
              <a:gd name="connsiteY10" fmla="*/ 0 h 4270324"/>
              <a:gd name="connsiteX0" fmla="*/ 806 w 9167917"/>
              <a:gd name="connsiteY0" fmla="*/ 0 h 4276230"/>
              <a:gd name="connsiteX1" fmla="*/ 9151419 w 9167917"/>
              <a:gd name="connsiteY1" fmla="*/ 9702 h 4276230"/>
              <a:gd name="connsiteX2" fmla="*/ 9151419 w 9167917"/>
              <a:gd name="connsiteY2" fmla="*/ 89 h 4276230"/>
              <a:gd name="connsiteX3" fmla="*/ 9167917 w 9167917"/>
              <a:gd name="connsiteY3" fmla="*/ 3974881 h 4276230"/>
              <a:gd name="connsiteX4" fmla="*/ 1352489 w 9167917"/>
              <a:gd name="connsiteY4" fmla="*/ 3975946 h 4276230"/>
              <a:gd name="connsiteX5" fmla="*/ 1270156 w 9167917"/>
              <a:gd name="connsiteY5" fmla="*/ 4009885 h 4276230"/>
              <a:gd name="connsiteX6" fmla="*/ 1263036 w 9167917"/>
              <a:gd name="connsiteY6" fmla="*/ 4220084 h 4276230"/>
              <a:gd name="connsiteX7" fmla="*/ 1174542 w 9167917"/>
              <a:gd name="connsiteY7" fmla="*/ 4268653 h 4276230"/>
              <a:gd name="connsiteX8" fmla="*/ 806 w 9167917"/>
              <a:gd name="connsiteY8" fmla="*/ 4265543 h 4276230"/>
              <a:gd name="connsiteX9" fmla="*/ 7419 w 9167917"/>
              <a:gd name="connsiteY9" fmla="*/ 718270 h 4276230"/>
              <a:gd name="connsiteX10" fmla="*/ 806 w 9167917"/>
              <a:gd name="connsiteY10" fmla="*/ 0 h 4276230"/>
              <a:gd name="connsiteX0" fmla="*/ 806 w 9167917"/>
              <a:gd name="connsiteY0" fmla="*/ 0 h 4268653"/>
              <a:gd name="connsiteX1" fmla="*/ 9151419 w 9167917"/>
              <a:gd name="connsiteY1" fmla="*/ 9702 h 4268653"/>
              <a:gd name="connsiteX2" fmla="*/ 9151419 w 9167917"/>
              <a:gd name="connsiteY2" fmla="*/ 89 h 4268653"/>
              <a:gd name="connsiteX3" fmla="*/ 9167917 w 9167917"/>
              <a:gd name="connsiteY3" fmla="*/ 3974881 h 4268653"/>
              <a:gd name="connsiteX4" fmla="*/ 1352489 w 9167917"/>
              <a:gd name="connsiteY4" fmla="*/ 3975946 h 4268653"/>
              <a:gd name="connsiteX5" fmla="*/ 1270156 w 9167917"/>
              <a:gd name="connsiteY5" fmla="*/ 4009885 h 4268653"/>
              <a:gd name="connsiteX6" fmla="*/ 1263036 w 9167917"/>
              <a:gd name="connsiteY6" fmla="*/ 4220084 h 4268653"/>
              <a:gd name="connsiteX7" fmla="*/ 1174542 w 9167917"/>
              <a:gd name="connsiteY7" fmla="*/ 4268653 h 4268653"/>
              <a:gd name="connsiteX8" fmla="*/ 806 w 9167917"/>
              <a:gd name="connsiteY8" fmla="*/ 4250555 h 4268653"/>
              <a:gd name="connsiteX9" fmla="*/ 7419 w 9167917"/>
              <a:gd name="connsiteY9" fmla="*/ 718270 h 4268653"/>
              <a:gd name="connsiteX10" fmla="*/ 806 w 9167917"/>
              <a:gd name="connsiteY10" fmla="*/ 0 h 4268653"/>
              <a:gd name="connsiteX0" fmla="*/ 90722 w 9257833"/>
              <a:gd name="connsiteY0" fmla="*/ 0 h 4268653"/>
              <a:gd name="connsiteX1" fmla="*/ 9241335 w 9257833"/>
              <a:gd name="connsiteY1" fmla="*/ 9702 h 4268653"/>
              <a:gd name="connsiteX2" fmla="*/ 9241335 w 9257833"/>
              <a:gd name="connsiteY2" fmla="*/ 89 h 4268653"/>
              <a:gd name="connsiteX3" fmla="*/ 9257833 w 9257833"/>
              <a:gd name="connsiteY3" fmla="*/ 3974881 h 4268653"/>
              <a:gd name="connsiteX4" fmla="*/ 1442405 w 9257833"/>
              <a:gd name="connsiteY4" fmla="*/ 3975946 h 4268653"/>
              <a:gd name="connsiteX5" fmla="*/ 1360072 w 9257833"/>
              <a:gd name="connsiteY5" fmla="*/ 4009885 h 4268653"/>
              <a:gd name="connsiteX6" fmla="*/ 1352952 w 9257833"/>
              <a:gd name="connsiteY6" fmla="*/ 4220084 h 4268653"/>
              <a:gd name="connsiteX7" fmla="*/ 1264458 w 9257833"/>
              <a:gd name="connsiteY7" fmla="*/ 4268653 h 4268653"/>
              <a:gd name="connsiteX8" fmla="*/ 0 w 9257833"/>
              <a:gd name="connsiteY8" fmla="*/ 4246809 h 4268653"/>
              <a:gd name="connsiteX9" fmla="*/ 97335 w 9257833"/>
              <a:gd name="connsiteY9" fmla="*/ 718270 h 4268653"/>
              <a:gd name="connsiteX10" fmla="*/ 90722 w 9257833"/>
              <a:gd name="connsiteY10" fmla="*/ 0 h 4268653"/>
              <a:gd name="connsiteX0" fmla="*/ 806 w 9167917"/>
              <a:gd name="connsiteY0" fmla="*/ 0 h 4268653"/>
              <a:gd name="connsiteX1" fmla="*/ 9151419 w 9167917"/>
              <a:gd name="connsiteY1" fmla="*/ 9702 h 4268653"/>
              <a:gd name="connsiteX2" fmla="*/ 9151419 w 9167917"/>
              <a:gd name="connsiteY2" fmla="*/ 89 h 4268653"/>
              <a:gd name="connsiteX3" fmla="*/ 9167917 w 9167917"/>
              <a:gd name="connsiteY3" fmla="*/ 3974881 h 4268653"/>
              <a:gd name="connsiteX4" fmla="*/ 1352489 w 9167917"/>
              <a:gd name="connsiteY4" fmla="*/ 3975946 h 4268653"/>
              <a:gd name="connsiteX5" fmla="*/ 1270156 w 9167917"/>
              <a:gd name="connsiteY5" fmla="*/ 4009885 h 4268653"/>
              <a:gd name="connsiteX6" fmla="*/ 1263036 w 9167917"/>
              <a:gd name="connsiteY6" fmla="*/ 4220084 h 4268653"/>
              <a:gd name="connsiteX7" fmla="*/ 1174542 w 9167917"/>
              <a:gd name="connsiteY7" fmla="*/ 4268653 h 4268653"/>
              <a:gd name="connsiteX8" fmla="*/ 807 w 9167917"/>
              <a:gd name="connsiteY8" fmla="*/ 4261796 h 4268653"/>
              <a:gd name="connsiteX9" fmla="*/ 7419 w 9167917"/>
              <a:gd name="connsiteY9" fmla="*/ 718270 h 4268653"/>
              <a:gd name="connsiteX10" fmla="*/ 806 w 9167917"/>
              <a:gd name="connsiteY10" fmla="*/ 0 h 4268653"/>
              <a:gd name="connsiteX0" fmla="*/ 70102 w 9237213"/>
              <a:gd name="connsiteY0" fmla="*/ 0 h 4273036"/>
              <a:gd name="connsiteX1" fmla="*/ 9220715 w 9237213"/>
              <a:gd name="connsiteY1" fmla="*/ 9702 h 4273036"/>
              <a:gd name="connsiteX2" fmla="*/ 9220715 w 9237213"/>
              <a:gd name="connsiteY2" fmla="*/ 89 h 4273036"/>
              <a:gd name="connsiteX3" fmla="*/ 9237213 w 9237213"/>
              <a:gd name="connsiteY3" fmla="*/ 3974881 h 4273036"/>
              <a:gd name="connsiteX4" fmla="*/ 1421785 w 9237213"/>
              <a:gd name="connsiteY4" fmla="*/ 3975946 h 4273036"/>
              <a:gd name="connsiteX5" fmla="*/ 1339452 w 9237213"/>
              <a:gd name="connsiteY5" fmla="*/ 4009885 h 4273036"/>
              <a:gd name="connsiteX6" fmla="*/ 1332332 w 9237213"/>
              <a:gd name="connsiteY6" fmla="*/ 4220084 h 4273036"/>
              <a:gd name="connsiteX7" fmla="*/ 1243838 w 9237213"/>
              <a:gd name="connsiteY7" fmla="*/ 4268653 h 4273036"/>
              <a:gd name="connsiteX8" fmla="*/ 0 w 9237213"/>
              <a:gd name="connsiteY8" fmla="*/ 4273036 h 4273036"/>
              <a:gd name="connsiteX9" fmla="*/ 76715 w 9237213"/>
              <a:gd name="connsiteY9" fmla="*/ 718270 h 4273036"/>
              <a:gd name="connsiteX10" fmla="*/ 70102 w 9237213"/>
              <a:gd name="connsiteY10" fmla="*/ 0 h 4273036"/>
              <a:gd name="connsiteX0" fmla="*/ 53607 w 9220718"/>
              <a:gd name="connsiteY0" fmla="*/ 0 h 4268653"/>
              <a:gd name="connsiteX1" fmla="*/ 9204220 w 9220718"/>
              <a:gd name="connsiteY1" fmla="*/ 9702 h 4268653"/>
              <a:gd name="connsiteX2" fmla="*/ 9204220 w 9220718"/>
              <a:gd name="connsiteY2" fmla="*/ 89 h 4268653"/>
              <a:gd name="connsiteX3" fmla="*/ 9220718 w 9220718"/>
              <a:gd name="connsiteY3" fmla="*/ 3974881 h 4268653"/>
              <a:gd name="connsiteX4" fmla="*/ 1405290 w 9220718"/>
              <a:gd name="connsiteY4" fmla="*/ 3975946 h 4268653"/>
              <a:gd name="connsiteX5" fmla="*/ 1322957 w 9220718"/>
              <a:gd name="connsiteY5" fmla="*/ 4009885 h 4268653"/>
              <a:gd name="connsiteX6" fmla="*/ 1315837 w 9220718"/>
              <a:gd name="connsiteY6" fmla="*/ 4220084 h 4268653"/>
              <a:gd name="connsiteX7" fmla="*/ 1227343 w 9220718"/>
              <a:gd name="connsiteY7" fmla="*/ 4268653 h 4268653"/>
              <a:gd name="connsiteX8" fmla="*/ 0 w 9220718"/>
              <a:gd name="connsiteY8" fmla="*/ 4265542 h 4268653"/>
              <a:gd name="connsiteX9" fmla="*/ 60220 w 9220718"/>
              <a:gd name="connsiteY9" fmla="*/ 718270 h 4268653"/>
              <a:gd name="connsiteX10" fmla="*/ 53607 w 9220718"/>
              <a:gd name="connsiteY10" fmla="*/ 0 h 4268653"/>
              <a:gd name="connsiteX0" fmla="*/ 53607 w 9220718"/>
              <a:gd name="connsiteY0" fmla="*/ 0 h 4271069"/>
              <a:gd name="connsiteX1" fmla="*/ 9204220 w 9220718"/>
              <a:gd name="connsiteY1" fmla="*/ 9702 h 4271069"/>
              <a:gd name="connsiteX2" fmla="*/ 9204220 w 9220718"/>
              <a:gd name="connsiteY2" fmla="*/ 89 h 4271069"/>
              <a:gd name="connsiteX3" fmla="*/ 9220718 w 9220718"/>
              <a:gd name="connsiteY3" fmla="*/ 3974881 h 4271069"/>
              <a:gd name="connsiteX4" fmla="*/ 1405290 w 9220718"/>
              <a:gd name="connsiteY4" fmla="*/ 3975946 h 4271069"/>
              <a:gd name="connsiteX5" fmla="*/ 1322957 w 9220718"/>
              <a:gd name="connsiteY5" fmla="*/ 4009885 h 4271069"/>
              <a:gd name="connsiteX6" fmla="*/ 1315837 w 9220718"/>
              <a:gd name="connsiteY6" fmla="*/ 4220084 h 4271069"/>
              <a:gd name="connsiteX7" fmla="*/ 1227343 w 9220718"/>
              <a:gd name="connsiteY7" fmla="*/ 4268653 h 4271069"/>
              <a:gd name="connsiteX8" fmla="*/ 0 w 9220718"/>
              <a:gd name="connsiteY8" fmla="*/ 4265542 h 4271069"/>
              <a:gd name="connsiteX9" fmla="*/ 60220 w 9220718"/>
              <a:gd name="connsiteY9" fmla="*/ 718270 h 4271069"/>
              <a:gd name="connsiteX10" fmla="*/ 53607 w 9220718"/>
              <a:gd name="connsiteY10" fmla="*/ 0 h 4271069"/>
              <a:gd name="connsiteX0" fmla="*/ 53607 w 9220718"/>
              <a:gd name="connsiteY0" fmla="*/ 0 h 4271069"/>
              <a:gd name="connsiteX1" fmla="*/ 9204220 w 9220718"/>
              <a:gd name="connsiteY1" fmla="*/ 9702 h 4271069"/>
              <a:gd name="connsiteX2" fmla="*/ 9204220 w 9220718"/>
              <a:gd name="connsiteY2" fmla="*/ 89 h 4271069"/>
              <a:gd name="connsiteX3" fmla="*/ 9220718 w 9220718"/>
              <a:gd name="connsiteY3" fmla="*/ 3974881 h 4271069"/>
              <a:gd name="connsiteX4" fmla="*/ 1405290 w 9220718"/>
              <a:gd name="connsiteY4" fmla="*/ 3975946 h 4271069"/>
              <a:gd name="connsiteX5" fmla="*/ 1322957 w 9220718"/>
              <a:gd name="connsiteY5" fmla="*/ 4009885 h 4271069"/>
              <a:gd name="connsiteX6" fmla="*/ 1315837 w 9220718"/>
              <a:gd name="connsiteY6" fmla="*/ 4220084 h 4271069"/>
              <a:gd name="connsiteX7" fmla="*/ 1206724 w 9220718"/>
              <a:gd name="connsiteY7" fmla="*/ 4268653 h 4271069"/>
              <a:gd name="connsiteX8" fmla="*/ 0 w 9220718"/>
              <a:gd name="connsiteY8" fmla="*/ 4265542 h 4271069"/>
              <a:gd name="connsiteX9" fmla="*/ 60220 w 9220718"/>
              <a:gd name="connsiteY9" fmla="*/ 718270 h 4271069"/>
              <a:gd name="connsiteX10" fmla="*/ 53607 w 9220718"/>
              <a:gd name="connsiteY10" fmla="*/ 0 h 4271069"/>
              <a:gd name="connsiteX0" fmla="*/ 53607 w 9220718"/>
              <a:gd name="connsiteY0" fmla="*/ 0 h 4271069"/>
              <a:gd name="connsiteX1" fmla="*/ 9204220 w 9220718"/>
              <a:gd name="connsiteY1" fmla="*/ 9702 h 4271069"/>
              <a:gd name="connsiteX2" fmla="*/ 9204220 w 9220718"/>
              <a:gd name="connsiteY2" fmla="*/ 89 h 4271069"/>
              <a:gd name="connsiteX3" fmla="*/ 9220718 w 9220718"/>
              <a:gd name="connsiteY3" fmla="*/ 3974881 h 4271069"/>
              <a:gd name="connsiteX4" fmla="*/ 1405290 w 9220718"/>
              <a:gd name="connsiteY4" fmla="*/ 3975946 h 4271069"/>
              <a:gd name="connsiteX5" fmla="*/ 1322957 w 9220718"/>
              <a:gd name="connsiteY5" fmla="*/ 4009885 h 4271069"/>
              <a:gd name="connsiteX6" fmla="*/ 1315837 w 9220718"/>
              <a:gd name="connsiteY6" fmla="*/ 4220084 h 4271069"/>
              <a:gd name="connsiteX7" fmla="*/ 1177857 w 9220718"/>
              <a:gd name="connsiteY7" fmla="*/ 4268653 h 4271069"/>
              <a:gd name="connsiteX8" fmla="*/ 0 w 9220718"/>
              <a:gd name="connsiteY8" fmla="*/ 4265542 h 4271069"/>
              <a:gd name="connsiteX9" fmla="*/ 60220 w 9220718"/>
              <a:gd name="connsiteY9" fmla="*/ 718270 h 4271069"/>
              <a:gd name="connsiteX10" fmla="*/ 53607 w 9220718"/>
              <a:gd name="connsiteY10" fmla="*/ 0 h 4271069"/>
              <a:gd name="connsiteX0" fmla="*/ 53607 w 9220718"/>
              <a:gd name="connsiteY0" fmla="*/ 0 h 4271069"/>
              <a:gd name="connsiteX1" fmla="*/ 9204220 w 9220718"/>
              <a:gd name="connsiteY1" fmla="*/ 9702 h 4271069"/>
              <a:gd name="connsiteX2" fmla="*/ 9204220 w 9220718"/>
              <a:gd name="connsiteY2" fmla="*/ 89 h 4271069"/>
              <a:gd name="connsiteX3" fmla="*/ 9220718 w 9220718"/>
              <a:gd name="connsiteY3" fmla="*/ 3974881 h 4271069"/>
              <a:gd name="connsiteX4" fmla="*/ 1405290 w 9220718"/>
              <a:gd name="connsiteY4" fmla="*/ 3975946 h 4271069"/>
              <a:gd name="connsiteX5" fmla="*/ 1322957 w 9220718"/>
              <a:gd name="connsiteY5" fmla="*/ 4009885 h 4271069"/>
              <a:gd name="connsiteX6" fmla="*/ 1315837 w 9220718"/>
              <a:gd name="connsiteY6" fmla="*/ 4220084 h 4271069"/>
              <a:gd name="connsiteX7" fmla="*/ 1210847 w 9220718"/>
              <a:gd name="connsiteY7" fmla="*/ 4268653 h 4271069"/>
              <a:gd name="connsiteX8" fmla="*/ 0 w 9220718"/>
              <a:gd name="connsiteY8" fmla="*/ 4265542 h 4271069"/>
              <a:gd name="connsiteX9" fmla="*/ 60220 w 9220718"/>
              <a:gd name="connsiteY9" fmla="*/ 718270 h 4271069"/>
              <a:gd name="connsiteX10" fmla="*/ 53607 w 9220718"/>
              <a:gd name="connsiteY10" fmla="*/ 0 h 4271069"/>
              <a:gd name="connsiteX0" fmla="*/ 53608 w 9220718"/>
              <a:gd name="connsiteY0" fmla="*/ 0 h 4271068"/>
              <a:gd name="connsiteX1" fmla="*/ 9204220 w 9220718"/>
              <a:gd name="connsiteY1" fmla="*/ 9701 h 4271068"/>
              <a:gd name="connsiteX2" fmla="*/ 9204220 w 9220718"/>
              <a:gd name="connsiteY2" fmla="*/ 88 h 4271068"/>
              <a:gd name="connsiteX3" fmla="*/ 9220718 w 9220718"/>
              <a:gd name="connsiteY3" fmla="*/ 3974880 h 4271068"/>
              <a:gd name="connsiteX4" fmla="*/ 1405290 w 9220718"/>
              <a:gd name="connsiteY4" fmla="*/ 3975945 h 4271068"/>
              <a:gd name="connsiteX5" fmla="*/ 1322957 w 9220718"/>
              <a:gd name="connsiteY5" fmla="*/ 4009884 h 4271068"/>
              <a:gd name="connsiteX6" fmla="*/ 1315837 w 9220718"/>
              <a:gd name="connsiteY6" fmla="*/ 4220083 h 4271068"/>
              <a:gd name="connsiteX7" fmla="*/ 1210847 w 9220718"/>
              <a:gd name="connsiteY7" fmla="*/ 4268652 h 4271068"/>
              <a:gd name="connsiteX8" fmla="*/ 0 w 9220718"/>
              <a:gd name="connsiteY8" fmla="*/ 4265541 h 4271068"/>
              <a:gd name="connsiteX9" fmla="*/ 60220 w 9220718"/>
              <a:gd name="connsiteY9" fmla="*/ 718269 h 4271068"/>
              <a:gd name="connsiteX10" fmla="*/ 53608 w 9220718"/>
              <a:gd name="connsiteY10" fmla="*/ 0 h 4271068"/>
              <a:gd name="connsiteX0" fmla="*/ 92467 w 9259577"/>
              <a:gd name="connsiteY0" fmla="*/ 0 h 4271068"/>
              <a:gd name="connsiteX1" fmla="*/ 9243079 w 9259577"/>
              <a:gd name="connsiteY1" fmla="*/ 9701 h 4271068"/>
              <a:gd name="connsiteX2" fmla="*/ 9243079 w 9259577"/>
              <a:gd name="connsiteY2" fmla="*/ 88 h 4271068"/>
              <a:gd name="connsiteX3" fmla="*/ 9259577 w 9259577"/>
              <a:gd name="connsiteY3" fmla="*/ 3974880 h 4271068"/>
              <a:gd name="connsiteX4" fmla="*/ 1444149 w 9259577"/>
              <a:gd name="connsiteY4" fmla="*/ 3975945 h 4271068"/>
              <a:gd name="connsiteX5" fmla="*/ 1361816 w 9259577"/>
              <a:gd name="connsiteY5" fmla="*/ 4009884 h 4271068"/>
              <a:gd name="connsiteX6" fmla="*/ 1354696 w 9259577"/>
              <a:gd name="connsiteY6" fmla="*/ 4220083 h 4271068"/>
              <a:gd name="connsiteX7" fmla="*/ 1249706 w 9259577"/>
              <a:gd name="connsiteY7" fmla="*/ 4268652 h 4271068"/>
              <a:gd name="connsiteX8" fmla="*/ 38859 w 9259577"/>
              <a:gd name="connsiteY8" fmla="*/ 4265541 h 4271068"/>
              <a:gd name="connsiteX9" fmla="*/ 4233 w 9259577"/>
              <a:gd name="connsiteY9" fmla="*/ 718269 h 4271068"/>
              <a:gd name="connsiteX10" fmla="*/ 92467 w 9259577"/>
              <a:gd name="connsiteY10" fmla="*/ 0 h 4271068"/>
              <a:gd name="connsiteX0" fmla="*/ 1534037 w 10701147"/>
              <a:gd name="connsiteY0" fmla="*/ 0 h 4271068"/>
              <a:gd name="connsiteX1" fmla="*/ 10684649 w 10701147"/>
              <a:gd name="connsiteY1" fmla="*/ 9701 h 4271068"/>
              <a:gd name="connsiteX2" fmla="*/ 10684649 w 10701147"/>
              <a:gd name="connsiteY2" fmla="*/ 88 h 4271068"/>
              <a:gd name="connsiteX3" fmla="*/ 10701147 w 10701147"/>
              <a:gd name="connsiteY3" fmla="*/ 3974880 h 4271068"/>
              <a:gd name="connsiteX4" fmla="*/ 2885719 w 10701147"/>
              <a:gd name="connsiteY4" fmla="*/ 3975945 h 4271068"/>
              <a:gd name="connsiteX5" fmla="*/ 2803386 w 10701147"/>
              <a:gd name="connsiteY5" fmla="*/ 4009884 h 4271068"/>
              <a:gd name="connsiteX6" fmla="*/ 2796266 w 10701147"/>
              <a:gd name="connsiteY6" fmla="*/ 4220083 h 4271068"/>
              <a:gd name="connsiteX7" fmla="*/ 2691276 w 10701147"/>
              <a:gd name="connsiteY7" fmla="*/ 4268652 h 4271068"/>
              <a:gd name="connsiteX8" fmla="*/ 1480429 w 10701147"/>
              <a:gd name="connsiteY8" fmla="*/ 4265541 h 4271068"/>
              <a:gd name="connsiteX9" fmla="*/ 1534037 w 10701147"/>
              <a:gd name="connsiteY9" fmla="*/ 0 h 4271068"/>
              <a:gd name="connsiteX0" fmla="*/ 1534037 w 10701147"/>
              <a:gd name="connsiteY0" fmla="*/ 0 h 4271068"/>
              <a:gd name="connsiteX1" fmla="*/ 10684649 w 10701147"/>
              <a:gd name="connsiteY1" fmla="*/ 9701 h 4271068"/>
              <a:gd name="connsiteX2" fmla="*/ 10684649 w 10701147"/>
              <a:gd name="connsiteY2" fmla="*/ 88 h 4271068"/>
              <a:gd name="connsiteX3" fmla="*/ 10701147 w 10701147"/>
              <a:gd name="connsiteY3" fmla="*/ 3974880 h 4271068"/>
              <a:gd name="connsiteX4" fmla="*/ 2885719 w 10701147"/>
              <a:gd name="connsiteY4" fmla="*/ 3975945 h 4271068"/>
              <a:gd name="connsiteX5" fmla="*/ 2803386 w 10701147"/>
              <a:gd name="connsiteY5" fmla="*/ 4009884 h 4271068"/>
              <a:gd name="connsiteX6" fmla="*/ 2796266 w 10701147"/>
              <a:gd name="connsiteY6" fmla="*/ 4220083 h 4271068"/>
              <a:gd name="connsiteX7" fmla="*/ 2691276 w 10701147"/>
              <a:gd name="connsiteY7" fmla="*/ 4268652 h 4271068"/>
              <a:gd name="connsiteX8" fmla="*/ 1480429 w 10701147"/>
              <a:gd name="connsiteY8" fmla="*/ 4265541 h 4271068"/>
              <a:gd name="connsiteX9" fmla="*/ 1534037 w 10701147"/>
              <a:gd name="connsiteY9" fmla="*/ 0 h 4271068"/>
              <a:gd name="connsiteX0" fmla="*/ 246481 w 9413591"/>
              <a:gd name="connsiteY0" fmla="*/ 0 h 4271068"/>
              <a:gd name="connsiteX1" fmla="*/ 9397093 w 9413591"/>
              <a:gd name="connsiteY1" fmla="*/ 9701 h 4271068"/>
              <a:gd name="connsiteX2" fmla="*/ 9397093 w 9413591"/>
              <a:gd name="connsiteY2" fmla="*/ 88 h 4271068"/>
              <a:gd name="connsiteX3" fmla="*/ 9413591 w 9413591"/>
              <a:gd name="connsiteY3" fmla="*/ 3974880 h 4271068"/>
              <a:gd name="connsiteX4" fmla="*/ 1598163 w 9413591"/>
              <a:gd name="connsiteY4" fmla="*/ 3975945 h 4271068"/>
              <a:gd name="connsiteX5" fmla="*/ 1515830 w 9413591"/>
              <a:gd name="connsiteY5" fmla="*/ 4009884 h 4271068"/>
              <a:gd name="connsiteX6" fmla="*/ 1508710 w 9413591"/>
              <a:gd name="connsiteY6" fmla="*/ 4220083 h 4271068"/>
              <a:gd name="connsiteX7" fmla="*/ 1403720 w 9413591"/>
              <a:gd name="connsiteY7" fmla="*/ 4268652 h 4271068"/>
              <a:gd name="connsiteX8" fmla="*/ 192873 w 9413591"/>
              <a:gd name="connsiteY8" fmla="*/ 4265541 h 4271068"/>
              <a:gd name="connsiteX9" fmla="*/ 246481 w 9413591"/>
              <a:gd name="connsiteY9" fmla="*/ 0 h 4271068"/>
              <a:gd name="connsiteX0" fmla="*/ 64211 w 9231321"/>
              <a:gd name="connsiteY0" fmla="*/ 0 h 4271068"/>
              <a:gd name="connsiteX1" fmla="*/ 9214823 w 9231321"/>
              <a:gd name="connsiteY1" fmla="*/ 9701 h 4271068"/>
              <a:gd name="connsiteX2" fmla="*/ 9214823 w 9231321"/>
              <a:gd name="connsiteY2" fmla="*/ 88 h 4271068"/>
              <a:gd name="connsiteX3" fmla="*/ 9231321 w 9231321"/>
              <a:gd name="connsiteY3" fmla="*/ 3974880 h 4271068"/>
              <a:gd name="connsiteX4" fmla="*/ 1415893 w 9231321"/>
              <a:gd name="connsiteY4" fmla="*/ 3975945 h 4271068"/>
              <a:gd name="connsiteX5" fmla="*/ 1333560 w 9231321"/>
              <a:gd name="connsiteY5" fmla="*/ 4009884 h 4271068"/>
              <a:gd name="connsiteX6" fmla="*/ 1326440 w 9231321"/>
              <a:gd name="connsiteY6" fmla="*/ 4220083 h 4271068"/>
              <a:gd name="connsiteX7" fmla="*/ 1221450 w 9231321"/>
              <a:gd name="connsiteY7" fmla="*/ 4268652 h 4271068"/>
              <a:gd name="connsiteX8" fmla="*/ 10603 w 9231321"/>
              <a:gd name="connsiteY8" fmla="*/ 4265541 h 4271068"/>
              <a:gd name="connsiteX9" fmla="*/ 64211 w 9231321"/>
              <a:gd name="connsiteY9" fmla="*/ 0 h 4271068"/>
              <a:gd name="connsiteX0" fmla="*/ 10604 w 9177714"/>
              <a:gd name="connsiteY0" fmla="*/ 0 h 4276228"/>
              <a:gd name="connsiteX1" fmla="*/ 9161216 w 9177714"/>
              <a:gd name="connsiteY1" fmla="*/ 9701 h 4276228"/>
              <a:gd name="connsiteX2" fmla="*/ 9161216 w 9177714"/>
              <a:gd name="connsiteY2" fmla="*/ 88 h 4276228"/>
              <a:gd name="connsiteX3" fmla="*/ 9177714 w 9177714"/>
              <a:gd name="connsiteY3" fmla="*/ 3974880 h 4276228"/>
              <a:gd name="connsiteX4" fmla="*/ 1362286 w 9177714"/>
              <a:gd name="connsiteY4" fmla="*/ 3975945 h 4276228"/>
              <a:gd name="connsiteX5" fmla="*/ 1279953 w 9177714"/>
              <a:gd name="connsiteY5" fmla="*/ 4009884 h 4276228"/>
              <a:gd name="connsiteX6" fmla="*/ 1272833 w 9177714"/>
              <a:gd name="connsiteY6" fmla="*/ 4220083 h 4276228"/>
              <a:gd name="connsiteX7" fmla="*/ 1167843 w 9177714"/>
              <a:gd name="connsiteY7" fmla="*/ 4268652 h 4276228"/>
              <a:gd name="connsiteX8" fmla="*/ 10603 w 9177714"/>
              <a:gd name="connsiteY8" fmla="*/ 4265541 h 4276228"/>
              <a:gd name="connsiteX9" fmla="*/ 10604 w 9177714"/>
              <a:gd name="connsiteY9" fmla="*/ 0 h 4276228"/>
              <a:gd name="connsiteX0" fmla="*/ 10604 w 9177714"/>
              <a:gd name="connsiteY0" fmla="*/ 0 h 4268609"/>
              <a:gd name="connsiteX1" fmla="*/ 9161216 w 9177714"/>
              <a:gd name="connsiteY1" fmla="*/ 9701 h 4268609"/>
              <a:gd name="connsiteX2" fmla="*/ 9161216 w 9177714"/>
              <a:gd name="connsiteY2" fmla="*/ 88 h 4268609"/>
              <a:gd name="connsiteX3" fmla="*/ 9177714 w 9177714"/>
              <a:gd name="connsiteY3" fmla="*/ 3974880 h 4268609"/>
              <a:gd name="connsiteX4" fmla="*/ 1362286 w 9177714"/>
              <a:gd name="connsiteY4" fmla="*/ 3975945 h 4268609"/>
              <a:gd name="connsiteX5" fmla="*/ 1279953 w 9177714"/>
              <a:gd name="connsiteY5" fmla="*/ 4009884 h 4268609"/>
              <a:gd name="connsiteX6" fmla="*/ 1272833 w 9177714"/>
              <a:gd name="connsiteY6" fmla="*/ 4220083 h 4268609"/>
              <a:gd name="connsiteX7" fmla="*/ 1206981 w 9177714"/>
              <a:gd name="connsiteY7" fmla="*/ 4261033 h 4268609"/>
              <a:gd name="connsiteX8" fmla="*/ 10603 w 9177714"/>
              <a:gd name="connsiteY8" fmla="*/ 4265541 h 4268609"/>
              <a:gd name="connsiteX9" fmla="*/ 10604 w 9177714"/>
              <a:gd name="connsiteY9" fmla="*/ 0 h 4268609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220083 h 4265541"/>
              <a:gd name="connsiteX7" fmla="*/ 1206981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220083 h 4265541"/>
              <a:gd name="connsiteX7" fmla="*/ 1206981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197223 h 4265541"/>
              <a:gd name="connsiteX7" fmla="*/ 1206981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197223 h 4265541"/>
              <a:gd name="connsiteX7" fmla="*/ 1206981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5541"/>
              <a:gd name="connsiteX1" fmla="*/ 9161216 w 9177714"/>
              <a:gd name="connsiteY1" fmla="*/ 9701 h 4265541"/>
              <a:gd name="connsiteX2" fmla="*/ 9161216 w 9177714"/>
              <a:gd name="connsiteY2" fmla="*/ 88 h 4265541"/>
              <a:gd name="connsiteX3" fmla="*/ 9177714 w 9177714"/>
              <a:gd name="connsiteY3" fmla="*/ 3974880 h 4265541"/>
              <a:gd name="connsiteX4" fmla="*/ 1362286 w 9177714"/>
              <a:gd name="connsiteY4" fmla="*/ 3975945 h 4265541"/>
              <a:gd name="connsiteX5" fmla="*/ 1279953 w 9177714"/>
              <a:gd name="connsiteY5" fmla="*/ 4009884 h 4265541"/>
              <a:gd name="connsiteX6" fmla="*/ 1272833 w 9177714"/>
              <a:gd name="connsiteY6" fmla="*/ 4197223 h 4265541"/>
              <a:gd name="connsiteX7" fmla="*/ 1184616 w 9177714"/>
              <a:gd name="connsiteY7" fmla="*/ 4261033 h 4265541"/>
              <a:gd name="connsiteX8" fmla="*/ 10603 w 9177714"/>
              <a:gd name="connsiteY8" fmla="*/ 4265541 h 4265541"/>
              <a:gd name="connsiteX9" fmla="*/ 10604 w 9177714"/>
              <a:gd name="connsiteY9" fmla="*/ 0 h 4265541"/>
              <a:gd name="connsiteX0" fmla="*/ 10604 w 9177714"/>
              <a:gd name="connsiteY0" fmla="*/ 0 h 4268698"/>
              <a:gd name="connsiteX1" fmla="*/ 9161216 w 9177714"/>
              <a:gd name="connsiteY1" fmla="*/ 9701 h 4268698"/>
              <a:gd name="connsiteX2" fmla="*/ 9161216 w 9177714"/>
              <a:gd name="connsiteY2" fmla="*/ 88 h 4268698"/>
              <a:gd name="connsiteX3" fmla="*/ 9177714 w 9177714"/>
              <a:gd name="connsiteY3" fmla="*/ 3974880 h 4268698"/>
              <a:gd name="connsiteX4" fmla="*/ 1362286 w 9177714"/>
              <a:gd name="connsiteY4" fmla="*/ 3975945 h 4268698"/>
              <a:gd name="connsiteX5" fmla="*/ 1279953 w 9177714"/>
              <a:gd name="connsiteY5" fmla="*/ 4009884 h 4268698"/>
              <a:gd name="connsiteX6" fmla="*/ 1272833 w 9177714"/>
              <a:gd name="connsiteY6" fmla="*/ 4197223 h 4268698"/>
              <a:gd name="connsiteX7" fmla="*/ 1173434 w 9177714"/>
              <a:gd name="connsiteY7" fmla="*/ 4266113 h 4268698"/>
              <a:gd name="connsiteX8" fmla="*/ 10603 w 9177714"/>
              <a:gd name="connsiteY8" fmla="*/ 4265541 h 4268698"/>
              <a:gd name="connsiteX9" fmla="*/ 10604 w 9177714"/>
              <a:gd name="connsiteY9" fmla="*/ 0 h 42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77714" h="4268698">
                <a:moveTo>
                  <a:pt x="10604" y="0"/>
                </a:moveTo>
                <a:lnTo>
                  <a:pt x="9161216" y="9701"/>
                </a:lnTo>
                <a:lnTo>
                  <a:pt x="9161216" y="88"/>
                </a:lnTo>
                <a:cubicBezTo>
                  <a:pt x="9162804" y="1317689"/>
                  <a:pt x="9176126" y="2657279"/>
                  <a:pt x="9177714" y="3974880"/>
                </a:cubicBezTo>
                <a:lnTo>
                  <a:pt x="1362286" y="3975945"/>
                </a:lnTo>
                <a:cubicBezTo>
                  <a:pt x="1324129" y="3980616"/>
                  <a:pt x="1294862" y="3973004"/>
                  <a:pt x="1279953" y="4009884"/>
                </a:cubicBezTo>
                <a:cubicBezTo>
                  <a:pt x="1265044" y="4046764"/>
                  <a:pt x="1276941" y="4145761"/>
                  <a:pt x="1272833" y="4197223"/>
                </a:cubicBezTo>
                <a:cubicBezTo>
                  <a:pt x="1272365" y="4244226"/>
                  <a:pt x="1221664" y="4268698"/>
                  <a:pt x="1173434" y="4266113"/>
                </a:cubicBezTo>
                <a:lnTo>
                  <a:pt x="10603" y="4265541"/>
                </a:lnTo>
                <a:cubicBezTo>
                  <a:pt x="0" y="3520977"/>
                  <a:pt x="7635" y="788799"/>
                  <a:pt x="1060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en-GB" dirty="0"/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1619250" y="404870"/>
            <a:ext cx="6935788" cy="66833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err="1" smtClean="0"/>
              <a:t>Chapter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endParaRPr lang="en-GB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4B074F7A-C3C8-4317-8FD5-FB5D02F8AF29}" type="datetime1">
              <a:rPr lang="sv-SE" smtClean="0">
                <a:solidFill>
                  <a:prstClr val="white"/>
                </a:solidFill>
              </a:rPr>
              <a:pPr/>
              <a:t>2019-02-26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5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619250" y="1582738"/>
            <a:ext cx="6935788" cy="4078287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en-GB" dirty="0"/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B0DA65E2-4D6B-403B-9D86-2BDACFF2FF42}" type="datetime1">
              <a:rPr lang="sv-SE" smtClean="0">
                <a:solidFill>
                  <a:prstClr val="white"/>
                </a:solidFill>
              </a:rPr>
              <a:pPr/>
              <a:t>2019-02-26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8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/>
            </a:lvl1pPr>
          </a:lstStyle>
          <a:p>
            <a:fld id="{8C174E1E-803C-4016-9EF0-C820ADAA805F}" type="datetime1">
              <a:rPr lang="sv-SE" smtClean="0">
                <a:solidFill>
                  <a:prstClr val="white"/>
                </a:solidFill>
              </a:rPr>
              <a:pPr/>
              <a:t>2019-02-26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7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4" y="344488"/>
            <a:ext cx="662749" cy="66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582739"/>
            <a:ext cx="6935788" cy="4078286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6288509"/>
            <a:ext cx="21336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062D09EF-CAB1-419E-AA51-4B2D38FD1193}" type="datetime1">
              <a:rPr lang="sv-SE" smtClean="0">
                <a:solidFill>
                  <a:prstClr val="black"/>
                </a:solidFill>
              </a:rPr>
              <a:pPr/>
              <a:t>2019-02-26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399" y="6301410"/>
            <a:ext cx="531863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680D72F4-1C41-4187-A4BC-492CF086CF40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6345300"/>
            <a:ext cx="28956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tx1"/>
                </a:solidFill>
              </a:defRPr>
            </a:lvl1pPr>
          </a:lstStyle>
          <a:p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63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-110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3638"/>
            <a:ext cx="533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C229F-A206-44FE-818F-AC6C394AAB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9886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Alpydin &amp; Ch. Eick: ML Topic1</a:t>
            </a: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97459C-4CF1-4524-B57F-F6EB61A0E66A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4645780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1022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1AB84-5A70-4279-945C-FCCB612BE6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7095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EF37A-DED4-4A03-B936-6FF9BDB5F9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5491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689A43-FB61-48BD-BF45-B1E2C80418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0441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265EB-9187-4253-BA67-40389D303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9954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CBAB86-2559-4979-BC5C-6624838BCC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909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6E5244-5893-4231-818B-AEC1CE7CD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0891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F86C8D-9235-4AB4-92FE-64BECED8BA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0838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DF0F3C-951C-4970-9587-52F4CF2E7A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9394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E85C64-7142-4E8A-A23F-AA9A077805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459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9F7976-9412-4B93-912B-6FD078496DB4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927128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9174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14ECF5-190B-4E6C-B633-072DB09CE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6346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3C86C-71F0-47A6-92A2-8C8870A0D2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4828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D928E-5DB7-4617-AC9D-224027C077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3740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-110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3638"/>
            <a:ext cx="533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C229F-A206-44FE-818F-AC6C394AAB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1676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2965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1AB84-5A70-4279-945C-FCCB612BE6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5994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EF37A-DED4-4A03-B936-6FF9BDB5F9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3712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689A43-FB61-48BD-BF45-B1E2C80418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363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265EB-9187-4253-BA67-40389D303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693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-110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3638"/>
            <a:ext cx="533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C229F-A206-44FE-818F-AC6C394AAB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40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CBAB86-2559-4979-BC5C-6624838BCC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9830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6E5244-5893-4231-818B-AEC1CE7CD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6115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F86C8D-9235-4AB4-92FE-64BECED8BA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93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DF0F3C-951C-4970-9587-52F4CF2E7A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06944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E85C64-7142-4E8A-A23F-AA9A077805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6477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17971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14ECF5-190B-4E6C-B633-072DB09CE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6653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3C86C-71F0-47A6-92A2-8C8870A0D2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93589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D928E-5DB7-4617-AC9D-224027C077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48214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-110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3638"/>
            <a:ext cx="533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C229F-A206-44FE-818F-AC6C394AAB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9629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13134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65192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1AB84-5A70-4279-945C-FCCB612BE6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7924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EF37A-DED4-4A03-B936-6FF9BDB5F9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9812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689A43-FB61-48BD-BF45-B1E2C80418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6537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265EB-9187-4253-BA67-40389D303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670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CBAB86-2559-4979-BC5C-6624838BCC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25997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6E5244-5893-4231-818B-AEC1CE7CD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664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F86C8D-9235-4AB4-92FE-64BECED8BA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6375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DF0F3C-951C-4970-9587-52F4CF2E7A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01115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E85C64-7142-4E8A-A23F-AA9A077805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651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1AB84-5A70-4279-945C-FCCB612BE6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23435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7644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14ECF5-190B-4E6C-B633-072DB09CE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600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3C86C-71F0-47A6-92A2-8C8870A0D2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4440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D928E-5DB7-4617-AC9D-224027C077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8467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218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508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183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22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207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01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EF37A-DED4-4A03-B936-6FF9BDB5F9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9962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0023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586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300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395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473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132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-110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3638"/>
            <a:ext cx="533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C229F-A206-44FE-818F-AC6C394AAB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37592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24204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1AB84-5A70-4279-945C-FCCB612BE6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11640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EF37A-DED4-4A03-B936-6FF9BDB5F9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5481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689A43-FB61-48BD-BF45-B1E2C80418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1436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689A43-FB61-48BD-BF45-B1E2C80418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64796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265EB-9187-4253-BA67-40389D303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74079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CBAB86-2559-4979-BC5C-6624838BCC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81084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6E5244-5893-4231-818B-AEC1CE7CD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80917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F86C8D-9235-4AB4-92FE-64BECED8BA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70252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DF0F3C-951C-4970-9587-52F4CF2E7A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23570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E85C64-7142-4E8A-A23F-AA9A077805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1771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41102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14ECF5-190B-4E6C-B633-072DB09CE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21394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3C86C-71F0-47A6-92A2-8C8870A0D2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217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BC213E-BF65-4B60-BB35-A35492BC8A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97330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265EB-9187-4253-BA67-40389D303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01624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D928E-5DB7-4617-AC9D-224027C077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6441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1767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318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027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8461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044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28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6709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562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19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CBAB86-2559-4979-BC5C-6624838BCC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9652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90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4626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65720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urtletrack.org/Issues00/Co01152000/Art/gator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3810000"/>
            <a:ext cx="2266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 userDrawn="1"/>
        </p:nvGrpSpPr>
        <p:grpSpPr bwMode="auto">
          <a:xfrm>
            <a:off x="6267450" y="4876800"/>
            <a:ext cx="762000" cy="660400"/>
            <a:chOff x="3794" y="2614"/>
            <a:chExt cx="1966" cy="1706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3794" y="3840"/>
              <a:ext cx="1966" cy="480"/>
            </a:xfrm>
            <a:prstGeom prst="ellipse">
              <a:avLst/>
            </a:prstGeom>
            <a:gradFill rotWithShape="0">
              <a:gsLst>
                <a:gs pos="0">
                  <a:srgbClr val="2F2F18"/>
                </a:gs>
                <a:gs pos="50000">
                  <a:srgbClr val="666633"/>
                </a:gs>
                <a:gs pos="100000">
                  <a:srgbClr val="2F2F18"/>
                </a:gs>
              </a:gsLst>
              <a:lin ang="0" scaled="1"/>
            </a:gra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794" y="2879"/>
              <a:ext cx="1966" cy="1200"/>
            </a:xfrm>
            <a:prstGeom prst="rect">
              <a:avLst/>
            </a:prstGeom>
            <a:gradFill rotWithShape="0">
              <a:gsLst>
                <a:gs pos="0">
                  <a:srgbClr val="2F2F18"/>
                </a:gs>
                <a:gs pos="50000">
                  <a:srgbClr val="666633"/>
                </a:gs>
                <a:gs pos="100000">
                  <a:srgbClr val="2F2F1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Tahoma"/>
              </a:endParaRPr>
            </a:p>
          </p:txBody>
        </p:sp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" y="2614"/>
              <a:ext cx="1966" cy="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52578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45720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F4670-803E-43BB-88DF-5661A61895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578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AAFB8-5791-4396-BD6E-1E3E33164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91D76-BC05-471C-A6FA-9058E99E07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044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8B2AC-C7C6-4B70-A55D-DFDA5B35A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451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E9862-54E7-49CE-AFEB-9ABAC086D0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373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CAB0C-7EDF-4EBA-A786-58EA8E2E0C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9989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1F1C-C0FC-40D7-AF63-3D50C102F6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24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6E5244-5893-4231-818B-AEC1CE7CD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0722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E3E5D-B3A2-4FF7-8B33-BB9F4B76D2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4545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D8C-A39E-42C8-B7BD-D78029951C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1029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F3F8-9CA6-4527-BA94-2AD9EBB2ED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6165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3B5F2-26B1-48C1-8DE9-14E11CD89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18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91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81200"/>
            <a:ext cx="3810000" cy="4076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81200"/>
            <a:ext cx="3810000" cy="4076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58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4" name="Date Placeholder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74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Footer Placeholder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674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Slide Number Placeholder 70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E7C5D-5725-491F-8EBE-EF1BCC7986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492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205C0818-8B76-44F5-B513-5EC7192304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90220"/>
      </p:ext>
    </p:extLst>
  </p:cSld>
  <p:clrMapOvr>
    <a:masterClrMapping/>
  </p:clrMapOvr>
  <p:transition spd="slow" advClick="0" advTm="7000">
    <p:fade thruBlk="1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25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64283-F28D-4F37-953E-0540D6A4159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350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A4D5A-7ABE-422B-9F9E-422F36C78F6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370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69F87-CE6E-4BE0-ACBE-93E31ED5C65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855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0AF8-699A-4F6D-9B8B-D411C0FD812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79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F86C8D-9235-4AB4-92FE-64BECED8BA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80617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B5086-BBAF-4501-BE96-8581FA8979D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4037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3BFF3-C514-4EB8-B6F3-4D9E229EE49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2173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8C91A-2FE3-4BB2-9894-161F8CEB3A6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729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1F293-2BCF-4384-AE23-85AB234A862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2124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2CCE7-25A2-4E18-811F-2A177C8C6E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568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CB6C-0494-4264-B0B8-453BC5FC47F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180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EE55-AFC7-4830-9A35-DB7D9AD2682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6348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3A109-DC2A-467D-BD17-284D3F11982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6327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FC9F5-597A-4733-8292-5261CA8CB51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6481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64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DF0F3C-951C-4970-9587-52F4CF2E7A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27488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615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8040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600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9381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950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8637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3588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1186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1956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91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E85C64-7142-4E8A-A23F-AA9A077805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35432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8713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7958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4778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046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4407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1469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4934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9587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910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35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00312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126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3143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5054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62884-C991-444E-96FF-ED1D32A67D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4503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C7B30-B46D-40EE-B51D-8580A122B2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2756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D6B4E-0EC2-4D85-B6D0-08A435BFA1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2149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D9849-7696-406C-8749-52BB7EF275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995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73BA0-BFD3-4E5F-BE07-25606A4167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1490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8E024-5C28-477A-9696-AF0FC9EA0A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073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83AB8-321E-4166-A27C-78ADF1EF8D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16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14ECF5-190B-4E6C-B633-072DB09CE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6970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D55E7-B065-41B4-A535-3BABEF2C99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4895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A217-E6D4-4BA3-942B-3D28DE5C87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7701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B0885-6C8D-410A-9873-64BDB45184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9674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DF6A6-E3D8-4F14-806F-B8B0398348E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2736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-110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3638"/>
            <a:ext cx="533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C229F-A206-44FE-818F-AC6C394AAB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48506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97192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1AB84-5A70-4279-945C-FCCB612BE6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01810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EF37A-DED4-4A03-B936-6FF9BDB5F9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61826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689A43-FB61-48BD-BF45-B1E2C80418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5903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265EB-9187-4253-BA67-40389D303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0285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3C86C-71F0-47A6-92A2-8C8870A0D2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7072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CBAB86-2559-4979-BC5C-6624838BCC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54878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6E5244-5893-4231-818B-AEC1CE7CD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38890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F86C8D-9235-4AB4-92FE-64BECED8BA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8279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DF0F3C-951C-4970-9587-52F4CF2E7A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50057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E85C64-7142-4E8A-A23F-AA9A077805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59419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48206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14ECF5-190B-4E6C-B633-072DB09CE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88350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3C86C-71F0-47A6-92A2-8C8870A0D2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14355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D928E-5DB7-4617-AC9D-224027C077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2754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D928E-5DB7-4617-AC9D-224027C077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4057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13B55E-C1EF-468E-8F6C-A8D63E934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17829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-110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3638"/>
            <a:ext cx="533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0C229F-A206-44FE-818F-AC6C394AAB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111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4164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1AB84-5A70-4279-945C-FCCB612BE6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567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EF37A-DED4-4A03-B936-6FF9BDB5F9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9249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689A43-FB61-48BD-BF45-B1E2C80418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9846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265EB-9187-4253-BA67-40389D303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6334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CBAB86-2559-4979-BC5C-6624838BCC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6758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6E5244-5893-4231-818B-AEC1CE7CD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8572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F86C8D-9235-4AB4-92FE-64BECED8BA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2296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DF0F3C-951C-4970-9587-52F4CF2E7A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7073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58528B-294A-45E9-86EE-BDD36E99B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46828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E85C64-7142-4E8A-A23F-AA9A077805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5545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3EAE2-7D02-4D03-9FC4-395745BA1E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390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14ECF5-190B-4E6C-B633-072DB09CE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6859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3C86C-71F0-47A6-92A2-8C8870A0D2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873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D928E-5DB7-4617-AC9D-224027C077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1856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4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01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88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50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0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6B9B51-87DA-45FD-92C3-A9E578A1A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44794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76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50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86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98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19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00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248400"/>
            <a:ext cx="5562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CS511, Bing Liu, UIC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AC3A4-A827-4FE8-9ABD-FFBE5D96B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0065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>
            <a:normAutofit/>
          </a:bodyPr>
          <a:lstStyle>
            <a:lvl1pPr algn="l">
              <a:defRPr sz="4700" b="1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6F159D-1BB5-407B-BAC3-51E8C57F2AF4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90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9A0C7D-6AC7-4D85-8E24-0F9456C5D2F2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C9827-7C55-42C3-B86C-1E7204BA9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055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>
            <a:normAutofit/>
          </a:bodyPr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3E264F-AFDF-4268-96E7-09AF1B8CE92A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334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ECB9FF-2DEA-4250-861D-161E01B22D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09008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D3833C-F2C7-430E-B22D-117577FEF579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C110E-748E-4BF6-A486-CEC2A71F4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217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BFD323-4A4D-4D85-BCE2-B4D01D77E58C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48124-A765-4943-8590-31757BD82C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650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14DC55-3EB3-457D-9E6F-23088899BB46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3F9BE-1E00-4012-9F6C-9FBA3D5696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947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fld id="{DEFC8EEB-04AB-4543-B47A-765E728838AB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F4124062-C07B-4A5F-8B46-E3C77AA1F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528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A6310-69F8-4F58-8D66-F1E0B315EE3C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6B339-C93A-4846-920B-B78A407D4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6734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D193E-FC6E-4C95-8045-29A06EE2FE75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C18DD-9896-4ED6-BA00-52A1A3414F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450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6C25D-22B8-428E-B313-D006AFF28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387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88C76-B3D0-4344-A0BF-AF1B283988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2316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6C8C4-ED8F-4FFD-9A50-36AC29288E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5216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C0C18-2984-471E-AABB-9F8C61366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6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961929-A862-40F3-A344-465CA3C209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21215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5B72F-E77E-4487-A5BF-B47291FE11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871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87BB79-98AE-4322-8DAB-B4EC319AC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2524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45806F-3CB6-4BEF-91E5-65ECB59AF9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415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323AA-FA0D-460E-8CDE-C587B6B9F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6636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16436-B745-4ABF-B88D-7A6B1E65B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8834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A33E5-2007-435D-B707-387EA5630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296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087F44-2F64-401F-B1D0-6B3DA8275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1363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DEAE7-C26A-4AB7-8C51-5CD3AD9CC6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8760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7AE52-08BD-432B-AEC9-A614D79D81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5518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2D94B-67BE-4DCA-99F2-D8295CA971C1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EA903-27F8-4E7F-87BD-A4946C109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14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2227D9-AE12-4265-A99E-37E2FCED1E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34306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D84D8-F660-45EF-9873-F7CC84CDF5A8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D9DF6-705D-49FB-B5F9-91421C67C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7094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4F1E-883B-4992-AD00-4DA3F67B4C75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3E948-423A-4915-8321-90FB5E93F5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9594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ECA38-5FDE-4ADF-A413-6486D749E052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D3822-F373-47E4-8D5E-FA57BB37C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210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0FA9-6F4D-4F5A-A5BD-0E65E84BF905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C3FB7-D16B-432B-8CF0-E0162377D5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2467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02141-F696-47C4-979B-D2DEA78C6E8C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8C163-ADFB-4CA9-AE12-3FA82503C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6068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2725C-7AD8-4818-9BAA-C34147B2AD19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A4B48-A8B7-4993-A3A0-4D0A92CD0A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6540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8E360-3DC8-4013-A88F-98FE01591CD1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C3EA8-81E0-4279-9171-0EB5F44FE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2081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D09AB-AF9A-4960-8763-D31E428FE32A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73B57-4726-4E62-A8B8-777B8B24B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2368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CBEDF-42EE-4A19-A5DF-5420F6EC8123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71766-D592-4F50-9605-3176FA364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0177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72F50-F6F0-4125-92B9-C155F6FC8D5F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B5B18-5B22-4CB0-AD42-DC7FF55A3E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72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308FE8-5F3C-4EE0-A21F-E00DE3A66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43417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>
            <a:normAutofit/>
          </a:bodyPr>
          <a:lstStyle>
            <a:lvl1pPr algn="l">
              <a:defRPr sz="4700" b="1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6F159D-1BB5-407B-BAC3-51E8C57F2AF4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338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9A0C7D-6AC7-4D85-8E24-0F9456C5D2F2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C9827-7C55-42C3-B86C-1E7204BA9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92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>
            <a:normAutofit/>
          </a:bodyPr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3E264F-AFDF-4268-96E7-09AF1B8CE92A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759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D3833C-F2C7-430E-B22D-117577FEF579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C110E-748E-4BF6-A486-CEC2A71F4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4889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BFD323-4A4D-4D85-BCE2-B4D01D77E58C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48124-A765-4943-8590-31757BD82C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7712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14DC55-3EB3-457D-9E6F-23088899BB46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3F9BE-1E00-4012-9F6C-9FBA3D5696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7597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fld id="{DEFC8EEB-04AB-4543-B47A-765E728838AB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F4124062-C07B-4A5F-8B46-E3C77AA1F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13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A6310-69F8-4F58-8D66-F1E0B315EE3C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6B339-C93A-4846-920B-B78A407D4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0902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D193E-FC6E-4C95-8045-29A06EE2FE75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C18DD-9896-4ED6-BA00-52A1A3414F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8056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>
            <a:normAutofit/>
          </a:bodyPr>
          <a:lstStyle>
            <a:lvl1pPr algn="l">
              <a:defRPr sz="4700" b="1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6F159D-1BB5-407B-BAC3-51E8C57F2AF4}" type="datetime1">
              <a:rPr lang="en-US" altLang="en-US"/>
              <a:pPr/>
              <a:t>2/26/2019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084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7.wmf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5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slideLayout" Target="../slideLayouts/slideLayout28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400" smtClean="0"/>
            </a:lvl1pPr>
          </a:lstStyle>
          <a:p>
            <a:pPr>
              <a:defRPr/>
            </a:pPr>
            <a:fld id="{7EEDF929-40DE-4829-8CAF-A45C4CDBE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6096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68580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74638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fld id="{BFF70EC6-2EB6-4869-BF86-5B6F89633D27}" type="datetime1">
              <a:rPr lang="en-US" altLang="en-US">
                <a:cs typeface="Arial" panose="020B0604020202020204" pitchFamily="34" charset="0"/>
              </a:rPr>
              <a:pPr eaLnBrk="1" hangingPunct="1"/>
              <a:t>2/26/2019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2200" y="6553200"/>
            <a:ext cx="6019800" cy="274638"/>
          </a:xfrm>
          <a:prstGeom prst="rect">
            <a:avLst/>
          </a:prstGeom>
        </p:spPr>
        <p:txBody>
          <a:bodyPr vert="horz" wrap="square" lIns="45720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53200"/>
            <a:ext cx="685800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fld id="{925E923A-4321-410A-8B62-594982172D97}" type="slidenum">
              <a:rPr lang="en-US" altLang="en-US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8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88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89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92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93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94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99CCFF"/>
              </a:solidFill>
              <a:latin typeface="Times New Roman"/>
            </a:endParaRPr>
          </a:p>
        </p:txBody>
      </p:sp>
      <p:sp>
        <p:nvSpPr>
          <p:cNvPr id="419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99CCFF"/>
                </a:solidFill>
                <a:latin typeface="Times New Roman"/>
              </a:rPr>
              <a:t>Robert Jackson Marks II</a:t>
            </a:r>
          </a:p>
        </p:txBody>
      </p:sp>
      <p:sp>
        <p:nvSpPr>
          <p:cNvPr id="4199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AABDBC2-AF6D-479E-B9F3-BA7944B94256}" type="slidenum">
              <a:rPr lang="en-US">
                <a:solidFill>
                  <a:srgbClr val="99CCFF"/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99CC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20557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619250" y="404870"/>
            <a:ext cx="6935788" cy="6683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619250" y="1582739"/>
            <a:ext cx="6935788" cy="40782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4" y="344488"/>
            <a:ext cx="662749" cy="66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619250" y="6308725"/>
            <a:ext cx="2895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>
              <a:defRPr lang="en-GB" sz="700" b="1" cap="all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72399" y="6308725"/>
            <a:ext cx="53186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en-GB" sz="700" b="1" cap="all" baseline="0" smtClean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fld id="{680D72F4-1C41-4187-A4BC-492CF086CF40}" type="slidenum">
              <a:rPr>
                <a:solidFill>
                  <a:prstClr val="white"/>
                </a:solidFill>
                <a:latin typeface="Arial"/>
              </a:rPr>
              <a:pPr eaLnBrk="1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580112" y="6288509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>
              <a:defRPr lang="en-GB" sz="700" b="1" cap="all" baseline="0" smtClean="0">
                <a:solidFill>
                  <a:schemeClr val="bg1"/>
                </a:solidFill>
              </a:defRPr>
            </a:lvl1pPr>
          </a:lstStyle>
          <a:p>
            <a: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fld id="{E62AFB49-F4B4-4CEC-A09D-4BAD52FBEA2D}" type="datetime1">
              <a:rPr lang="sv-SE">
                <a:solidFill>
                  <a:prstClr val="white"/>
                </a:solidFill>
                <a:latin typeface="Arial"/>
              </a:rPr>
              <a:pPr algn="r" eaLnBrk="1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</a:pPr>
              <a:t>2019-02-26</a:t>
            </a:fld>
            <a:endParaRPr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ktangel 12"/>
          <p:cNvSpPr/>
          <p:nvPr/>
        </p:nvSpPr>
        <p:spPr>
          <a:xfrm>
            <a:off x="0" y="5971378"/>
            <a:ext cx="9144000" cy="908720"/>
          </a:xfrm>
          <a:custGeom>
            <a:avLst/>
            <a:gdLst>
              <a:gd name="connsiteX0" fmla="*/ 1360291 w 9144000"/>
              <a:gd name="connsiteY0" fmla="*/ 0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259632 w 9144000"/>
              <a:gd name="connsiteY19" fmla="*/ 262632 h 908720"/>
              <a:gd name="connsiteX20" fmla="*/ 1259632 w 9144000"/>
              <a:gd name="connsiteY20" fmla="*/ 255909 h 908720"/>
              <a:gd name="connsiteX21" fmla="*/ 1261441 w 9144000"/>
              <a:gd name="connsiteY21" fmla="*/ 246949 h 908720"/>
              <a:gd name="connsiteX22" fmla="*/ 1261441 w 9144000"/>
              <a:gd name="connsiteY22" fmla="*/ 91699 h 908720"/>
              <a:gd name="connsiteX23" fmla="*/ 1360291 w 9144000"/>
              <a:gd name="connsiteY23" fmla="*/ 0 h 90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44000" h="908720">
                <a:moveTo>
                  <a:pt x="1360291" y="0"/>
                </a:moveTo>
                <a:lnTo>
                  <a:pt x="9144000" y="0"/>
                </a:lnTo>
                <a:lnTo>
                  <a:pt x="9144000" y="262632"/>
                </a:lnTo>
                <a:lnTo>
                  <a:pt x="9144000" y="328588"/>
                </a:lnTo>
                <a:lnTo>
                  <a:pt x="9144000" y="808061"/>
                </a:lnTo>
                <a:lnTo>
                  <a:pt x="9144000" y="883320"/>
                </a:lnTo>
                <a:lnTo>
                  <a:pt x="9144000" y="904652"/>
                </a:lnTo>
                <a:lnTo>
                  <a:pt x="9065179" y="904652"/>
                </a:lnTo>
                <a:cubicBezTo>
                  <a:pt x="9058414" y="907870"/>
                  <a:pt x="9050977" y="908720"/>
                  <a:pt x="9043341" y="908720"/>
                </a:cubicBezTo>
                <a:lnTo>
                  <a:pt x="1259632" y="908720"/>
                </a:lnTo>
                <a:lnTo>
                  <a:pt x="1259632" y="904652"/>
                </a:lnTo>
                <a:lnTo>
                  <a:pt x="0" y="904652"/>
                </a:lnTo>
                <a:lnTo>
                  <a:pt x="0" y="883320"/>
                </a:lnTo>
                <a:lnTo>
                  <a:pt x="0" y="328588"/>
                </a:lnTo>
                <a:lnTo>
                  <a:pt x="0" y="314003"/>
                </a:lnTo>
                <a:lnTo>
                  <a:pt x="901401" y="314003"/>
                </a:lnTo>
                <a:lnTo>
                  <a:pt x="1026319" y="314003"/>
                </a:lnTo>
                <a:lnTo>
                  <a:pt x="1194387" y="314003"/>
                </a:lnTo>
                <a:cubicBezTo>
                  <a:pt x="1225910" y="314003"/>
                  <a:pt x="1252353" y="292251"/>
                  <a:pt x="1258275" y="262632"/>
                </a:cubicBezTo>
                <a:lnTo>
                  <a:pt x="1259632" y="262632"/>
                </a:lnTo>
                <a:lnTo>
                  <a:pt x="1259632" y="255909"/>
                </a:lnTo>
                <a:lnTo>
                  <a:pt x="1261441" y="246949"/>
                </a:lnTo>
                <a:lnTo>
                  <a:pt x="1261441" y="91699"/>
                </a:lnTo>
                <a:cubicBezTo>
                  <a:pt x="1264629" y="40239"/>
                  <a:pt x="1260136" y="0"/>
                  <a:pt x="1360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355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3683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352425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113" indent="-4572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latin typeface="Garamond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fld id="{D474AAF1-4BB3-49A9-A968-BAB6D17A1D8C}" type="slidenum">
              <a:rPr lang="en-US" altLang="en-US">
                <a:solidFill>
                  <a:srgbClr val="000000"/>
                </a:solidFill>
              </a:rPr>
              <a:pPr eaLnBrk="1" fontAlgn="auto" hangingPunct="1"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43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latin typeface="Garamond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fld id="{D474AAF1-4BB3-49A9-A968-BAB6D17A1D8C}" type="slidenum">
              <a:rPr lang="en-US" altLang="en-US">
                <a:solidFill>
                  <a:srgbClr val="000000"/>
                </a:solidFill>
              </a:rPr>
              <a:pPr eaLnBrk="1" fontAlgn="auto" hangingPunct="1"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8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latin typeface="Garamond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fld id="{D474AAF1-4BB3-49A9-A968-BAB6D17A1D8C}" type="slidenum">
              <a:rPr lang="en-US" altLang="en-US">
                <a:solidFill>
                  <a:srgbClr val="000000"/>
                </a:solidFill>
              </a:rPr>
              <a:pPr eaLnBrk="1" fontAlgn="auto" hangingPunct="1"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93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93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latin typeface="Garamond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fld id="{D474AAF1-4BB3-49A9-A968-BAB6D17A1D8C}" type="slidenum">
              <a:rPr lang="en-US" altLang="en-US">
                <a:solidFill>
                  <a:srgbClr val="000000"/>
                </a:solidFill>
              </a:rPr>
              <a:pPr eaLnBrk="1" fontAlgn="auto" hangingPunct="1"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82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2019/2/26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24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B8BC2F6-4B5A-4324-8EF1-0D6833C7E1A9}" type="slidenum">
              <a:rPr lang="en-US">
                <a:solidFill>
                  <a:srgbClr val="000000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" y="152400"/>
            <a:ext cx="1047750" cy="838200"/>
            <a:chOff x="6267450" y="3810000"/>
            <a:chExt cx="2647950" cy="1905000"/>
          </a:xfrm>
        </p:grpSpPr>
        <p:pic>
          <p:nvPicPr>
            <p:cNvPr id="1030" name="Picture 2" descr="http://www.turtletrack.org/Issues00/Co01152000/Art/gator6.jpg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450" y="3810000"/>
              <a:ext cx="226695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6267450" y="4876800"/>
              <a:ext cx="762000" cy="660400"/>
              <a:chOff x="3794" y="2614"/>
              <a:chExt cx="1966" cy="1706"/>
            </a:xfrm>
          </p:grpSpPr>
          <p:sp>
            <p:nvSpPr>
              <p:cNvPr id="1032" name="Oval 6"/>
              <p:cNvSpPr>
                <a:spLocks noChangeArrowheads="1"/>
              </p:cNvSpPr>
              <p:nvPr/>
            </p:nvSpPr>
            <p:spPr bwMode="auto">
              <a:xfrm>
                <a:off x="3794" y="3840"/>
                <a:ext cx="1966" cy="480"/>
              </a:xfrm>
              <a:prstGeom prst="ellipse">
                <a:avLst/>
              </a:prstGeom>
              <a:gradFill rotWithShape="0">
                <a:gsLst>
                  <a:gs pos="0">
                    <a:srgbClr val="2F2F18"/>
                  </a:gs>
                  <a:gs pos="50000">
                    <a:srgbClr val="666633"/>
                  </a:gs>
                  <a:gs pos="100000">
                    <a:srgbClr val="2F2F18"/>
                  </a:gs>
                </a:gsLst>
                <a:lin ang="0" scaled="1"/>
              </a:gra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033" name="Rectangle 7"/>
              <p:cNvSpPr>
                <a:spLocks noChangeArrowheads="1"/>
              </p:cNvSpPr>
              <p:nvPr/>
            </p:nvSpPr>
            <p:spPr bwMode="auto">
              <a:xfrm>
                <a:off x="3794" y="2879"/>
                <a:ext cx="1966" cy="1200"/>
              </a:xfrm>
              <a:prstGeom prst="rect">
                <a:avLst/>
              </a:prstGeom>
              <a:gradFill rotWithShape="0">
                <a:gsLst>
                  <a:gs pos="0">
                    <a:srgbClr val="2F2F18"/>
                  </a:gs>
                  <a:gs pos="50000">
                    <a:srgbClr val="666633"/>
                  </a:gs>
                  <a:gs pos="100000">
                    <a:srgbClr val="2F2F1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Tahoma"/>
                </a:endParaRPr>
              </a:p>
            </p:txBody>
          </p:sp>
          <p:pic>
            <p:nvPicPr>
              <p:cNvPr id="1034" name="Picture 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4" y="2614"/>
                <a:ext cx="1966" cy="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1793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+mj-lt"/>
          <a:ea typeface="+mj-ea"/>
          <a:cs typeface="Osak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Tahoma" charset="0"/>
          <a:ea typeface="Osaka" charset="-128"/>
          <a:cs typeface="Osaka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Tahoma" charset="0"/>
          <a:ea typeface="Osaka" charset="-128"/>
          <a:cs typeface="Osaka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Tahoma" charset="0"/>
          <a:ea typeface="Osaka" charset="-128"/>
          <a:cs typeface="Osaka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Tahoma" charset="0"/>
          <a:ea typeface="Osaka" charset="-128"/>
          <a:cs typeface="Osaka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Tahoma" charset="0"/>
          <a:ea typeface="Osaka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Tahoma" charset="0"/>
          <a:ea typeface="Osaka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Tahoma" charset="0"/>
          <a:ea typeface="Osaka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Tahoma" charset="0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Osak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Osak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42100"/>
            <a:ext cx="6048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000" i="1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Alpaydin &amp; Christoph F. Eick: COSC 6342; Topic1</a:t>
            </a:r>
            <a:endParaRPr lang="tr-T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23728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1400" i="1" smtClean="0"/>
            </a:lvl1pPr>
          </a:lstStyle>
          <a:p>
            <a:pPr>
              <a:defRPr/>
            </a:pPr>
            <a:fld id="{D6D398E2-CD21-4B61-B99E-3991271030BE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05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205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205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206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206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6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206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 smtClean="0"/>
              <a:t>Click to edit Master title style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 smtClean="0"/>
              <a:t>Click to edit Master text styles</a:t>
            </a:r>
          </a:p>
          <a:p>
            <a:pPr lvl="1"/>
            <a:r>
              <a:rPr lang="tr-TR" altLang="en-US" smtClean="0"/>
              <a:t>Second level</a:t>
            </a:r>
          </a:p>
          <a:p>
            <a:pPr lvl="2"/>
            <a:r>
              <a:rPr lang="tr-TR" altLang="en-US" smtClean="0"/>
              <a:t>Third level</a:t>
            </a:r>
          </a:p>
          <a:p>
            <a:pPr lvl="3"/>
            <a:r>
              <a:rPr lang="tr-TR" altLang="en-US" smtClean="0"/>
              <a:t>Fourth level</a:t>
            </a:r>
          </a:p>
          <a:p>
            <a:pPr lvl="4"/>
            <a:r>
              <a:rPr lang="tr-TR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Lucida Bright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Lucida Bright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Lucida Bright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Lucida Bright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Lucida Bright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Lucida Bright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Lucida Bright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i="1">
          <a:solidFill>
            <a:schemeClr val="bg2"/>
          </a:solidFill>
          <a:latin typeface="Lucida Brigh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Garamond" panose="02020404030301010803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24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Garamond" panose="02020404030301010803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9645656-8BF0-4A46-8B83-05BBDCD18A6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2426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0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SimSun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SimSun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SimSun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ea typeface="SimSun" panose="02010600030101010101" pitchFamily="2" charset="-122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ea typeface="SimSun" panose="02010600030101010101" pitchFamily="2" charset="-122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ea typeface="SimSun" panose="02010600030101010101" pitchFamily="2" charset="-122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SimSun" panose="02010600030101010101" pitchFamily="2" charset="-122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2/26/2019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586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F62A15A-FF55-4226-93C9-8EE5BB3F594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2/26/2019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D4F316C-6D24-4AA5-9A96-0F7761484A5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359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F37F06D6-DAC7-4C0A-93C6-7F615F4C424E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8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 defTabSz="457200"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latin typeface="Garamond" pitchFamily="18" charset="0"/>
              </a:defRPr>
            </a:lvl1pPr>
          </a:lstStyle>
          <a:p>
            <a:pPr defTabSz="457200" eaLnBrk="1" fontAlgn="auto" hangingPunct="1">
              <a:spcAft>
                <a:spcPts val="0"/>
              </a:spcAft>
              <a:defRPr/>
            </a:pPr>
            <a:fld id="{D474AAF1-4BB3-49A9-A968-BAB6D17A1D8C}" type="slidenum">
              <a:rPr lang="en-US" altLang="en-US">
                <a:solidFill>
                  <a:srgbClr val="000000"/>
                </a:solidFill>
              </a:rPr>
              <a:pPr defTabSz="457200" eaLnBrk="1" fontAlgn="auto" hangingPunct="1"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30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 defTabSz="457200"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latin typeface="Garamond" pitchFamily="18" charset="0"/>
              </a:defRPr>
            </a:lvl1pPr>
          </a:lstStyle>
          <a:p>
            <a:pPr defTabSz="457200" eaLnBrk="1" fontAlgn="auto" hangingPunct="1">
              <a:spcAft>
                <a:spcPts val="0"/>
              </a:spcAft>
              <a:defRPr/>
            </a:pPr>
            <a:fld id="{D474AAF1-4BB3-49A9-A968-BAB6D17A1D8C}" type="slidenum">
              <a:rPr lang="en-US" altLang="en-US">
                <a:solidFill>
                  <a:srgbClr val="000000"/>
                </a:solidFill>
              </a:rPr>
              <a:pPr defTabSz="457200" eaLnBrk="1" fontAlgn="auto" hangingPunct="1"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43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CS511, Bing Liu, UIC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smtClean="0">
                <a:latin typeface="Garamond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fld id="{D474AAF1-4BB3-49A9-A968-BAB6D17A1D8C}" type="slidenum">
              <a:rPr lang="en-US" altLang="en-US">
                <a:solidFill>
                  <a:srgbClr val="000000"/>
                </a:solidFill>
              </a:rPr>
              <a:pPr eaLnBrk="1" fontAlgn="auto" hangingPunct="1"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-110" charset="2"/>
              <a:buChar char="n"/>
              <a:defRPr/>
            </a:pPr>
            <a:endParaRPr lang="en-IN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14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964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6096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68580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74638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fld id="{BFF70EC6-2EB6-4869-BF86-5B6F89633D27}" type="datetime1">
              <a:rPr lang="en-US" altLang="en-US">
                <a:cs typeface="Arial" panose="020B0604020202020204" pitchFamily="34" charset="0"/>
              </a:rPr>
              <a:pPr eaLnBrk="1" hangingPunct="1"/>
              <a:t>2/26/2019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2200" y="6553200"/>
            <a:ext cx="6019800" cy="274638"/>
          </a:xfrm>
          <a:prstGeom prst="rect">
            <a:avLst/>
          </a:prstGeom>
        </p:spPr>
        <p:txBody>
          <a:bodyPr vert="horz" wrap="square" lIns="45720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53200"/>
            <a:ext cx="685800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fld id="{925E923A-4321-410A-8B62-594982172D97}" type="slidenum">
              <a:rPr lang="en-US" altLang="en-US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32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/>
            <a:fld id="{B80DE8CA-1B5B-449F-AEB8-A7F878777CF0}" type="slidenum">
              <a:rPr lang="en-US" altLang="en-US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6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BCE1C4E6-81D5-477A-B2B3-F3C1E28E542F}" type="datetimeFigureOut">
              <a:rPr lang="en-US"/>
              <a:pPr eaLnBrk="1" hangingPunct="1"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1D82411F-BC60-4DF6-9EC1-883E7493B09C}" type="slidenum">
              <a:rPr lang="en-US" altLang="en-US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3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6096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68580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74638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fld id="{BFF70EC6-2EB6-4869-BF86-5B6F89633D27}" type="datetime1">
              <a:rPr lang="en-US" altLang="en-US">
                <a:cs typeface="Arial" panose="020B0604020202020204" pitchFamily="34" charset="0"/>
              </a:rPr>
              <a:pPr eaLnBrk="1" hangingPunct="1"/>
              <a:t>2/26/2019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2200" y="6553200"/>
            <a:ext cx="6019800" cy="274638"/>
          </a:xfrm>
          <a:prstGeom prst="rect">
            <a:avLst/>
          </a:prstGeom>
        </p:spPr>
        <p:txBody>
          <a:bodyPr vert="horz" wrap="square" lIns="45720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553200"/>
            <a:ext cx="685800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 eaLnBrk="1" hangingPunct="1"/>
            <a:fld id="{925E923A-4321-410A-8B62-594982172D97}" type="slidenum">
              <a:rPr lang="en-US" altLang="en-US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3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0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4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44.png"/><Relationship Id="rId5" Type="http://schemas.openxmlformats.org/officeDocument/2006/relationships/tags" Target="../tags/tag10.xml"/><Relationship Id="rId10" Type="http://schemas.openxmlformats.org/officeDocument/2006/relationships/image" Target="../media/image43.png"/><Relationship Id="rId4" Type="http://schemas.openxmlformats.org/officeDocument/2006/relationships/tags" Target="../tags/tag9.xml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14.xml"/><Relationship Id="rId7" Type="http://schemas.openxmlformats.org/officeDocument/2006/relationships/image" Target="../media/image4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51.png"/><Relationship Id="rId5" Type="http://schemas.openxmlformats.org/officeDocument/2006/relationships/tags" Target="../tags/tag16.xml"/><Relationship Id="rId10" Type="http://schemas.openxmlformats.org/officeDocument/2006/relationships/image" Target="../media/image50.png"/><Relationship Id="rId4" Type="http://schemas.openxmlformats.org/officeDocument/2006/relationships/tags" Target="../tags/tag15.xml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19.xml"/><Relationship Id="rId7" Type="http://schemas.openxmlformats.org/officeDocument/2006/relationships/image" Target="../media/image5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58.xml"/><Relationship Id="rId4" Type="http://schemas.openxmlformats.org/officeDocument/2006/relationships/tags" Target="../tags/tag20.xml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1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2.xml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70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5.wmf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68.xml"/><Relationship Id="rId16" Type="http://schemas.openxmlformats.org/officeDocument/2006/relationships/image" Target="../media/image69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64.wmf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6.wmf"/><Relationship Id="rId14" Type="http://schemas.openxmlformats.org/officeDocument/2006/relationships/image" Target="../media/image68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70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7.wmf"/><Relationship Id="rId1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2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6.xml"/><Relationship Id="rId7" Type="http://schemas.openxmlformats.org/officeDocument/2006/relationships/image" Target="../media/image81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0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0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6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hyperlink" Target="http://www.iro.umontreal.ca/~bengioy/dlbook/" TargetMode="External"/><Relationship Id="rId1" Type="http://schemas.openxmlformats.org/officeDocument/2006/relationships/slideLayout" Target="../slideLayouts/slideLayout187.xml"/><Relationship Id="rId4" Type="http://schemas.openxmlformats.org/officeDocument/2006/relationships/hyperlink" Target="https://www.linkedin.com/in/brohrer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7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93.wmf"/><Relationship Id="rId4" Type="http://schemas.openxmlformats.org/officeDocument/2006/relationships/image" Target="../media/image90.png"/><Relationship Id="rId9" Type="http://schemas.openxmlformats.org/officeDocument/2006/relationships/oleObject" Target="../embeddings/oleObject17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1.wmf"/><Relationship Id="rId11" Type="http://schemas.openxmlformats.org/officeDocument/2006/relationships/image" Target="../media/image820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93.wmf"/><Relationship Id="rId4" Type="http://schemas.openxmlformats.org/officeDocument/2006/relationships/image" Target="../media/image90.png"/><Relationship Id="rId9" Type="http://schemas.openxmlformats.org/officeDocument/2006/relationships/oleObject" Target="../embeddings/oleObject20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100.wmf"/><Relationship Id="rId26" Type="http://schemas.openxmlformats.org/officeDocument/2006/relationships/image" Target="../media/image104.wmf"/><Relationship Id="rId3" Type="http://schemas.openxmlformats.org/officeDocument/2006/relationships/notesSlide" Target="../notesSlides/notesSlide22.xml"/><Relationship Id="rId21" Type="http://schemas.openxmlformats.org/officeDocument/2006/relationships/oleObject" Target="../embeddings/oleObject29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97.wmf"/><Relationship Id="rId17" Type="http://schemas.openxmlformats.org/officeDocument/2006/relationships/oleObject" Target="../embeddings/oleObject27.bin"/><Relationship Id="rId25" Type="http://schemas.openxmlformats.org/officeDocument/2006/relationships/oleObject" Target="../embeddings/oleObject31.bin"/><Relationship Id="rId2" Type="http://schemas.openxmlformats.org/officeDocument/2006/relationships/slideLayout" Target="../slideLayouts/slideLayout175.xml"/><Relationship Id="rId16" Type="http://schemas.openxmlformats.org/officeDocument/2006/relationships/image" Target="../media/image99.wmf"/><Relationship Id="rId20" Type="http://schemas.openxmlformats.org/officeDocument/2006/relationships/image" Target="../media/image101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96.png"/><Relationship Id="rId11" Type="http://schemas.openxmlformats.org/officeDocument/2006/relationships/oleObject" Target="../embeddings/oleObject24.bin"/><Relationship Id="rId24" Type="http://schemas.openxmlformats.org/officeDocument/2006/relationships/image" Target="../media/image103.wmf"/><Relationship Id="rId5" Type="http://schemas.openxmlformats.org/officeDocument/2006/relationships/image" Target="../media/image94.wmf"/><Relationship Id="rId15" Type="http://schemas.openxmlformats.org/officeDocument/2006/relationships/oleObject" Target="../embeddings/oleObject26.bin"/><Relationship Id="rId23" Type="http://schemas.openxmlformats.org/officeDocument/2006/relationships/oleObject" Target="../embeddings/oleObject30.bin"/><Relationship Id="rId28" Type="http://schemas.openxmlformats.org/officeDocument/2006/relationships/image" Target="../media/image105.wmf"/><Relationship Id="rId10" Type="http://schemas.openxmlformats.org/officeDocument/2006/relationships/image" Target="../media/image96.wmf"/><Relationship Id="rId19" Type="http://schemas.openxmlformats.org/officeDocument/2006/relationships/oleObject" Target="../embeddings/oleObject28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98.wmf"/><Relationship Id="rId22" Type="http://schemas.openxmlformats.org/officeDocument/2006/relationships/image" Target="../media/image102.wmf"/><Relationship Id="rId27" Type="http://schemas.openxmlformats.org/officeDocument/2006/relationships/oleObject" Target="../embeddings/oleObject32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06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2.wmf"/><Relationship Id="rId12" Type="http://schemas.openxmlformats.org/officeDocument/2006/relationships/image" Target="../media/image100.png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99.png"/><Relationship Id="rId5" Type="http://schemas.openxmlformats.org/officeDocument/2006/relationships/image" Target="../media/image91.wmf"/><Relationship Id="rId10" Type="http://schemas.openxmlformats.org/officeDocument/2006/relationships/image" Target="../media/image98.png"/><Relationship Id="rId4" Type="http://schemas.openxmlformats.org/officeDocument/2006/relationships/oleObject" Target="../embeddings/oleObject36.bin"/><Relationship Id="rId9" Type="http://schemas.openxmlformats.org/officeDocument/2006/relationships/image" Target="../media/image106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10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1.wmf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106.wmf"/><Relationship Id="rId5" Type="http://schemas.openxmlformats.org/officeDocument/2006/relationships/image" Target="../media/image102.png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101.png"/><Relationship Id="rId9" Type="http://schemas.openxmlformats.org/officeDocument/2006/relationships/image" Target="../media/image92.w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1080.png"/><Relationship Id="rId3" Type="http://schemas.openxmlformats.org/officeDocument/2006/relationships/image" Target="../media/image90.png"/><Relationship Id="rId7" Type="http://schemas.openxmlformats.org/officeDocument/2006/relationships/image" Target="../media/image92.wmf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107.png"/><Relationship Id="rId5" Type="http://schemas.openxmlformats.org/officeDocument/2006/relationships/image" Target="../media/image91.wmf"/><Relationship Id="rId10" Type="http://schemas.openxmlformats.org/officeDocument/2006/relationships/image" Target="../media/image105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93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2.wmf"/><Relationship Id="rId12" Type="http://schemas.openxmlformats.org/officeDocument/2006/relationships/image" Target="../media/image118.png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117.png"/><Relationship Id="rId5" Type="http://schemas.openxmlformats.org/officeDocument/2006/relationships/image" Target="../media/image91.wmf"/><Relationship Id="rId10" Type="http://schemas.openxmlformats.org/officeDocument/2006/relationships/image" Target="../media/image112.png"/><Relationship Id="rId4" Type="http://schemas.openxmlformats.org/officeDocument/2006/relationships/oleObject" Target="../embeddings/oleObject45.bin"/><Relationship Id="rId9" Type="http://schemas.openxmlformats.org/officeDocument/2006/relationships/image" Target="../media/image93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25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22.png"/><Relationship Id="rId11" Type="http://schemas.openxmlformats.org/officeDocument/2006/relationships/image" Target="../media/image112.png"/><Relationship Id="rId5" Type="http://schemas.openxmlformats.org/officeDocument/2006/relationships/image" Target="../media/image121.png"/><Relationship Id="rId15" Type="http://schemas.openxmlformats.org/officeDocument/2006/relationships/image" Target="../media/image127.png"/><Relationship Id="rId10" Type="http://schemas.openxmlformats.org/officeDocument/2006/relationships/image" Target="../media/image111.png"/><Relationship Id="rId4" Type="http://schemas.openxmlformats.org/officeDocument/2006/relationships/image" Target="../media/image120.png"/><Relationship Id="rId9" Type="http://schemas.openxmlformats.org/officeDocument/2006/relationships/image" Target="../media/image110.png"/><Relationship Id="rId1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0.bin"/><Relationship Id="rId11" Type="http://schemas.openxmlformats.org/officeDocument/2006/relationships/oleObject" Target="../embeddings/oleObject53.bin"/><Relationship Id="rId5" Type="http://schemas.openxmlformats.org/officeDocument/2006/relationships/image" Target="../media/image91.w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33.w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06.w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06.2661" TargetMode="External"/><Relationship Id="rId2" Type="http://schemas.openxmlformats.org/officeDocument/2006/relationships/hyperlink" Target="https://en.wikipedia.org/wiki/ArXiv" TargetMode="Externa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13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0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0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0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0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0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0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10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10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10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0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609600"/>
            <a:ext cx="7848600" cy="18288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66FFCC"/>
                </a:solidFill>
                <a:latin typeface="Comic Sans MS" panose="030F0702030302020204" pitchFamily="66" charset="0"/>
              </a:rPr>
              <a:t>Machine Learning: A Bird’s Eye View</a:t>
            </a:r>
            <a:br>
              <a:rPr lang="en-US" altLang="en-US" sz="4000" b="1" smtClean="0">
                <a:solidFill>
                  <a:srgbClr val="66FFCC"/>
                </a:solidFill>
                <a:latin typeface="Comic Sans MS" panose="030F0702030302020204" pitchFamily="66" charset="0"/>
              </a:rPr>
            </a:br>
            <a:r>
              <a:rPr lang="en-US" altLang="en-US" sz="4000" b="1" smtClean="0">
                <a:solidFill>
                  <a:srgbClr val="66FFCC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4000" b="1" smtClean="0">
                <a:solidFill>
                  <a:srgbClr val="66FFCC"/>
                </a:solidFill>
                <a:latin typeface="Comic Sans MS" panose="030F0702030302020204" pitchFamily="66" charset="0"/>
              </a:rPr>
            </a:br>
            <a:endParaRPr lang="en-US" altLang="en-US" sz="2400" b="1" smtClean="0">
              <a:solidFill>
                <a:srgbClr val="66FFCC"/>
              </a:solidFill>
              <a:latin typeface="Comic Sans MS" panose="030F0702030302020204" pitchFamily="66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09600" y="3048000"/>
            <a:ext cx="7924800" cy="24384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solidFill>
                  <a:srgbClr val="FFFF66"/>
                </a:solidFill>
              </a:rPr>
              <a:t>By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altLang="en-US" sz="2400" dirty="0" smtClean="0">
              <a:solidFill>
                <a:srgbClr val="FFFF66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FFFF"/>
                </a:solidFill>
              </a:rPr>
              <a:t>Swagatam</a:t>
            </a:r>
            <a:r>
              <a:rPr lang="en-US" altLang="en-US" sz="2400" b="1" dirty="0" smtClean="0">
                <a:solidFill>
                  <a:srgbClr val="00FFFF"/>
                </a:solidFill>
              </a:rPr>
              <a:t> Das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altLang="en-US" sz="2400" b="1" dirty="0" smtClean="0">
              <a:solidFill>
                <a:srgbClr val="00FFFF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baseline="30000" dirty="0" smtClean="0">
                <a:solidFill>
                  <a:srgbClr val="00FFFF"/>
                </a:solidFill>
                <a:latin typeface="+mj-lt"/>
                <a:cs typeface="Times New Roman" panose="02020603050405020304" pitchFamily="18" charset="0"/>
              </a:rPr>
              <a:t>E-mail: swagatam.das@isical.ac.in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altLang="en-US" sz="2400" b="1" baseline="30000" dirty="0" smtClean="0">
              <a:solidFill>
                <a:srgbClr val="00FFFF"/>
              </a:solidFill>
              <a:latin typeface="+mj-lt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baseline="30000" dirty="0" smtClean="0">
                <a:solidFill>
                  <a:srgbClr val="66FF33"/>
                </a:solidFill>
                <a:latin typeface="+mj-lt"/>
              </a:rPr>
              <a:t>Electronics and Communication Sciences Unit,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baseline="30000" dirty="0" smtClean="0">
                <a:solidFill>
                  <a:srgbClr val="66FF33"/>
                </a:solidFill>
                <a:latin typeface="+mj-lt"/>
              </a:rPr>
              <a:t>Indian Statistical Institute, Kolkata – 700 108, India.</a:t>
            </a:r>
            <a:endParaRPr lang="en-US" altLang="en-US" sz="2800" b="1" dirty="0" smtClean="0">
              <a:solidFill>
                <a:srgbClr val="66FF33"/>
              </a:solidFill>
              <a:latin typeface="+mj-lt"/>
            </a:endParaRPr>
          </a:p>
        </p:txBody>
      </p:sp>
    </p:spTree>
  </p:cSld>
  <p:clrMapOvr>
    <a:masterClrMapping/>
  </p:clrMapOvr>
  <p:transition advClick="0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315E0FF-28C4-4892-8C98-BB1FFA07F9F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5425"/>
            <a:ext cx="8212137" cy="871538"/>
          </a:xfrm>
        </p:spPr>
        <p:txBody>
          <a:bodyPr/>
          <a:lstStyle/>
          <a:p>
            <a:pPr eaLnBrk="1" hangingPunct="1"/>
            <a:r>
              <a:rPr lang="en-US" smtClean="0"/>
              <a:t>An example: data (loan application)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6985000" y="944563"/>
            <a:ext cx="18716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1800"/>
              <a:t>Approved or not</a:t>
            </a:r>
          </a:p>
        </p:txBody>
      </p:sp>
      <p:pic>
        <p:nvPicPr>
          <p:cNvPr id="4608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775" y="1341438"/>
            <a:ext cx="8229600" cy="4789487"/>
          </a:xfrm>
        </p:spPr>
      </p:pic>
    </p:spTree>
    <p:extLst>
      <p:ext uri="{BB962C8B-B14F-4D97-AF65-F5344CB8AC3E}">
        <p14:creationId xmlns:p14="http://schemas.microsoft.com/office/powerpoint/2010/main" val="114373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524" y="188640"/>
            <a:ext cx="74671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other facets of machine learning are </a:t>
            </a:r>
          </a:p>
          <a:p>
            <a:r>
              <a:rPr lang="en-US" dirty="0" smtClean="0"/>
              <a:t>gaining momentum….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7524" y="1736812"/>
            <a:ext cx="885647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Few Shot Learning </a:t>
            </a:r>
          </a:p>
          <a:p>
            <a:r>
              <a:rPr lang="en-US" sz="1800" dirty="0">
                <a:solidFill>
                  <a:srgbClr val="3333CC"/>
                </a:solidFill>
              </a:rPr>
              <a:t> </a:t>
            </a:r>
            <a:r>
              <a:rPr lang="en-US" sz="1800" dirty="0" smtClean="0">
                <a:solidFill>
                  <a:srgbClr val="3333CC"/>
                </a:solidFill>
              </a:rPr>
              <a:t>         </a:t>
            </a:r>
            <a:r>
              <a:rPr lang="en-US" sz="1400" dirty="0" smtClean="0">
                <a:solidFill>
                  <a:srgbClr val="3333CC"/>
                </a:solidFill>
              </a:rPr>
              <a:t>(ICLR 2019 </a:t>
            </a:r>
            <a:r>
              <a:rPr lang="en-US" sz="1400" dirty="0">
                <a:solidFill>
                  <a:srgbClr val="3333CC"/>
                </a:solidFill>
              </a:rPr>
              <a:t>Open Review: https://</a:t>
            </a:r>
            <a:r>
              <a:rPr lang="en-US" sz="1400" dirty="0" smtClean="0">
                <a:solidFill>
                  <a:srgbClr val="3333CC"/>
                </a:solidFill>
              </a:rPr>
              <a:t>openreview.net/forum?id=HkxLXnAcFQ)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Extreme Class Classification Problems</a:t>
            </a:r>
          </a:p>
          <a:p>
            <a:r>
              <a:rPr lang="en-US" sz="1800" dirty="0" smtClean="0"/>
              <a:t>           </a:t>
            </a:r>
            <a:r>
              <a:rPr lang="en-US" sz="1400" dirty="0" smtClean="0">
                <a:solidFill>
                  <a:srgbClr val="3333CC"/>
                </a:solidFill>
              </a:rPr>
              <a:t>(NIPS </a:t>
            </a:r>
            <a:r>
              <a:rPr lang="en-US" sz="1400" dirty="0">
                <a:solidFill>
                  <a:srgbClr val="3333CC"/>
                </a:solidFill>
              </a:rPr>
              <a:t>2017 Workshop: http://</a:t>
            </a:r>
            <a:r>
              <a:rPr lang="en-US" sz="1400" dirty="0" smtClean="0">
                <a:solidFill>
                  <a:srgbClr val="3333CC"/>
                </a:solidFill>
              </a:rPr>
              <a:t>manikvarma.org/events/XC17/index.html)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Privacy preserving learning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</a:t>
            </a:r>
            <a:r>
              <a:rPr lang="en-US" sz="1400" dirty="0" smtClean="0">
                <a:solidFill>
                  <a:srgbClr val="3333CC"/>
                </a:solidFill>
              </a:rPr>
              <a:t>(</a:t>
            </a:r>
            <a:r>
              <a:rPr lang="en-US" sz="1400" dirty="0" err="1" smtClean="0">
                <a:solidFill>
                  <a:srgbClr val="3333CC"/>
                </a:solidFill>
              </a:rPr>
              <a:t>NeurIPS</a:t>
            </a:r>
            <a:r>
              <a:rPr lang="en-US" sz="1400" dirty="0" smtClean="0">
                <a:solidFill>
                  <a:srgbClr val="3333CC"/>
                </a:solidFill>
              </a:rPr>
              <a:t> </a:t>
            </a:r>
            <a:r>
              <a:rPr lang="en-US" sz="1400" dirty="0">
                <a:solidFill>
                  <a:srgbClr val="3333CC"/>
                </a:solidFill>
              </a:rPr>
              <a:t>2018 Workshop on </a:t>
            </a:r>
            <a:r>
              <a:rPr lang="en-US" sz="1400" dirty="0" err="1">
                <a:solidFill>
                  <a:srgbClr val="3333CC"/>
                </a:solidFill>
              </a:rPr>
              <a:t>PPML:https</a:t>
            </a:r>
            <a:r>
              <a:rPr lang="en-US" sz="1400" dirty="0">
                <a:solidFill>
                  <a:srgbClr val="3333CC"/>
                </a:solidFill>
              </a:rPr>
              <a:t>://ppml-workshop.github.io/</a:t>
            </a:r>
            <a:r>
              <a:rPr lang="en-US" sz="1400" dirty="0" err="1">
                <a:solidFill>
                  <a:srgbClr val="3333CC"/>
                </a:solidFill>
              </a:rPr>
              <a:t>ppml</a:t>
            </a:r>
            <a:r>
              <a:rPr lang="en-US" sz="1400" dirty="0" smtClean="0">
                <a:solidFill>
                  <a:srgbClr val="3333CC"/>
                </a:solidFill>
              </a:rPr>
              <a:t>/)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Multi-label learning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</a:t>
            </a:r>
            <a:r>
              <a:rPr lang="en-US" sz="1400" dirty="0" smtClean="0">
                <a:solidFill>
                  <a:srgbClr val="3333CC"/>
                </a:solidFill>
              </a:rPr>
              <a:t>(A </a:t>
            </a:r>
            <a:r>
              <a:rPr lang="en-US" sz="1400" dirty="0">
                <a:solidFill>
                  <a:srgbClr val="3333CC"/>
                </a:solidFill>
              </a:rPr>
              <a:t>nice survey in IEEE TKDE: </a:t>
            </a:r>
            <a:r>
              <a:rPr lang="en-US" sz="1400" dirty="0" smtClean="0">
                <a:solidFill>
                  <a:srgbClr val="3333CC"/>
                </a:solidFill>
              </a:rPr>
              <a:t> https</a:t>
            </a:r>
            <a:r>
              <a:rPr lang="en-US" sz="1400" dirty="0">
                <a:solidFill>
                  <a:srgbClr val="3333CC"/>
                </a:solidFill>
              </a:rPr>
              <a:t>://</a:t>
            </a:r>
            <a:r>
              <a:rPr lang="en-US" sz="1400" dirty="0" smtClean="0">
                <a:solidFill>
                  <a:srgbClr val="3333CC"/>
                </a:solidFill>
              </a:rPr>
              <a:t>ieeexplore.ieee.org/stamp/stamp.jsp?arnumber=6471714)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Meta-learning and learning to learn</a:t>
            </a:r>
          </a:p>
          <a:p>
            <a:r>
              <a:rPr lang="en-US" sz="1800" dirty="0">
                <a:solidFill>
                  <a:srgbClr val="3333CC"/>
                </a:solidFill>
              </a:rPr>
              <a:t>         </a:t>
            </a:r>
            <a:r>
              <a:rPr lang="en-US" sz="1400" dirty="0">
                <a:solidFill>
                  <a:srgbClr val="3333CC"/>
                </a:solidFill>
              </a:rPr>
              <a:t>(</a:t>
            </a:r>
            <a:r>
              <a:rPr lang="en-US" sz="1400" dirty="0" smtClean="0">
                <a:solidFill>
                  <a:srgbClr val="3333CC"/>
                </a:solidFill>
              </a:rPr>
              <a:t>see </a:t>
            </a:r>
            <a:r>
              <a:rPr lang="en-US" sz="1400" dirty="0">
                <a:solidFill>
                  <a:srgbClr val="3333CC"/>
                </a:solidFill>
              </a:rPr>
              <a:t>Sebastian </a:t>
            </a:r>
            <a:r>
              <a:rPr lang="en-US" sz="1400" dirty="0" err="1" smtClean="0">
                <a:solidFill>
                  <a:srgbClr val="3333CC"/>
                </a:solidFill>
              </a:rPr>
              <a:t>Thrun’s</a:t>
            </a:r>
            <a:r>
              <a:rPr lang="en-US" sz="1400" dirty="0" smtClean="0">
                <a:solidFill>
                  <a:srgbClr val="3333CC"/>
                </a:solidFill>
              </a:rPr>
              <a:t> homepage: </a:t>
            </a:r>
            <a:r>
              <a:rPr lang="en-US" sz="1400" dirty="0">
                <a:solidFill>
                  <a:srgbClr val="3333CC"/>
                </a:solidFill>
              </a:rPr>
              <a:t>http://</a:t>
            </a:r>
            <a:r>
              <a:rPr lang="en-US" sz="1400" dirty="0" smtClean="0">
                <a:solidFill>
                  <a:srgbClr val="3333CC"/>
                </a:solidFill>
              </a:rPr>
              <a:t>robots.stanford.edu/papers/thrun.book3.html)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41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827-7C55-42C3-B86C-1E7204BA9330}" type="slidenum">
              <a:rPr lang="en-US" altLang="en-US" smtClean="0"/>
              <a:pPr/>
              <a:t>101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7479" y="334644"/>
            <a:ext cx="9066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However, with back-propagation and other methods,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are we really any closer to how the brain functions?</a:t>
            </a:r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160770" name="Picture 2" descr="data science, geoff hinton, deep learn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1861"/>
            <a:ext cx="2520280" cy="33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86200" y="192395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/>
              </a:rPr>
              <a:t>“</a:t>
            </a:r>
            <a:r>
              <a:rPr lang="en-US" dirty="0">
                <a:solidFill>
                  <a:srgbClr val="C00000"/>
                </a:solidFill>
                <a:latin typeface="Open Sans"/>
              </a:rPr>
              <a:t>The future depends on some graduate student who is </a:t>
            </a:r>
            <a:r>
              <a:rPr lang="en-US" u="sng" dirty="0">
                <a:solidFill>
                  <a:srgbClr val="C00000"/>
                </a:solidFill>
                <a:latin typeface="Open Sans"/>
              </a:rPr>
              <a:t>deeply suspicious </a:t>
            </a:r>
            <a:r>
              <a:rPr lang="en-US" dirty="0">
                <a:solidFill>
                  <a:srgbClr val="C00000"/>
                </a:solidFill>
                <a:latin typeface="Open Sans"/>
              </a:rPr>
              <a:t>of everything I have said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.”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33072" y="472514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Open Sans"/>
              </a:rPr>
              <a:t>Geoffrey </a:t>
            </a:r>
            <a:r>
              <a:rPr lang="en-US" sz="1600" b="1" dirty="0" smtClean="0">
                <a:solidFill>
                  <a:srgbClr val="7030A0"/>
                </a:solidFill>
                <a:latin typeface="Open Sans"/>
              </a:rPr>
              <a:t>E. Hinton</a:t>
            </a:r>
            <a:r>
              <a:rPr lang="en-US" sz="1600" dirty="0">
                <a:solidFill>
                  <a:srgbClr val="000000"/>
                </a:solidFill>
                <a:latin typeface="Open Sans"/>
              </a:rPr>
              <a:t>, widely revered as the “godfather of deep learning”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7564" y="6025919"/>
            <a:ext cx="42306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So, keep on doubting!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0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5" descr="PCMahalanobis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000875" cy="52149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latin typeface="Impact"/>
              </a:rPr>
              <a:t>Thank You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202168"/>
            <a:ext cx="177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Times New Roman"/>
              </a:rPr>
              <a:t>…and that’s it!</a:t>
            </a:r>
            <a:endParaRPr lang="en-US" sz="1800" b="1" dirty="0">
              <a:solidFill>
                <a:srgbClr val="0000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571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B436A52-8875-42A0-A7FF-C70CBF1DE38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example: the learning task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875"/>
            <a:ext cx="8183563" cy="4718050"/>
          </a:xfrm>
        </p:spPr>
        <p:txBody>
          <a:bodyPr/>
          <a:lstStyle/>
          <a:p>
            <a:pPr eaLnBrk="1" hangingPunct="1"/>
            <a:r>
              <a:rPr lang="en-US" sz="2600" smtClean="0">
                <a:solidFill>
                  <a:srgbClr val="FF0000"/>
                </a:solidFill>
              </a:rPr>
              <a:t>Learn a classification model</a:t>
            </a:r>
            <a:r>
              <a:rPr lang="en-US" sz="2600" smtClean="0"/>
              <a:t> from the data </a:t>
            </a:r>
          </a:p>
          <a:p>
            <a:pPr eaLnBrk="1" hangingPunct="1"/>
            <a:r>
              <a:rPr lang="en-US" sz="2600" smtClean="0"/>
              <a:t>Use the model to classify future loan applications into </a:t>
            </a:r>
          </a:p>
          <a:p>
            <a:pPr lvl="1" eaLnBrk="1" hangingPunct="1"/>
            <a:r>
              <a:rPr lang="en-US" sz="2200" smtClean="0">
                <a:solidFill>
                  <a:srgbClr val="3333CC"/>
                </a:solidFill>
              </a:rPr>
              <a:t>Yes (approved) and </a:t>
            </a:r>
          </a:p>
          <a:p>
            <a:pPr lvl="1" eaLnBrk="1" hangingPunct="1"/>
            <a:r>
              <a:rPr lang="en-US" sz="2200" smtClean="0">
                <a:solidFill>
                  <a:srgbClr val="3333CC"/>
                </a:solidFill>
              </a:rPr>
              <a:t>No (not approved)</a:t>
            </a:r>
          </a:p>
          <a:p>
            <a:pPr eaLnBrk="1" hangingPunct="1"/>
            <a:r>
              <a:rPr lang="en-US" sz="2600" smtClean="0"/>
              <a:t>What is the class for following case/instance?</a:t>
            </a:r>
          </a:p>
        </p:txBody>
      </p:sp>
      <p:pic>
        <p:nvPicPr>
          <p:cNvPr id="4710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545013"/>
            <a:ext cx="8208963" cy="936625"/>
          </a:xfrm>
          <a:noFill/>
        </p:spPr>
      </p:pic>
    </p:spTree>
    <p:extLst>
      <p:ext uri="{BB962C8B-B14F-4D97-AF65-F5344CB8AC3E}">
        <p14:creationId xmlns:p14="http://schemas.microsoft.com/office/powerpoint/2010/main" val="3594647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371600"/>
          </a:xfrm>
        </p:spPr>
        <p:txBody>
          <a:bodyPr/>
          <a:lstStyle/>
          <a:p>
            <a:r>
              <a:rPr lang="en-US" altLang="en-US" smtClean="0">
                <a:solidFill>
                  <a:schemeClr val="tx1"/>
                </a:solidFill>
              </a:rPr>
              <a:t>The machine learning framework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58775" y="1812925"/>
            <a:ext cx="8229600" cy="4144963"/>
          </a:xfrm>
        </p:spPr>
        <p:txBody>
          <a:bodyPr/>
          <a:lstStyle/>
          <a:p>
            <a:r>
              <a:rPr lang="en-US" altLang="en-US" dirty="0" smtClean="0"/>
              <a:t>Apply a prediction function to a feature representation of the image to get the desired output:</a:t>
            </a:r>
            <a:br>
              <a:rPr lang="en-US" altLang="en-US" dirty="0" smtClean="0"/>
            </a:b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</a:rPr>
              <a:t>			</a:t>
            </a:r>
            <a:r>
              <a:rPr lang="en-US" altLang="en-US" sz="5400" i="1" dirty="0" smtClean="0">
                <a:solidFill>
                  <a:srgbClr val="0000FF"/>
                </a:solidFill>
              </a:rPr>
              <a:t>f</a:t>
            </a:r>
            <a:r>
              <a:rPr lang="en-US" altLang="en-US" sz="5400" dirty="0" smtClean="0">
                <a:solidFill>
                  <a:srgbClr val="0000FF"/>
                </a:solidFill>
              </a:rPr>
              <a:t>(    ) = “apple”</a:t>
            </a:r>
          </a:p>
          <a:p>
            <a:pPr>
              <a:buFontTx/>
              <a:buNone/>
            </a:pPr>
            <a:r>
              <a:rPr lang="en-US" altLang="en-US" sz="5400" dirty="0" smtClean="0">
                <a:solidFill>
                  <a:srgbClr val="0000FF"/>
                </a:solidFill>
              </a:rPr>
              <a:t>			</a:t>
            </a:r>
            <a:r>
              <a:rPr lang="en-US" altLang="en-US" sz="5400" i="1" dirty="0" smtClean="0">
                <a:solidFill>
                  <a:srgbClr val="0000FF"/>
                </a:solidFill>
              </a:rPr>
              <a:t>f</a:t>
            </a:r>
            <a:r>
              <a:rPr lang="en-US" altLang="en-US" sz="5400" dirty="0" smtClean="0">
                <a:solidFill>
                  <a:srgbClr val="0000FF"/>
                </a:solidFill>
              </a:rPr>
              <a:t>(    ) = “tomato”</a:t>
            </a:r>
          </a:p>
          <a:p>
            <a:pPr>
              <a:buFontTx/>
              <a:buNone/>
            </a:pPr>
            <a:r>
              <a:rPr lang="en-US" altLang="en-US" sz="5400" dirty="0" smtClean="0">
                <a:solidFill>
                  <a:srgbClr val="0000FF"/>
                </a:solidFill>
              </a:rPr>
              <a:t>			</a:t>
            </a:r>
            <a:r>
              <a:rPr lang="en-US" altLang="en-US" sz="5400" i="1" dirty="0" smtClean="0">
                <a:solidFill>
                  <a:srgbClr val="0000FF"/>
                </a:solidFill>
              </a:rPr>
              <a:t>f</a:t>
            </a:r>
            <a:r>
              <a:rPr lang="en-US" altLang="en-US" sz="5400" dirty="0" smtClean="0">
                <a:solidFill>
                  <a:srgbClr val="0000FF"/>
                </a:solidFill>
              </a:rPr>
              <a:t>(    ) = “cow”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89" y="3567537"/>
            <a:ext cx="684076" cy="67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65" y="4608845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77" y="5564521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7315200" y="6581775"/>
            <a:ext cx="181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A6A6A6"/>
                </a:solidFill>
              </a:rPr>
              <a:t>Slide credit: L.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16185" y="37305"/>
            <a:ext cx="8695692" cy="13716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The machine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 smtClean="0">
                <a:solidFill>
                  <a:srgbClr val="0000FF"/>
                </a:solidFill>
              </a:rPr>
              <a:t>y = </a:t>
            </a:r>
            <a:r>
              <a:rPr lang="en-US" altLang="en-US" sz="6000" i="1" dirty="0" smtClean="0">
                <a:solidFill>
                  <a:srgbClr val="0000FF"/>
                </a:solidFill>
              </a:rPr>
              <a:t>f</a:t>
            </a:r>
            <a:r>
              <a:rPr lang="en-US" altLang="en-US" sz="6000" dirty="0" smtClean="0">
                <a:solidFill>
                  <a:srgbClr val="0000FF"/>
                </a:solidFill>
              </a:rPr>
              <a:t>(</a:t>
            </a:r>
            <a:r>
              <a:rPr lang="en-US" altLang="en-US" sz="6000" b="1" dirty="0" smtClean="0">
                <a:solidFill>
                  <a:srgbClr val="0000FF"/>
                </a:solidFill>
              </a:rPr>
              <a:t>x</a:t>
            </a:r>
            <a:r>
              <a:rPr lang="en-US" altLang="en-US" sz="6000" dirty="0" smtClean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  <a:p>
            <a:r>
              <a:rPr lang="en-US" altLang="en-US" b="1" dirty="0" smtClean="0"/>
              <a:t>Training: </a:t>
            </a:r>
            <a:r>
              <a:rPr lang="en-US" altLang="en-US" dirty="0" smtClean="0"/>
              <a:t>given a </a:t>
            </a:r>
            <a:r>
              <a:rPr lang="en-US" altLang="en-US" i="1" dirty="0" smtClean="0"/>
              <a:t>training set </a:t>
            </a:r>
            <a:r>
              <a:rPr lang="en-US" altLang="en-US" dirty="0" smtClean="0"/>
              <a:t>of labeled examples</a:t>
            </a:r>
            <a:r>
              <a:rPr lang="en-US" altLang="en-US" i="1" dirty="0" smtClean="0"/>
              <a:t> </a:t>
            </a:r>
            <a:r>
              <a:rPr lang="en-US" altLang="en-US" dirty="0" smtClean="0">
                <a:solidFill>
                  <a:srgbClr val="0000FF"/>
                </a:solidFill>
              </a:rPr>
              <a:t>{(</a:t>
            </a:r>
            <a:r>
              <a:rPr lang="en-US" altLang="en-US" b="1" dirty="0" smtClean="0">
                <a:solidFill>
                  <a:srgbClr val="0000FF"/>
                </a:solidFill>
              </a:rPr>
              <a:t>x</a:t>
            </a:r>
            <a:r>
              <a:rPr lang="en-US" alt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altLang="en-US" dirty="0" smtClean="0">
                <a:solidFill>
                  <a:srgbClr val="0000FF"/>
                </a:solidFill>
              </a:rPr>
              <a:t>,y</a:t>
            </a:r>
            <a:r>
              <a:rPr lang="en-US" alt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altLang="en-US" dirty="0" smtClean="0">
                <a:solidFill>
                  <a:srgbClr val="0000FF"/>
                </a:solidFill>
              </a:rPr>
              <a:t>), …, (</a:t>
            </a:r>
            <a:r>
              <a:rPr lang="en-US" altLang="en-US" b="1" dirty="0" err="1" smtClean="0">
                <a:solidFill>
                  <a:srgbClr val="0000FF"/>
                </a:solidFill>
              </a:rPr>
              <a:t>x</a:t>
            </a:r>
            <a:r>
              <a:rPr lang="en-US" altLang="en-US" baseline="-25000" dirty="0" err="1" smtClean="0">
                <a:solidFill>
                  <a:srgbClr val="0000FF"/>
                </a:solidFill>
              </a:rPr>
              <a:t>N</a:t>
            </a:r>
            <a:r>
              <a:rPr lang="en-US" altLang="en-US" dirty="0" err="1" smtClean="0">
                <a:solidFill>
                  <a:srgbClr val="0000FF"/>
                </a:solidFill>
              </a:rPr>
              <a:t>,y</a:t>
            </a:r>
            <a:r>
              <a:rPr lang="en-US" altLang="en-US" baseline="-25000" dirty="0" err="1" smtClean="0">
                <a:solidFill>
                  <a:srgbClr val="0000FF"/>
                </a:solidFill>
              </a:rPr>
              <a:t>N</a:t>
            </a:r>
            <a:r>
              <a:rPr lang="en-US" altLang="en-US" dirty="0" smtClean="0">
                <a:solidFill>
                  <a:srgbClr val="0000FF"/>
                </a:solidFill>
              </a:rPr>
              <a:t>)}</a:t>
            </a:r>
            <a:r>
              <a:rPr lang="en-US" altLang="en-US" dirty="0" smtClean="0"/>
              <a:t>, estimate the prediction function </a:t>
            </a:r>
            <a:r>
              <a:rPr lang="en-US" altLang="en-US" i="1" dirty="0" smtClean="0">
                <a:solidFill>
                  <a:srgbClr val="0000FF"/>
                </a:solidFill>
              </a:rPr>
              <a:t>f</a:t>
            </a:r>
            <a:r>
              <a:rPr lang="en-US" altLang="en-US" dirty="0" smtClean="0">
                <a:solidFill>
                  <a:srgbClr val="0000FF"/>
                </a:solidFill>
              </a:rPr>
              <a:t> </a:t>
            </a:r>
            <a:r>
              <a:rPr lang="en-US" altLang="en-US" dirty="0" smtClean="0"/>
              <a:t>by minimizing the prediction error on the training set</a:t>
            </a:r>
          </a:p>
          <a:p>
            <a:r>
              <a:rPr lang="en-US" altLang="en-US" b="1" dirty="0" smtClean="0"/>
              <a:t>Testing:</a:t>
            </a:r>
            <a:r>
              <a:rPr lang="en-US" altLang="en-US" dirty="0" smtClean="0"/>
              <a:t> apply </a:t>
            </a:r>
            <a:r>
              <a:rPr lang="en-US" altLang="en-US" dirty="0" smtClean="0">
                <a:solidFill>
                  <a:srgbClr val="0000FF"/>
                </a:solidFill>
              </a:rPr>
              <a:t>f</a:t>
            </a:r>
            <a:r>
              <a:rPr lang="en-US" altLang="en-US" dirty="0" smtClean="0"/>
              <a:t> to a never before seen </a:t>
            </a:r>
            <a:r>
              <a:rPr lang="en-US" altLang="en-US" i="1" dirty="0" smtClean="0"/>
              <a:t>test example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0000FF"/>
                </a:solidFill>
              </a:rPr>
              <a:t>x</a:t>
            </a:r>
            <a:r>
              <a:rPr lang="en-US" altLang="en-US" dirty="0" smtClean="0"/>
              <a:t> and output the predicted value </a:t>
            </a:r>
            <a:r>
              <a:rPr lang="en-US" altLang="en-US" dirty="0" smtClean="0">
                <a:solidFill>
                  <a:srgbClr val="0000FF"/>
                </a:solidFill>
              </a:rPr>
              <a:t>y = </a:t>
            </a:r>
            <a:r>
              <a:rPr lang="en-US" altLang="en-US" i="1" dirty="0" smtClean="0">
                <a:solidFill>
                  <a:srgbClr val="0000FF"/>
                </a:solidFill>
              </a:rPr>
              <a:t>f</a:t>
            </a:r>
            <a:r>
              <a:rPr lang="en-US" altLang="en-US" dirty="0" smtClean="0">
                <a:solidFill>
                  <a:srgbClr val="0000FF"/>
                </a:solidFill>
              </a:rPr>
              <a:t>(</a:t>
            </a:r>
            <a:r>
              <a:rPr lang="en-US" altLang="en-US" b="1" dirty="0" smtClean="0">
                <a:solidFill>
                  <a:srgbClr val="0000FF"/>
                </a:solidFill>
              </a:rPr>
              <a:t>x</a:t>
            </a:r>
            <a:r>
              <a:rPr lang="en-US" altLang="en-US" dirty="0" smtClean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40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1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3213100" y="32766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ct val="65000"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output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3822700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SzPct val="65000"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prediction function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5499100" y="3276600"/>
            <a:ext cx="151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SzPct val="65000"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Image feature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7315200" y="6581775"/>
            <a:ext cx="181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A6A6A6"/>
                </a:solidFill>
              </a:rPr>
              <a:t>Slide credit: L.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30361" y="81685"/>
            <a:ext cx="888869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200" dirty="0" smtClean="0">
                <a:solidFill>
                  <a:srgbClr val="006633"/>
                </a:solidFill>
                <a:latin typeface="Garamond" panose="02020404030301010803" pitchFamily="18" charset="0"/>
              </a:rPr>
              <a:t> Linear Classifiers: The Simple Models!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80258" y="924379"/>
            <a:ext cx="5638800" cy="1430338"/>
            <a:chOff x="3505200" y="0"/>
            <a:chExt cx="5638800" cy="1430338"/>
          </a:xfrm>
        </p:grpSpPr>
        <p:sp>
          <p:nvSpPr>
            <p:cNvPr id="237573" name="Rectangle 5"/>
            <p:cNvSpPr>
              <a:spLocks noChangeArrowheads="1"/>
            </p:cNvSpPr>
            <p:nvPr/>
          </p:nvSpPr>
          <p:spPr bwMode="auto">
            <a:xfrm>
              <a:off x="5334000" y="776288"/>
              <a:ext cx="1600200" cy="654050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rgbClr val="000000"/>
                </a:buClr>
                <a:buSzTx/>
                <a:buFontTx/>
                <a:buNone/>
              </a:pPr>
              <a:r>
                <a:rPr lang="en-US" altLang="zh-CN" sz="3600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f </a:t>
              </a:r>
              <a:r>
                <a:rPr lang="en-US" altLang="zh-CN" sz="20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        </a:t>
              </a:r>
            </a:p>
          </p:txBody>
        </p:sp>
        <p:sp>
          <p:nvSpPr>
            <p:cNvPr id="237574" name="Line 6"/>
            <p:cNvSpPr>
              <a:spLocks noChangeShapeType="1"/>
            </p:cNvSpPr>
            <p:nvPr/>
          </p:nvSpPr>
          <p:spPr bwMode="auto">
            <a:xfrm>
              <a:off x="3962400" y="1066800"/>
              <a:ext cx="1371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575" name="Text Box 7"/>
            <p:cNvSpPr txBox="1">
              <a:spLocks noChangeArrowheads="1"/>
            </p:cNvSpPr>
            <p:nvPr/>
          </p:nvSpPr>
          <p:spPr bwMode="auto">
            <a:xfrm>
              <a:off x="3505200" y="762000"/>
              <a:ext cx="609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rgbClr val="000000"/>
                </a:buClr>
                <a:buSzTx/>
                <a:buFontTx/>
                <a:buNone/>
              </a:pPr>
              <a:r>
                <a:rPr lang="en-US" altLang="zh-CN" sz="2800" b="1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237576" name="Line 8"/>
            <p:cNvSpPr>
              <a:spLocks noChangeShapeType="1"/>
            </p:cNvSpPr>
            <p:nvPr/>
          </p:nvSpPr>
          <p:spPr bwMode="auto">
            <a:xfrm>
              <a:off x="6019800" y="3810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577" name="Text Box 9"/>
            <p:cNvSpPr txBox="1">
              <a:spLocks noChangeArrowheads="1"/>
            </p:cNvSpPr>
            <p:nvPr/>
          </p:nvSpPr>
          <p:spPr bwMode="auto">
            <a:xfrm>
              <a:off x="5791200" y="0"/>
              <a:ext cx="3810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rgbClr val="000000"/>
                </a:buClr>
                <a:buSzTx/>
                <a:buFontTx/>
                <a:buNone/>
              </a:pPr>
              <a:r>
                <a:rPr lang="en-US" altLang="zh-CN" sz="3200" smtClean="0">
                  <a:solidFill>
                    <a:srgbClr val="00CC00"/>
                  </a:solidFill>
                  <a:latin typeface="Symbol" panose="05050102010706020507" pitchFamily="18" charset="2"/>
                </a:rPr>
                <a:t>a</a:t>
              </a:r>
            </a:p>
          </p:txBody>
        </p:sp>
        <p:sp>
          <p:nvSpPr>
            <p:cNvPr id="237578" name="Line 10"/>
            <p:cNvSpPr>
              <a:spLocks noChangeShapeType="1"/>
            </p:cNvSpPr>
            <p:nvPr/>
          </p:nvSpPr>
          <p:spPr bwMode="auto">
            <a:xfrm>
              <a:off x="6934200" y="1066800"/>
              <a:ext cx="1371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579" name="Text Box 11"/>
            <p:cNvSpPr txBox="1">
              <a:spLocks noChangeArrowheads="1"/>
            </p:cNvSpPr>
            <p:nvPr/>
          </p:nvSpPr>
          <p:spPr bwMode="auto">
            <a:xfrm>
              <a:off x="8305800" y="838200"/>
              <a:ext cx="8382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buClr>
                  <a:srgbClr val="000000"/>
                </a:buClr>
                <a:buSzTx/>
                <a:buFontTx/>
                <a:buNone/>
              </a:pPr>
              <a:r>
                <a:rPr lang="en-US" altLang="zh-CN" sz="32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y</a:t>
              </a:r>
              <a:r>
                <a:rPr lang="en-US" altLang="zh-CN" sz="3200" baseline="300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est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09872" y="2672916"/>
            <a:ext cx="8305800" cy="4038600"/>
            <a:chOff x="381000" y="1676400"/>
            <a:chExt cx="8305800" cy="4038600"/>
          </a:xfrm>
        </p:grpSpPr>
        <p:sp>
          <p:nvSpPr>
            <p:cNvPr id="49162" name="Text Box 12"/>
            <p:cNvSpPr txBox="1">
              <a:spLocks noChangeArrowheads="1"/>
            </p:cNvSpPr>
            <p:nvPr/>
          </p:nvSpPr>
          <p:spPr bwMode="auto">
            <a:xfrm>
              <a:off x="381000" y="1828800"/>
              <a:ext cx="19050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rgbClr val="000000"/>
                </a:buClr>
                <a:buSzTx/>
                <a:buFontTx/>
                <a:buNone/>
              </a:pPr>
              <a:r>
                <a:rPr lang="en-US" altLang="zh-CN" sz="20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denotes +1</a:t>
              </a:r>
            </a:p>
            <a:p>
              <a:pPr algn="ctr" eaLnBrk="1" hangingPunct="1">
                <a:spcBef>
                  <a:spcPct val="50000"/>
                </a:spcBef>
                <a:buClr>
                  <a:srgbClr val="000000"/>
                </a:buClr>
                <a:buSzTx/>
                <a:buFontTx/>
                <a:buNone/>
              </a:pPr>
              <a:r>
                <a:rPr lang="en-US" altLang="zh-CN" sz="20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denotes -1</a:t>
              </a:r>
            </a:p>
          </p:txBody>
        </p:sp>
        <p:sp>
          <p:nvSpPr>
            <p:cNvPr id="49163" name="Oval 13"/>
            <p:cNvSpPr>
              <a:spLocks noChangeAspect="1" noChangeArrowheads="1"/>
            </p:cNvSpPr>
            <p:nvPr/>
          </p:nvSpPr>
          <p:spPr bwMode="auto">
            <a:xfrm rot="4777107">
              <a:off x="381794" y="1980406"/>
              <a:ext cx="58738" cy="603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64" name="Oval 14"/>
            <p:cNvSpPr>
              <a:spLocks noChangeAspect="1" noChangeArrowheads="1"/>
            </p:cNvSpPr>
            <p:nvPr/>
          </p:nvSpPr>
          <p:spPr bwMode="auto">
            <a:xfrm rot="5895381">
              <a:off x="382588" y="2436812"/>
              <a:ext cx="50800" cy="539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65" name="Line 15"/>
            <p:cNvSpPr>
              <a:spLocks noChangeShapeType="1"/>
            </p:cNvSpPr>
            <p:nvPr/>
          </p:nvSpPr>
          <p:spPr bwMode="auto">
            <a:xfrm>
              <a:off x="2590800" y="2209800"/>
              <a:ext cx="0" cy="35052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66" name="Line 16"/>
            <p:cNvSpPr>
              <a:spLocks noChangeShapeType="1"/>
            </p:cNvSpPr>
            <p:nvPr/>
          </p:nvSpPr>
          <p:spPr bwMode="auto">
            <a:xfrm flipV="1">
              <a:off x="2438400" y="5562600"/>
              <a:ext cx="365760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67" name="Oval 17"/>
            <p:cNvSpPr>
              <a:spLocks noChangeAspect="1" noChangeArrowheads="1"/>
            </p:cNvSpPr>
            <p:nvPr/>
          </p:nvSpPr>
          <p:spPr bwMode="auto">
            <a:xfrm>
              <a:off x="3717925" y="5032375"/>
              <a:ext cx="60325" cy="47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68" name="Oval 18"/>
            <p:cNvSpPr>
              <a:spLocks noChangeAspect="1" noChangeArrowheads="1"/>
            </p:cNvSpPr>
            <p:nvPr/>
          </p:nvSpPr>
          <p:spPr bwMode="auto">
            <a:xfrm>
              <a:off x="2486025" y="3903663"/>
              <a:ext cx="60325" cy="476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69" name="Oval 19"/>
            <p:cNvSpPr>
              <a:spLocks noChangeAspect="1" noChangeArrowheads="1"/>
            </p:cNvSpPr>
            <p:nvPr/>
          </p:nvSpPr>
          <p:spPr bwMode="auto">
            <a:xfrm>
              <a:off x="4340225" y="2814638"/>
              <a:ext cx="60325" cy="476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0" name="Oval 20"/>
            <p:cNvSpPr>
              <a:spLocks noChangeAspect="1" noChangeArrowheads="1"/>
            </p:cNvSpPr>
            <p:nvPr/>
          </p:nvSpPr>
          <p:spPr bwMode="auto">
            <a:xfrm>
              <a:off x="4403725" y="3635375"/>
              <a:ext cx="60325" cy="47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1" name="Oval 21"/>
            <p:cNvSpPr>
              <a:spLocks noChangeAspect="1" noChangeArrowheads="1"/>
            </p:cNvSpPr>
            <p:nvPr/>
          </p:nvSpPr>
          <p:spPr bwMode="auto">
            <a:xfrm>
              <a:off x="3409950" y="2663825"/>
              <a:ext cx="60325" cy="508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2" name="Oval 22"/>
            <p:cNvSpPr>
              <a:spLocks noChangeAspect="1" noChangeArrowheads="1"/>
            </p:cNvSpPr>
            <p:nvPr/>
          </p:nvSpPr>
          <p:spPr bwMode="auto">
            <a:xfrm>
              <a:off x="3886200" y="3733800"/>
              <a:ext cx="53975" cy="476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3" name="Oval 23"/>
            <p:cNvSpPr>
              <a:spLocks noChangeAspect="1" noChangeArrowheads="1"/>
            </p:cNvSpPr>
            <p:nvPr/>
          </p:nvSpPr>
          <p:spPr bwMode="auto">
            <a:xfrm>
              <a:off x="3048000" y="3124200"/>
              <a:ext cx="60325" cy="5873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4" name="Oval 24"/>
            <p:cNvSpPr>
              <a:spLocks noChangeAspect="1" noChangeArrowheads="1"/>
            </p:cNvSpPr>
            <p:nvPr/>
          </p:nvSpPr>
          <p:spPr bwMode="auto">
            <a:xfrm>
              <a:off x="5105400" y="4114800"/>
              <a:ext cx="60325" cy="50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5" name="Oval 25"/>
            <p:cNvSpPr>
              <a:spLocks noChangeAspect="1" noChangeArrowheads="1"/>
            </p:cNvSpPr>
            <p:nvPr/>
          </p:nvSpPr>
          <p:spPr bwMode="auto">
            <a:xfrm rot="-1118274">
              <a:off x="3887788" y="4443413"/>
              <a:ext cx="53975" cy="47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6" name="Oval 26"/>
            <p:cNvSpPr>
              <a:spLocks noChangeAspect="1" noChangeArrowheads="1"/>
            </p:cNvSpPr>
            <p:nvPr/>
          </p:nvSpPr>
          <p:spPr bwMode="auto">
            <a:xfrm rot="-1118274">
              <a:off x="6003925" y="3228975"/>
              <a:ext cx="60325" cy="50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7" name="Oval 27"/>
            <p:cNvSpPr>
              <a:spLocks noChangeAspect="1" noChangeArrowheads="1"/>
            </p:cNvSpPr>
            <p:nvPr/>
          </p:nvSpPr>
          <p:spPr bwMode="auto">
            <a:xfrm rot="-1118274">
              <a:off x="5295900" y="4545013"/>
              <a:ext cx="60325" cy="50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8" name="Oval 28"/>
            <p:cNvSpPr>
              <a:spLocks noChangeAspect="1" noChangeArrowheads="1"/>
            </p:cNvSpPr>
            <p:nvPr/>
          </p:nvSpPr>
          <p:spPr bwMode="auto">
            <a:xfrm rot="-1118274">
              <a:off x="3124200" y="2667000"/>
              <a:ext cx="60325" cy="508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79" name="Oval 29"/>
            <p:cNvSpPr>
              <a:spLocks noChangeAspect="1" noChangeArrowheads="1"/>
            </p:cNvSpPr>
            <p:nvPr/>
          </p:nvSpPr>
          <p:spPr bwMode="auto">
            <a:xfrm rot="-1118274">
              <a:off x="4711700" y="3584575"/>
              <a:ext cx="60325" cy="50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0" name="Oval 30"/>
            <p:cNvSpPr>
              <a:spLocks noChangeAspect="1" noChangeArrowheads="1"/>
            </p:cNvSpPr>
            <p:nvPr/>
          </p:nvSpPr>
          <p:spPr bwMode="auto">
            <a:xfrm rot="-1118274">
              <a:off x="5867400" y="4495800"/>
              <a:ext cx="60325" cy="47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1" name="Oval 31"/>
            <p:cNvSpPr>
              <a:spLocks noChangeAspect="1" noChangeArrowheads="1"/>
            </p:cNvSpPr>
            <p:nvPr/>
          </p:nvSpPr>
          <p:spPr bwMode="auto">
            <a:xfrm rot="-1118274">
              <a:off x="3114675" y="3640138"/>
              <a:ext cx="60325" cy="476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2" name="Oval 32"/>
            <p:cNvSpPr>
              <a:spLocks noChangeAspect="1" noChangeArrowheads="1"/>
            </p:cNvSpPr>
            <p:nvPr/>
          </p:nvSpPr>
          <p:spPr bwMode="auto">
            <a:xfrm rot="5895381">
              <a:off x="3867150" y="3057525"/>
              <a:ext cx="47625" cy="5397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3" name="Oval 33"/>
            <p:cNvSpPr>
              <a:spLocks noChangeAspect="1" noChangeArrowheads="1"/>
            </p:cNvSpPr>
            <p:nvPr/>
          </p:nvSpPr>
          <p:spPr bwMode="auto">
            <a:xfrm rot="5895381">
              <a:off x="4136231" y="5242719"/>
              <a:ext cx="55563" cy="603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4" name="Oval 34"/>
            <p:cNvSpPr>
              <a:spLocks noChangeAspect="1" noChangeArrowheads="1"/>
            </p:cNvSpPr>
            <p:nvPr/>
          </p:nvSpPr>
          <p:spPr bwMode="auto">
            <a:xfrm rot="5895381">
              <a:off x="3114675" y="4098925"/>
              <a:ext cx="47625" cy="603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5" name="Oval 35"/>
            <p:cNvSpPr>
              <a:spLocks noChangeAspect="1" noChangeArrowheads="1"/>
            </p:cNvSpPr>
            <p:nvPr/>
          </p:nvSpPr>
          <p:spPr bwMode="auto">
            <a:xfrm rot="5895381">
              <a:off x="4343400" y="2393950"/>
              <a:ext cx="47625" cy="5397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6" name="Oval 36"/>
            <p:cNvSpPr>
              <a:spLocks noChangeAspect="1" noChangeArrowheads="1"/>
            </p:cNvSpPr>
            <p:nvPr/>
          </p:nvSpPr>
          <p:spPr bwMode="auto">
            <a:xfrm rot="5895381">
              <a:off x="5304632" y="4144169"/>
              <a:ext cx="58737" cy="603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7" name="Oval 37"/>
            <p:cNvSpPr>
              <a:spLocks noChangeAspect="1" noChangeArrowheads="1"/>
            </p:cNvSpPr>
            <p:nvPr/>
          </p:nvSpPr>
          <p:spPr bwMode="auto">
            <a:xfrm rot="5895381">
              <a:off x="4370388" y="4079875"/>
              <a:ext cx="47625" cy="539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8" name="Oval 38"/>
            <p:cNvSpPr>
              <a:spLocks noChangeAspect="1" noChangeArrowheads="1"/>
            </p:cNvSpPr>
            <p:nvPr/>
          </p:nvSpPr>
          <p:spPr bwMode="auto">
            <a:xfrm rot="5895381">
              <a:off x="5619750" y="3365500"/>
              <a:ext cx="47625" cy="539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89" name="Oval 39"/>
            <p:cNvSpPr>
              <a:spLocks noChangeAspect="1" noChangeArrowheads="1"/>
            </p:cNvSpPr>
            <p:nvPr/>
          </p:nvSpPr>
          <p:spPr bwMode="auto">
            <a:xfrm rot="5895381">
              <a:off x="3087688" y="2346325"/>
              <a:ext cx="47625" cy="603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0" name="Oval 40"/>
            <p:cNvSpPr>
              <a:spLocks noChangeAspect="1" noChangeArrowheads="1"/>
            </p:cNvSpPr>
            <p:nvPr/>
          </p:nvSpPr>
          <p:spPr bwMode="auto">
            <a:xfrm rot="5895381">
              <a:off x="5260975" y="3273425"/>
              <a:ext cx="47625" cy="539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1" name="Oval 41"/>
            <p:cNvSpPr>
              <a:spLocks noChangeAspect="1" noChangeArrowheads="1"/>
            </p:cNvSpPr>
            <p:nvPr/>
          </p:nvSpPr>
          <p:spPr bwMode="auto">
            <a:xfrm rot="5895381">
              <a:off x="5117307" y="4718844"/>
              <a:ext cx="58737" cy="539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2" name="Oval 42"/>
            <p:cNvSpPr>
              <a:spLocks noChangeAspect="1" noChangeArrowheads="1"/>
            </p:cNvSpPr>
            <p:nvPr/>
          </p:nvSpPr>
          <p:spPr bwMode="auto">
            <a:xfrm rot="4777107">
              <a:off x="3498057" y="3534569"/>
              <a:ext cx="58737" cy="603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3" name="Oval 43"/>
            <p:cNvSpPr>
              <a:spLocks noChangeAspect="1" noChangeArrowheads="1"/>
            </p:cNvSpPr>
            <p:nvPr/>
          </p:nvSpPr>
          <p:spPr bwMode="auto">
            <a:xfrm rot="4777107">
              <a:off x="4651375" y="5254625"/>
              <a:ext cx="47625" cy="539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4" name="Oval 44"/>
            <p:cNvSpPr>
              <a:spLocks noChangeAspect="1" noChangeArrowheads="1"/>
            </p:cNvSpPr>
            <p:nvPr/>
          </p:nvSpPr>
          <p:spPr bwMode="auto">
            <a:xfrm rot="4777107">
              <a:off x="4346575" y="4873625"/>
              <a:ext cx="47625" cy="539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5" name="Oval 45"/>
            <p:cNvSpPr>
              <a:spLocks noChangeAspect="1" noChangeArrowheads="1"/>
            </p:cNvSpPr>
            <p:nvPr/>
          </p:nvSpPr>
          <p:spPr bwMode="auto">
            <a:xfrm rot="4777107">
              <a:off x="2817019" y="3736181"/>
              <a:ext cx="58738" cy="5397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6" name="Oval 46"/>
            <p:cNvSpPr>
              <a:spLocks noChangeAspect="1" noChangeArrowheads="1"/>
            </p:cNvSpPr>
            <p:nvPr/>
          </p:nvSpPr>
          <p:spPr bwMode="auto">
            <a:xfrm rot="4777107">
              <a:off x="3713163" y="2776537"/>
              <a:ext cx="50800" cy="5397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7" name="Oval 47"/>
            <p:cNvSpPr>
              <a:spLocks noChangeAspect="1" noChangeArrowheads="1"/>
            </p:cNvSpPr>
            <p:nvPr/>
          </p:nvSpPr>
          <p:spPr bwMode="auto">
            <a:xfrm rot="4777107">
              <a:off x="4356101" y="4364037"/>
              <a:ext cx="50800" cy="603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8" name="Oval 48"/>
            <p:cNvSpPr>
              <a:spLocks noChangeAspect="1" noChangeArrowheads="1"/>
            </p:cNvSpPr>
            <p:nvPr/>
          </p:nvSpPr>
          <p:spPr bwMode="auto">
            <a:xfrm rot="4777107">
              <a:off x="2504282" y="3082131"/>
              <a:ext cx="58738" cy="603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199" name="Oval 49"/>
            <p:cNvSpPr>
              <a:spLocks noChangeAspect="1" noChangeArrowheads="1"/>
            </p:cNvSpPr>
            <p:nvPr/>
          </p:nvSpPr>
          <p:spPr bwMode="auto">
            <a:xfrm rot="4777107">
              <a:off x="3937794" y="5049044"/>
              <a:ext cx="55563" cy="603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200" name="Oval 50"/>
            <p:cNvSpPr>
              <a:spLocks noChangeAspect="1" noChangeArrowheads="1"/>
            </p:cNvSpPr>
            <p:nvPr/>
          </p:nvSpPr>
          <p:spPr bwMode="auto">
            <a:xfrm rot="4777107">
              <a:off x="5303838" y="4756150"/>
              <a:ext cx="50800" cy="603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619" name="Text Box 51"/>
            <p:cNvSpPr txBox="1">
              <a:spLocks noChangeArrowheads="1"/>
            </p:cNvSpPr>
            <p:nvPr/>
          </p:nvSpPr>
          <p:spPr bwMode="auto">
            <a:xfrm>
              <a:off x="5486400" y="1676400"/>
              <a:ext cx="3200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rgbClr val="000000"/>
                </a:buClr>
                <a:buSzTx/>
                <a:buFontTx/>
                <a:buNone/>
              </a:pPr>
              <a:r>
                <a:rPr lang="en-US" altLang="zh-CN" sz="2000" b="1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zh-CN" sz="2000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(</a:t>
              </a:r>
              <a:r>
                <a:rPr lang="en-US" altLang="zh-CN" sz="2000" b="1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x</a:t>
              </a:r>
              <a:r>
                <a:rPr lang="en-US" altLang="zh-CN" sz="2000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,</a:t>
              </a:r>
              <a:r>
                <a:rPr lang="en-US" altLang="zh-CN" sz="2000" b="1" i="1" smtClean="0">
                  <a:solidFill>
                    <a:srgbClr val="00CC00"/>
                  </a:solidFill>
                  <a:latin typeface="Tahoma" panose="020B0604030504040204" pitchFamily="34" charset="0"/>
                </a:rPr>
                <a:t>w</a:t>
              </a:r>
              <a:r>
                <a:rPr lang="en-US" altLang="zh-CN" sz="2000" i="1" smtClean="0">
                  <a:solidFill>
                    <a:srgbClr val="00CC00"/>
                  </a:solidFill>
                  <a:latin typeface="Tahoma" panose="020B0604030504040204" pitchFamily="34" charset="0"/>
                </a:rPr>
                <a:t>,b</a:t>
              </a:r>
              <a:r>
                <a:rPr lang="en-US" altLang="zh-CN" sz="2000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) = sign(</a:t>
              </a:r>
              <a:r>
                <a:rPr lang="en-US" altLang="zh-CN" sz="2000" b="1" i="1" smtClean="0">
                  <a:solidFill>
                    <a:srgbClr val="00CC00"/>
                  </a:solidFill>
                  <a:latin typeface="Tahoma" panose="020B0604030504040204" pitchFamily="34" charset="0"/>
                </a:rPr>
                <a:t>w</a:t>
              </a:r>
              <a:r>
                <a:rPr lang="en-US" altLang="zh-CN" sz="2000" b="1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 x</a:t>
              </a:r>
              <a:r>
                <a:rPr lang="en-US" altLang="zh-CN" sz="2000" i="1" smtClean="0">
                  <a:solidFill>
                    <a:srgbClr val="00CC00"/>
                  </a:solidFill>
                  <a:latin typeface="Tahoma" panose="020B0604030504040204" pitchFamily="34" charset="0"/>
                </a:rPr>
                <a:t> </a:t>
              </a:r>
              <a:r>
                <a:rPr lang="en-US" altLang="zh-CN" sz="2000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+ </a:t>
              </a:r>
              <a:r>
                <a:rPr lang="en-US" altLang="zh-CN" sz="2000" i="1" smtClean="0">
                  <a:solidFill>
                    <a:srgbClr val="00CC00"/>
                  </a:solidFill>
                  <a:latin typeface="Tahoma" panose="020B0604030504040204" pitchFamily="34" charset="0"/>
                </a:rPr>
                <a:t>b</a:t>
              </a:r>
              <a:r>
                <a:rPr lang="en-US" altLang="zh-CN" sz="2000" i="1" smtClean="0">
                  <a:solidFill>
                    <a:srgbClr val="000000"/>
                  </a:solidFill>
                  <a:latin typeface="Tahoma" panose="020B0604030504040204" pitchFamily="34" charset="0"/>
                </a:rPr>
                <a:t>)</a:t>
              </a:r>
            </a:p>
          </p:txBody>
        </p:sp>
        <p:sp>
          <p:nvSpPr>
            <p:cNvPr id="237620" name="Line 52"/>
            <p:cNvSpPr>
              <a:spLocks noChangeShapeType="1"/>
            </p:cNvSpPr>
            <p:nvPr/>
          </p:nvSpPr>
          <p:spPr bwMode="auto">
            <a:xfrm flipV="1">
              <a:off x="2590800" y="2209800"/>
              <a:ext cx="3124200" cy="3048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203" name="Text Box 53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438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000000"/>
                </a:buClr>
                <a:buSzTx/>
                <a:buFontTx/>
                <a:buNone/>
              </a:pPr>
              <a:endParaRPr lang="en-US" altLang="en-US" sz="2000" smtClean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204" name="Text Box 54"/>
            <p:cNvSpPr txBox="1">
              <a:spLocks noChangeArrowheads="1"/>
            </p:cNvSpPr>
            <p:nvPr/>
          </p:nvSpPr>
          <p:spPr bwMode="auto">
            <a:xfrm>
              <a:off x="6400800" y="3352800"/>
              <a:ext cx="22098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000000"/>
                </a:buClr>
                <a:buSzTx/>
                <a:buFontTx/>
                <a:buNone/>
              </a:pPr>
              <a:r>
                <a:rPr lang="en-US" altLang="zh-CN" sz="200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How would you classify this data?</a:t>
              </a:r>
            </a:p>
          </p:txBody>
        </p:sp>
        <p:sp>
          <p:nvSpPr>
            <p:cNvPr id="237623" name="Rectangle 55"/>
            <p:cNvSpPr>
              <a:spLocks noChangeArrowheads="1"/>
            </p:cNvSpPr>
            <p:nvPr/>
          </p:nvSpPr>
          <p:spPr bwMode="auto">
            <a:xfrm rot="-2733336">
              <a:off x="3962400" y="2743200"/>
              <a:ext cx="243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="1" i="1" smtClean="0">
                  <a:solidFill>
                    <a:srgbClr val="00CC00"/>
                  </a:solidFill>
                </a:rPr>
                <a:t>w</a:t>
              </a:r>
              <a:r>
                <a:rPr lang="en-US" altLang="zh-CN" sz="1800" b="1" i="1" smtClean="0">
                  <a:solidFill>
                    <a:srgbClr val="000000"/>
                  </a:solidFill>
                </a:rPr>
                <a:t> x</a:t>
              </a:r>
              <a:r>
                <a:rPr lang="en-US" altLang="zh-CN" sz="1800" b="1" i="1" smtClean="0">
                  <a:solidFill>
                    <a:srgbClr val="00CC00"/>
                  </a:solidFill>
                </a:rPr>
                <a:t> </a:t>
              </a:r>
              <a:r>
                <a:rPr lang="en-US" altLang="zh-CN" sz="1800" b="1" i="1" smtClean="0">
                  <a:solidFill>
                    <a:srgbClr val="000000"/>
                  </a:solidFill>
                </a:rPr>
                <a:t>+ </a:t>
              </a:r>
              <a:r>
                <a:rPr lang="en-US" altLang="zh-CN" sz="1800" b="1" i="1" smtClean="0">
                  <a:solidFill>
                    <a:srgbClr val="00CC00"/>
                  </a:solidFill>
                </a:rPr>
                <a:t>b=0</a:t>
              </a:r>
            </a:p>
          </p:txBody>
        </p:sp>
        <p:sp>
          <p:nvSpPr>
            <p:cNvPr id="237624" name="Rectangle 56"/>
            <p:cNvSpPr>
              <a:spLocks noChangeArrowheads="1"/>
            </p:cNvSpPr>
            <p:nvPr/>
          </p:nvSpPr>
          <p:spPr bwMode="auto">
            <a:xfrm>
              <a:off x="4648200" y="4876800"/>
              <a:ext cx="243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="1" i="1" smtClean="0">
                  <a:solidFill>
                    <a:srgbClr val="00CC00"/>
                  </a:solidFill>
                </a:rPr>
                <a:t>w</a:t>
              </a:r>
              <a:r>
                <a:rPr lang="en-US" altLang="zh-CN" sz="1800" b="1" i="1" smtClean="0">
                  <a:solidFill>
                    <a:srgbClr val="000000"/>
                  </a:solidFill>
                </a:rPr>
                <a:t> x</a:t>
              </a:r>
              <a:r>
                <a:rPr lang="en-US" altLang="zh-CN" sz="1800" b="1" i="1" smtClean="0">
                  <a:solidFill>
                    <a:srgbClr val="00CC00"/>
                  </a:solidFill>
                </a:rPr>
                <a:t> </a:t>
              </a:r>
              <a:r>
                <a:rPr lang="en-US" altLang="zh-CN" sz="1800" b="1" i="1" smtClean="0">
                  <a:solidFill>
                    <a:srgbClr val="000000"/>
                  </a:solidFill>
                </a:rPr>
                <a:t>+ </a:t>
              </a:r>
              <a:r>
                <a:rPr lang="en-US" altLang="zh-CN" sz="1800" b="1" i="1" smtClean="0">
                  <a:solidFill>
                    <a:srgbClr val="00CC00"/>
                  </a:solidFill>
                </a:rPr>
                <a:t>b&lt;0</a:t>
              </a:r>
            </a:p>
          </p:txBody>
        </p:sp>
        <p:sp>
          <p:nvSpPr>
            <p:cNvPr id="237625" name="Rectangle 57"/>
            <p:cNvSpPr>
              <a:spLocks noChangeArrowheads="1"/>
            </p:cNvSpPr>
            <p:nvPr/>
          </p:nvSpPr>
          <p:spPr bwMode="auto">
            <a:xfrm>
              <a:off x="2590800" y="1905000"/>
              <a:ext cx="243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="1" i="1" smtClean="0">
                  <a:solidFill>
                    <a:srgbClr val="00CC00"/>
                  </a:solidFill>
                </a:rPr>
                <a:t>w</a:t>
              </a:r>
              <a:r>
                <a:rPr lang="en-US" altLang="zh-CN" sz="1800" b="1" i="1" smtClean="0">
                  <a:solidFill>
                    <a:srgbClr val="000000"/>
                  </a:solidFill>
                </a:rPr>
                <a:t> x</a:t>
              </a:r>
              <a:r>
                <a:rPr lang="en-US" altLang="zh-CN" sz="1800" b="1" i="1" smtClean="0">
                  <a:solidFill>
                    <a:srgbClr val="00CC00"/>
                  </a:solidFill>
                </a:rPr>
                <a:t> </a:t>
              </a:r>
              <a:r>
                <a:rPr lang="en-US" altLang="zh-CN" sz="1800" b="1" i="1" smtClean="0">
                  <a:solidFill>
                    <a:srgbClr val="000000"/>
                  </a:solidFill>
                </a:rPr>
                <a:t>+ </a:t>
              </a:r>
              <a:r>
                <a:rPr lang="en-US" altLang="zh-CN" sz="1800" b="1" i="1" smtClean="0">
                  <a:solidFill>
                    <a:srgbClr val="00CC00"/>
                  </a:solidFill>
                </a:rPr>
                <a:t>b&gt;0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3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412038" y="558165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Prediction</a:t>
            </a: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r>
              <a:rPr lang="en-US" altLang="en-US" smtClean="0"/>
              <a:t>Steps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57800" y="990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Training Labels</a:t>
            </a:r>
          </a:p>
        </p:txBody>
      </p:sp>
      <p:grpSp>
        <p:nvGrpSpPr>
          <p:cNvPr id="30725" name="Group 12"/>
          <p:cNvGrpSpPr>
            <a:grpSpLocks/>
          </p:cNvGrpSpPr>
          <p:nvPr/>
        </p:nvGrpSpPr>
        <p:grpSpPr bwMode="auto">
          <a:xfrm>
            <a:off x="76200" y="1570038"/>
            <a:ext cx="2438400" cy="3078162"/>
            <a:chOff x="228600" y="1417320"/>
            <a:chExt cx="2438400" cy="2849880"/>
          </a:xfrm>
        </p:grpSpPr>
        <p:sp>
          <p:nvSpPr>
            <p:cNvPr id="30744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Lucida Bright" panose="02040602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Lucida Bright" panose="02040602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Lucida Bright" panose="02040602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Lucida Bright" panose="02040602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Lucida Bright" panose="02040602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Lucida Bright" panose="02040602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Lucida Bright" panose="02040602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Lucida Bright" panose="02040602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Lucida Bright" panose="020406020505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SzPct val="65000"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410200" y="2438400"/>
            <a:ext cx="1371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30727" name="TextBox 13"/>
          <p:cNvSpPr txBox="1">
            <a:spLocks noChangeArrowheads="1"/>
          </p:cNvSpPr>
          <p:nvPr/>
        </p:nvSpPr>
        <p:spPr bwMode="auto">
          <a:xfrm>
            <a:off x="552450" y="838200"/>
            <a:ext cx="158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ct val="65000"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8006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21363" y="1981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432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620713" y="4800600"/>
            <a:ext cx="1436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ct val="65000"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96038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SzPct val="65000"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8580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438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40" name="TextBox 30"/>
          <p:cNvSpPr txBox="1">
            <a:spLocks noChangeArrowheads="1"/>
          </p:cNvSpPr>
          <p:nvPr/>
        </p:nvSpPr>
        <p:spPr bwMode="auto">
          <a:xfrm>
            <a:off x="6057900" y="139470"/>
            <a:ext cx="31452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Slide credit: D.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Hoiem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and L.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Lazebnik</a:t>
            </a:r>
            <a:endParaRPr lang="en-US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934200" y="5867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388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80628"/>
            <a:ext cx="8814718" cy="6120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721" y="6381328"/>
            <a:ext cx="370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Slide courtesy: Dr.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Mingxuan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Sun, LSU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404664"/>
            <a:ext cx="61206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      Is ML really so hard?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8142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40469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7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458200" cy="64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7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28600"/>
            <a:ext cx="850026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6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9495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We start a little light….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3AC3A4-A827-4FE8-9ABD-FFBE5D96B8FE}" type="slidenum">
              <a:rPr lang="en-US" altLang="en-US" smtClean="0">
                <a:solidFill>
                  <a:srgbClr val="99CCFF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99CCFF"/>
              </a:solidFill>
            </a:endParaRPr>
          </a:p>
        </p:txBody>
      </p:sp>
      <p:pic>
        <p:nvPicPr>
          <p:cNvPr id="209922" name="Picture 2" descr="https://cdn-images-1.medium.com/max/900/1*x7P7gqjo8k2_bj2rTQWAf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9" y="910322"/>
            <a:ext cx="5517611" cy="563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67821" y="910322"/>
            <a:ext cx="2979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33CC"/>
                </a:solidFill>
                <a:latin typeface="medium-content-serif-font"/>
              </a:rPr>
              <a:t>“When you’re fundraising, it’s AI. When you’re hiring, it’s ML. When you’re implementing, it’s logistic regression.”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srgbClr val="0033CC"/>
              </a:solidFill>
              <a:latin typeface="medium-content-serif-fo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33CC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(from Twitter)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2201" y="3733800"/>
            <a:ext cx="287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/>
              </a:rPr>
              <a:t>But is that all?</a:t>
            </a:r>
          </a:p>
        </p:txBody>
      </p:sp>
    </p:spTree>
    <p:extLst>
      <p:ext uri="{BB962C8B-B14F-4D97-AF65-F5344CB8AC3E}">
        <p14:creationId xmlns:p14="http://schemas.microsoft.com/office/powerpoint/2010/main" val="37954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But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still classification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is not that easy….especially nowadays…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6172200" cy="61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95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"/>
            <a:ext cx="6324600" cy="64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48"/>
            <a:ext cx="6705600" cy="67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1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304799"/>
            <a:ext cx="8831915" cy="6445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24644"/>
            <a:ext cx="791595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Perhaps a lot of it depends on proper feature </a:t>
            </a:r>
          </a:p>
          <a:p>
            <a:r>
              <a:rPr lang="en-US" dirty="0" smtClean="0"/>
              <a:t>representations: </a:t>
            </a:r>
            <a:r>
              <a:rPr lang="en-US" dirty="0" smtClean="0">
                <a:solidFill>
                  <a:srgbClr val="3333CC"/>
                </a:solidFill>
              </a:rPr>
              <a:t>Feature Engineering</a:t>
            </a:r>
            <a:r>
              <a:rPr lang="en-US" dirty="0" smtClean="0"/>
              <a:t>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50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630907"/>
          </a:xfrm>
        </p:spPr>
        <p:txBody>
          <a:bodyPr/>
          <a:lstStyle/>
          <a:p>
            <a:r>
              <a:rPr lang="en-US" altLang="en-US" dirty="0" smtClean="0"/>
              <a:t>So many classifiers over the years….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60206" y="931831"/>
            <a:ext cx="8229600" cy="4530725"/>
          </a:xfrm>
        </p:spPr>
        <p:txBody>
          <a:bodyPr/>
          <a:lstStyle/>
          <a:p>
            <a:r>
              <a:rPr lang="en-US" altLang="en-US" sz="2400" dirty="0" smtClean="0"/>
              <a:t>k-nearest neighbor</a:t>
            </a:r>
          </a:p>
          <a:p>
            <a:r>
              <a:rPr lang="en-US" altLang="en-US" sz="2400" dirty="0" smtClean="0"/>
              <a:t>SVM</a:t>
            </a:r>
          </a:p>
          <a:p>
            <a:r>
              <a:rPr lang="en-US" altLang="en-US" sz="2400" dirty="0" smtClean="0"/>
              <a:t>Decision Trees</a:t>
            </a:r>
          </a:p>
          <a:p>
            <a:r>
              <a:rPr lang="en-US" altLang="en-US" sz="2400" dirty="0" smtClean="0"/>
              <a:t>Neural networks</a:t>
            </a:r>
          </a:p>
          <a:p>
            <a:r>
              <a:rPr lang="en-US" altLang="en-US" sz="2400" dirty="0" smtClean="0"/>
              <a:t>Naïve Bayes</a:t>
            </a:r>
          </a:p>
          <a:p>
            <a:r>
              <a:rPr lang="en-US" altLang="en-US" sz="2400" dirty="0" smtClean="0"/>
              <a:t>Bayesian network</a:t>
            </a:r>
          </a:p>
          <a:p>
            <a:r>
              <a:rPr lang="en-US" altLang="en-US" sz="2400" dirty="0" smtClean="0"/>
              <a:t>Logistic regression</a:t>
            </a:r>
          </a:p>
          <a:p>
            <a:r>
              <a:rPr lang="en-US" altLang="en-US" sz="2400" dirty="0" smtClean="0"/>
              <a:t>Randomized Forests</a:t>
            </a:r>
          </a:p>
          <a:p>
            <a:r>
              <a:rPr lang="en-US" altLang="en-US" sz="2400" dirty="0" smtClean="0"/>
              <a:t>The Deep Learning Systems</a:t>
            </a:r>
          </a:p>
          <a:p>
            <a:r>
              <a:rPr lang="en-US" altLang="en-US" sz="2400" dirty="0" smtClean="0"/>
              <a:t>And so on…..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4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15604" y="5589240"/>
            <a:ext cx="897393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And then comes the No Free Lunch Theorem of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ML……..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54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Generative vs. Discriminative Classifiers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114800" cy="5486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Generative Models</a:t>
            </a:r>
            <a:endParaRPr lang="en-US" altLang="en-US" sz="2400" dirty="0" smtClean="0"/>
          </a:p>
          <a:p>
            <a:r>
              <a:rPr lang="en-US" altLang="en-US" sz="2400" dirty="0" smtClean="0"/>
              <a:t>Represent both the data and the labels</a:t>
            </a:r>
          </a:p>
          <a:p>
            <a:r>
              <a:rPr lang="en-US" altLang="en-US" sz="2400" dirty="0" smtClean="0"/>
              <a:t>Often, makes use of conditional independence and priors</a:t>
            </a:r>
          </a:p>
          <a:p>
            <a:r>
              <a:rPr lang="en-US" altLang="en-US" sz="2400" dirty="0" smtClean="0"/>
              <a:t>Examples</a:t>
            </a:r>
          </a:p>
          <a:p>
            <a:pPr lvl="1"/>
            <a:r>
              <a:rPr lang="en-US" altLang="en-US" sz="2000" dirty="0" smtClean="0"/>
              <a:t>Naïve Bayes classifier</a:t>
            </a:r>
          </a:p>
          <a:p>
            <a:pPr lvl="1"/>
            <a:r>
              <a:rPr lang="en-US" altLang="en-US" sz="2000" dirty="0" smtClean="0"/>
              <a:t>Bayesian network</a:t>
            </a:r>
          </a:p>
          <a:p>
            <a:pPr lvl="1"/>
            <a:r>
              <a:rPr lang="en-US" altLang="en-US" sz="2000" dirty="0" smtClean="0"/>
              <a:t>GANs</a:t>
            </a:r>
            <a:endParaRPr lang="en-US" altLang="en-US" sz="2400" dirty="0" smtClean="0"/>
          </a:p>
          <a:p>
            <a:r>
              <a:rPr lang="en-US" altLang="en-US" sz="2400" dirty="0" smtClean="0"/>
              <a:t>Models of data may apply to future prediction problems</a:t>
            </a:r>
          </a:p>
          <a:p>
            <a:pPr lvl="1"/>
            <a:endParaRPr lang="en-US" alt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11430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+mn-cs"/>
              </a:rPr>
              <a:t>Discriminative Models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Learn to directly predict the labels from the data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Often, assume a simple boundary (e.g., linear)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Examples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Logistic regression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SVM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Boosted decision trees</a:t>
            </a: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Often easier to predict a label from the data than to model the data</a:t>
            </a: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581775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+mn-cs"/>
              </a:rPr>
              <a:t>Slide credit: D.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  <a:latin typeface="Arial" charset="0"/>
                <a:cs typeface="+mn-cs"/>
              </a:rPr>
              <a:t>Hoiem</a:t>
            </a:r>
            <a:endParaRPr lang="en-US" sz="1200" dirty="0">
              <a:solidFill>
                <a:prstClr val="white">
                  <a:lumMod val="65000"/>
                </a:prstClr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2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3AC3A4-A827-4FE8-9ABD-FFBE5D96B8F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3628" y="2204864"/>
            <a:ext cx="6861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A very brief look into a </a:t>
            </a:r>
          </a:p>
          <a:p>
            <a:pPr algn="ctr"/>
            <a:r>
              <a:rPr lang="en-US" sz="4800" dirty="0" smtClean="0"/>
              <a:t>few traditional classifiers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47032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9"/>
          <p:cNvGrpSpPr/>
          <p:nvPr/>
        </p:nvGrpSpPr>
        <p:grpSpPr>
          <a:xfrm>
            <a:off x="913354" y="3177703"/>
            <a:ext cx="1705901" cy="1724002"/>
            <a:chOff x="931887" y="1197190"/>
            <a:chExt cx="2561413" cy="2361000"/>
          </a:xfrm>
        </p:grpSpPr>
        <p:cxnSp>
          <p:nvCxnSpPr>
            <p:cNvPr id="108" name="Google Shape;108;p19"/>
            <p:cNvCxnSpPr/>
            <p:nvPr/>
          </p:nvCxnSpPr>
          <p:spPr>
            <a:xfrm flipH="1">
              <a:off x="935339" y="1197190"/>
              <a:ext cx="15900" cy="2361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109" name="Google Shape;109;p19"/>
            <p:cNvCxnSpPr/>
            <p:nvPr/>
          </p:nvCxnSpPr>
          <p:spPr>
            <a:xfrm>
              <a:off x="931887" y="3552368"/>
              <a:ext cx="2443500" cy="5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0" name="Google Shape;110;p19"/>
            <p:cNvSpPr/>
            <p:nvPr/>
          </p:nvSpPr>
          <p:spPr>
            <a:xfrm>
              <a:off x="1268958" y="3006260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1105161" y="3200354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1353968" y="3200354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1105161" y="2803972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1419494" y="2754085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9"/>
            <p:cNvSpPr/>
            <p:nvPr/>
          </p:nvSpPr>
          <p:spPr>
            <a:xfrm>
              <a:off x="1587453" y="2972256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1876259" y="3326442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1791750" y="2724756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1922878" y="3132347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1948661" y="2914176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1514379" y="2443914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2138430" y="3098343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9"/>
            <p:cNvSpPr/>
            <p:nvPr/>
          </p:nvSpPr>
          <p:spPr>
            <a:xfrm>
              <a:off x="2181181" y="2816839"/>
              <a:ext cx="948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2043546" y="2404864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1660659" y="2220697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1968353" y="2219807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2315989" y="2530951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2276066" y="2197614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2420506" y="2351831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2017762" y="2034751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2674341" y="2005794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2732064" y="2172194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2221113" y="1733950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2983765" y="1942668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1587453" y="1784604"/>
              <a:ext cx="94800" cy="921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2496700" y="1672649"/>
              <a:ext cx="996600" cy="858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2911875" y="2081375"/>
              <a:ext cx="162600" cy="154500"/>
            </a:xfrm>
            <a:prstGeom prst="diamond">
              <a:avLst/>
            </a:prstGeom>
            <a:solidFill>
              <a:srgbClr val="551E80"/>
            </a:solidFill>
            <a:ln w="9525" cap="flat" cmpd="sng">
              <a:solidFill>
                <a:srgbClr val="551E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7" name="Google Shape;137;p19"/>
          <p:cNvGrpSpPr/>
          <p:nvPr/>
        </p:nvGrpSpPr>
        <p:grpSpPr>
          <a:xfrm>
            <a:off x="3446872" y="3230647"/>
            <a:ext cx="1763841" cy="1828339"/>
            <a:chOff x="4492600" y="1197190"/>
            <a:chExt cx="2616587" cy="2604471"/>
          </a:xfrm>
        </p:grpSpPr>
        <p:grpSp>
          <p:nvGrpSpPr>
            <p:cNvPr id="138" name="Google Shape;138;p19"/>
            <p:cNvGrpSpPr/>
            <p:nvPr/>
          </p:nvGrpSpPr>
          <p:grpSpPr>
            <a:xfrm>
              <a:off x="4665687" y="1197190"/>
              <a:ext cx="2443500" cy="2361000"/>
              <a:chOff x="4665687" y="1197190"/>
              <a:chExt cx="2443500" cy="2361000"/>
            </a:xfrm>
          </p:grpSpPr>
          <p:cxnSp>
            <p:nvCxnSpPr>
              <p:cNvPr id="139" name="Google Shape;139;p19"/>
              <p:cNvCxnSpPr/>
              <p:nvPr/>
            </p:nvCxnSpPr>
            <p:spPr>
              <a:xfrm flipH="1">
                <a:off x="4669139" y="1197190"/>
                <a:ext cx="15900" cy="236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</p:cxnSp>
          <p:cxnSp>
            <p:nvCxnSpPr>
              <p:cNvPr id="140" name="Google Shape;140;p19"/>
              <p:cNvCxnSpPr/>
              <p:nvPr/>
            </p:nvCxnSpPr>
            <p:spPr>
              <a:xfrm>
                <a:off x="4665687" y="3552368"/>
                <a:ext cx="2443500" cy="5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1" name="Google Shape;141;p19"/>
              <p:cNvSpPr/>
              <p:nvPr/>
            </p:nvSpPr>
            <p:spPr>
              <a:xfrm>
                <a:off x="5002758" y="3006260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9"/>
              <p:cNvSpPr/>
              <p:nvPr/>
            </p:nvSpPr>
            <p:spPr>
              <a:xfrm>
                <a:off x="4838961" y="3200354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9"/>
              <p:cNvSpPr/>
              <p:nvPr/>
            </p:nvSpPr>
            <p:spPr>
              <a:xfrm>
                <a:off x="5087768" y="3200354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9"/>
              <p:cNvSpPr/>
              <p:nvPr/>
            </p:nvSpPr>
            <p:spPr>
              <a:xfrm>
                <a:off x="4838961" y="2803972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9"/>
              <p:cNvSpPr/>
              <p:nvPr/>
            </p:nvSpPr>
            <p:spPr>
              <a:xfrm>
                <a:off x="5153294" y="2754085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9"/>
              <p:cNvSpPr/>
              <p:nvPr/>
            </p:nvSpPr>
            <p:spPr>
              <a:xfrm>
                <a:off x="5397453" y="2972256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9"/>
              <p:cNvSpPr/>
              <p:nvPr/>
            </p:nvSpPr>
            <p:spPr>
              <a:xfrm>
                <a:off x="5610059" y="3326442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9"/>
              <p:cNvSpPr/>
              <p:nvPr/>
            </p:nvSpPr>
            <p:spPr>
              <a:xfrm>
                <a:off x="5525550" y="2724756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9"/>
              <p:cNvSpPr/>
              <p:nvPr/>
            </p:nvSpPr>
            <p:spPr>
              <a:xfrm>
                <a:off x="5656678" y="3132347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9"/>
              <p:cNvSpPr/>
              <p:nvPr/>
            </p:nvSpPr>
            <p:spPr>
              <a:xfrm>
                <a:off x="5682461" y="2914176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9"/>
              <p:cNvSpPr/>
              <p:nvPr/>
            </p:nvSpPr>
            <p:spPr>
              <a:xfrm>
                <a:off x="5248179" y="2443914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19"/>
              <p:cNvSpPr/>
              <p:nvPr/>
            </p:nvSpPr>
            <p:spPr>
              <a:xfrm>
                <a:off x="5872230" y="3098343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19"/>
              <p:cNvSpPr/>
              <p:nvPr/>
            </p:nvSpPr>
            <p:spPr>
              <a:xfrm>
                <a:off x="5914981" y="2816839"/>
                <a:ext cx="94800" cy="92100"/>
              </a:xfrm>
              <a:prstGeom prst="ellipse">
                <a:avLst/>
              </a:prstGeom>
              <a:solidFill>
                <a:srgbClr val="CC0000"/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9"/>
              <p:cNvSpPr/>
              <p:nvPr/>
            </p:nvSpPr>
            <p:spPr>
              <a:xfrm>
                <a:off x="5777346" y="2404864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9"/>
              <p:cNvSpPr/>
              <p:nvPr/>
            </p:nvSpPr>
            <p:spPr>
              <a:xfrm>
                <a:off x="5394459" y="2220697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9"/>
              <p:cNvSpPr/>
              <p:nvPr/>
            </p:nvSpPr>
            <p:spPr>
              <a:xfrm>
                <a:off x="5702153" y="2219807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9"/>
              <p:cNvSpPr/>
              <p:nvPr/>
            </p:nvSpPr>
            <p:spPr>
              <a:xfrm>
                <a:off x="6049789" y="2530951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9"/>
              <p:cNvSpPr/>
              <p:nvPr/>
            </p:nvSpPr>
            <p:spPr>
              <a:xfrm>
                <a:off x="6009866" y="2197614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9"/>
              <p:cNvSpPr/>
              <p:nvPr/>
            </p:nvSpPr>
            <p:spPr>
              <a:xfrm>
                <a:off x="6154306" y="2351831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9"/>
              <p:cNvSpPr/>
              <p:nvPr/>
            </p:nvSpPr>
            <p:spPr>
              <a:xfrm>
                <a:off x="5751562" y="2034751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9"/>
              <p:cNvSpPr/>
              <p:nvPr/>
            </p:nvSpPr>
            <p:spPr>
              <a:xfrm>
                <a:off x="6331941" y="2005794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9"/>
              <p:cNvSpPr/>
              <p:nvPr/>
            </p:nvSpPr>
            <p:spPr>
              <a:xfrm>
                <a:off x="6465864" y="2172194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9"/>
              <p:cNvSpPr/>
              <p:nvPr/>
            </p:nvSpPr>
            <p:spPr>
              <a:xfrm>
                <a:off x="5954913" y="1733950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9"/>
              <p:cNvSpPr/>
              <p:nvPr/>
            </p:nvSpPr>
            <p:spPr>
              <a:xfrm>
                <a:off x="6717565" y="1942668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9"/>
              <p:cNvSpPr/>
              <p:nvPr/>
            </p:nvSpPr>
            <p:spPr>
              <a:xfrm>
                <a:off x="5321253" y="1784604"/>
                <a:ext cx="94800" cy="92100"/>
              </a:xfrm>
              <a:prstGeom prst="ellipse">
                <a:avLst/>
              </a:prstGeom>
              <a:solidFill>
                <a:srgbClr val="3C78D8"/>
              </a:solidFill>
              <a:ln w="952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19"/>
            <p:cNvSpPr/>
            <p:nvPr/>
          </p:nvSpPr>
          <p:spPr>
            <a:xfrm>
              <a:off x="4492600" y="2943361"/>
              <a:ext cx="996600" cy="8583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4909600" y="3345175"/>
              <a:ext cx="162600" cy="154500"/>
            </a:xfrm>
            <a:prstGeom prst="diamond">
              <a:avLst/>
            </a:prstGeom>
            <a:solidFill>
              <a:srgbClr val="4C1130"/>
            </a:solidFill>
            <a:ln w="9525" cap="flat" cmpd="sng">
              <a:solidFill>
                <a:srgbClr val="4C1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9"/>
          <p:cNvSpPr/>
          <p:nvPr/>
        </p:nvSpPr>
        <p:spPr>
          <a:xfrm>
            <a:off x="751922" y="1379063"/>
            <a:ext cx="7489200" cy="1065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1800" b="1" kern="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The k-Nearest Neighbor (kNN) classifier </a:t>
            </a:r>
            <a:r>
              <a:rPr lang="en" sz="1800" b="1" kern="0" dirty="0">
                <a:solidFill>
                  <a:srgbClr val="0000FF"/>
                </a:solidFill>
                <a:latin typeface="EB Garamond"/>
                <a:ea typeface="EB Garamond"/>
                <a:cs typeface="EB Garamond"/>
                <a:sym typeface="EB Garamond"/>
              </a:rPr>
              <a:t>(Fix and Hodges 1958, Cover and Hart 1967)</a:t>
            </a:r>
            <a:r>
              <a:rPr lang="en" sz="1800" b="1" kern="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labels a test point </a:t>
            </a:r>
            <a:r>
              <a:rPr lang="en" sz="1800" b="1" i="1" kern="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y</a:t>
            </a:r>
            <a:r>
              <a:rPr lang="en" sz="1800" b="1" kern="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, by that class which has the majority number of representatives among the training set neighbors of </a:t>
            </a:r>
            <a:r>
              <a:rPr lang="en" sz="1800" b="1" i="1" kern="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y</a:t>
            </a:r>
            <a:r>
              <a:rPr lang="en" sz="1800" b="1" kern="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. </a:t>
            </a:r>
            <a:endParaRPr sz="1800" b="1" kern="0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77009" y="5882840"/>
            <a:ext cx="84078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B Garamond"/>
              <a:buChar char="●"/>
            </a:pPr>
            <a:r>
              <a:rPr lang="en" sz="1200" kern="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E. Fix and J.L. Hodges, Discriminatory analysis-nonparametric discrimination: consistency properties, Technical Report, California Univ Berkeley (1951)</a:t>
            </a:r>
            <a:endParaRPr sz="1200" kern="0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B Garamond"/>
              <a:buChar char="●"/>
            </a:pPr>
            <a:r>
              <a:rPr lang="en" sz="1200" kern="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T. M. Cover and P. E. Hart, “Nearest neighbour pattern classification,” IEEE Transactions on Information Theory, vol. 13, no. 1, pp. 21–27, 1967.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-11522" y="5535423"/>
            <a:ext cx="9144000" cy="2436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Reference:</a:t>
            </a:r>
            <a:endParaRPr sz="1400" b="1" kern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171" name="Google Shape;171;p19"/>
          <p:cNvCxnSpPr/>
          <p:nvPr/>
        </p:nvCxnSpPr>
        <p:spPr>
          <a:xfrm>
            <a:off x="677" y="955583"/>
            <a:ext cx="9145500" cy="13800"/>
          </a:xfrm>
          <a:prstGeom prst="straightConnector1">
            <a:avLst/>
          </a:prstGeom>
          <a:noFill/>
          <a:ln w="76200" cap="flat" cmpd="sng">
            <a:solidFill>
              <a:srgbClr val="551E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19"/>
          <p:cNvSpPr txBox="1"/>
          <p:nvPr/>
        </p:nvSpPr>
        <p:spPr>
          <a:xfrm>
            <a:off x="134670" y="472079"/>
            <a:ext cx="65145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 dirty="0">
                <a:solidFill>
                  <a:srgbClr val="33124D"/>
                </a:solidFill>
                <a:latin typeface="EB Garamond"/>
                <a:ea typeface="EB Garamond"/>
                <a:cs typeface="EB Garamond"/>
                <a:sym typeface="EB Garamond"/>
              </a:rPr>
              <a:t>The </a:t>
            </a:r>
            <a:r>
              <a:rPr lang="en" sz="2400" b="1" i="1" kern="0" dirty="0">
                <a:solidFill>
                  <a:srgbClr val="33124D"/>
                </a:solidFill>
                <a:latin typeface="EB Garamond"/>
                <a:ea typeface="EB Garamond"/>
                <a:cs typeface="EB Garamond"/>
                <a:sym typeface="EB Garamond"/>
              </a:rPr>
              <a:t>k</a:t>
            </a:r>
            <a:r>
              <a:rPr lang="en" sz="2400" b="1" kern="0" dirty="0">
                <a:solidFill>
                  <a:srgbClr val="33124D"/>
                </a:solidFill>
                <a:latin typeface="EB Garamond"/>
                <a:ea typeface="EB Garamond"/>
                <a:cs typeface="EB Garamond"/>
                <a:sym typeface="EB Garamond"/>
              </a:rPr>
              <a:t>-Nearest Neighbor Classifier</a:t>
            </a:r>
            <a:endParaRPr sz="2400" b="1" kern="0" dirty="0">
              <a:solidFill>
                <a:srgbClr val="33124D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73" name="Google Shape;173;p19"/>
          <p:cNvGrpSpPr/>
          <p:nvPr/>
        </p:nvGrpSpPr>
        <p:grpSpPr>
          <a:xfrm>
            <a:off x="6282353" y="3177740"/>
            <a:ext cx="1627500" cy="1724100"/>
            <a:chOff x="6282353" y="2320490"/>
            <a:chExt cx="1627500" cy="1724100"/>
          </a:xfrm>
        </p:grpSpPr>
        <p:cxnSp>
          <p:nvCxnSpPr>
            <p:cNvPr id="174" name="Google Shape;174;p19"/>
            <p:cNvCxnSpPr/>
            <p:nvPr/>
          </p:nvCxnSpPr>
          <p:spPr>
            <a:xfrm flipH="1">
              <a:off x="6284741" y="2320490"/>
              <a:ext cx="10500" cy="17241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175" name="Google Shape;175;p19"/>
            <p:cNvCxnSpPr/>
            <p:nvPr/>
          </p:nvCxnSpPr>
          <p:spPr>
            <a:xfrm>
              <a:off x="6282353" y="4040241"/>
              <a:ext cx="1627500" cy="4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6" name="Google Shape;176;p19"/>
            <p:cNvSpPr/>
            <p:nvPr/>
          </p:nvSpPr>
          <p:spPr>
            <a:xfrm>
              <a:off x="6506842" y="3641473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6397753" y="3783201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6563459" y="3783201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6397753" y="3493762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6607099" y="3457335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6718960" y="3616643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6911304" y="3875269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6855021" y="3435919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9"/>
            <p:cNvSpPr/>
            <p:nvPr/>
          </p:nvSpPr>
          <p:spPr>
            <a:xfrm>
              <a:off x="6942353" y="3733541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9"/>
            <p:cNvSpPr/>
            <p:nvPr/>
          </p:nvSpPr>
          <p:spPr>
            <a:xfrm>
              <a:off x="6959524" y="3574233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9"/>
            <p:cNvSpPr/>
            <p:nvPr/>
          </p:nvSpPr>
          <p:spPr>
            <a:xfrm>
              <a:off x="6670292" y="3230848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7085910" y="3708712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7140982" y="3545620"/>
              <a:ext cx="63000" cy="672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7022717" y="3202333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6767715" y="3067855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6972639" y="3067205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7085902" y="3373965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7177576" y="3051000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7273773" y="3163609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7005546" y="2932077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7442827" y="2910933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7481270" y="3032438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7140977" y="2712432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7648903" y="2864838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6718960" y="2749420"/>
              <a:ext cx="63000" cy="672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6767725" y="3163613"/>
              <a:ext cx="436200" cy="4122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9"/>
            <p:cNvSpPr txBox="1"/>
            <p:nvPr/>
          </p:nvSpPr>
          <p:spPr>
            <a:xfrm>
              <a:off x="6843550" y="3163325"/>
              <a:ext cx="3201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kern="0">
                  <a:solidFill>
                    <a:srgbClr val="000000"/>
                  </a:solidFill>
                  <a:latin typeface="Ultra"/>
                  <a:ea typeface="Ultra"/>
                  <a:cs typeface="Ultra"/>
                  <a:sym typeface="Ultra"/>
                </a:rPr>
                <a:t>?</a:t>
              </a:r>
              <a:endParaRPr sz="1800" kern="0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94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k=6 (6NN)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1239838" y="2138363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3449638" y="28241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3983038" y="43481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28" name="Oval 8"/>
          <p:cNvSpPr>
            <a:spLocks noChangeArrowheads="1"/>
          </p:cNvSpPr>
          <p:nvPr/>
        </p:nvSpPr>
        <p:spPr bwMode="auto">
          <a:xfrm>
            <a:off x="1392238" y="2671763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1544638" y="3738563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>
            <a:off x="2459038" y="2138363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935038" y="3128963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>
            <a:off x="2001838" y="2900363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3" name="Oval 13"/>
          <p:cNvSpPr>
            <a:spLocks noChangeArrowheads="1"/>
          </p:cNvSpPr>
          <p:nvPr/>
        </p:nvSpPr>
        <p:spPr bwMode="auto">
          <a:xfrm>
            <a:off x="2687638" y="2519363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4" name="Oval 14"/>
          <p:cNvSpPr>
            <a:spLocks noChangeArrowheads="1"/>
          </p:cNvSpPr>
          <p:nvPr/>
        </p:nvSpPr>
        <p:spPr bwMode="auto">
          <a:xfrm>
            <a:off x="2306638" y="3738563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5" name="Oval 15"/>
          <p:cNvSpPr>
            <a:spLocks noChangeArrowheads="1"/>
          </p:cNvSpPr>
          <p:nvPr/>
        </p:nvSpPr>
        <p:spPr bwMode="auto">
          <a:xfrm>
            <a:off x="3602038" y="19097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6" name="Oval 16"/>
          <p:cNvSpPr>
            <a:spLocks noChangeArrowheads="1"/>
          </p:cNvSpPr>
          <p:nvPr/>
        </p:nvSpPr>
        <p:spPr bwMode="auto">
          <a:xfrm>
            <a:off x="3754438" y="34337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7" name="Oval 17"/>
          <p:cNvSpPr>
            <a:spLocks noChangeArrowheads="1"/>
          </p:cNvSpPr>
          <p:nvPr/>
        </p:nvSpPr>
        <p:spPr bwMode="auto">
          <a:xfrm>
            <a:off x="3906838" y="22145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8" name="Oval 18"/>
          <p:cNvSpPr>
            <a:spLocks noChangeArrowheads="1"/>
          </p:cNvSpPr>
          <p:nvPr/>
        </p:nvSpPr>
        <p:spPr bwMode="auto">
          <a:xfrm>
            <a:off x="4973638" y="23669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39" name="Oval 19"/>
          <p:cNvSpPr>
            <a:spLocks noChangeArrowheads="1"/>
          </p:cNvSpPr>
          <p:nvPr/>
        </p:nvSpPr>
        <p:spPr bwMode="auto">
          <a:xfrm>
            <a:off x="4211638" y="25193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40" name="Oval 20"/>
          <p:cNvSpPr>
            <a:spLocks noChangeArrowheads="1"/>
          </p:cNvSpPr>
          <p:nvPr/>
        </p:nvSpPr>
        <p:spPr bwMode="auto">
          <a:xfrm>
            <a:off x="3373438" y="45005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41" name="Oval 21"/>
          <p:cNvSpPr>
            <a:spLocks noChangeArrowheads="1"/>
          </p:cNvSpPr>
          <p:nvPr/>
        </p:nvSpPr>
        <p:spPr bwMode="auto">
          <a:xfrm>
            <a:off x="3906838" y="54149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42" name="Oval 22"/>
          <p:cNvSpPr>
            <a:spLocks noChangeArrowheads="1"/>
          </p:cNvSpPr>
          <p:nvPr/>
        </p:nvSpPr>
        <p:spPr bwMode="auto">
          <a:xfrm>
            <a:off x="4440238" y="48053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43" name="Oval 23"/>
          <p:cNvSpPr>
            <a:spLocks noChangeArrowheads="1"/>
          </p:cNvSpPr>
          <p:nvPr/>
        </p:nvSpPr>
        <p:spPr bwMode="auto">
          <a:xfrm>
            <a:off x="6335713" y="1550988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44" name="Oval 24"/>
          <p:cNvSpPr>
            <a:spLocks noChangeArrowheads="1"/>
          </p:cNvSpPr>
          <p:nvPr/>
        </p:nvSpPr>
        <p:spPr bwMode="auto">
          <a:xfrm>
            <a:off x="6335713" y="200818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45" name="Oval 25"/>
          <p:cNvSpPr>
            <a:spLocks noChangeArrowheads="1"/>
          </p:cNvSpPr>
          <p:nvPr/>
        </p:nvSpPr>
        <p:spPr bwMode="auto">
          <a:xfrm>
            <a:off x="6335713" y="2465388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6346" name="Line 26"/>
          <p:cNvSpPr>
            <a:spLocks noChangeShapeType="1"/>
          </p:cNvSpPr>
          <p:nvPr/>
        </p:nvSpPr>
        <p:spPr bwMode="auto">
          <a:xfrm>
            <a:off x="5964238" y="1376363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7" name="Text Box 27"/>
          <p:cNvSpPr txBox="1">
            <a:spLocks noChangeArrowheads="1"/>
          </p:cNvSpPr>
          <p:nvPr/>
        </p:nvSpPr>
        <p:spPr bwMode="auto">
          <a:xfrm>
            <a:off x="6488113" y="1339850"/>
            <a:ext cx="1706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2400">
                <a:latin typeface="Rockwell" pitchFamily="18" charset="0"/>
              </a:rPr>
              <a:t>Government</a:t>
            </a:r>
          </a:p>
        </p:txBody>
      </p:sp>
      <p:sp>
        <p:nvSpPr>
          <p:cNvPr id="56348" name="Text Box 28"/>
          <p:cNvSpPr txBox="1">
            <a:spLocks noChangeArrowheads="1"/>
          </p:cNvSpPr>
          <p:nvPr/>
        </p:nvSpPr>
        <p:spPr bwMode="auto">
          <a:xfrm>
            <a:off x="6488113" y="1858963"/>
            <a:ext cx="113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2400">
                <a:latin typeface="Rockwell" pitchFamily="18" charset="0"/>
              </a:rPr>
              <a:t>Science</a:t>
            </a: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6488113" y="2316163"/>
            <a:ext cx="70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2400">
                <a:latin typeface="Rockwell" pitchFamily="18" charset="0"/>
              </a:rPr>
              <a:t>Arts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316038" y="1985963"/>
            <a:ext cx="7850188" cy="2638425"/>
            <a:chOff x="829" y="1251"/>
            <a:chExt cx="4945" cy="1662"/>
          </a:xfrm>
        </p:grpSpPr>
        <p:sp>
          <p:nvSpPr>
            <p:cNvPr id="56351" name="Text Box 31"/>
            <p:cNvSpPr txBox="1">
              <a:spLocks noChangeArrowheads="1"/>
            </p:cNvSpPr>
            <p:nvPr/>
          </p:nvSpPr>
          <p:spPr bwMode="auto">
            <a:xfrm>
              <a:off x="3949" y="2355"/>
              <a:ext cx="1825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600" dirty="0">
                  <a:solidFill>
                    <a:srgbClr val="3333CC"/>
                  </a:solidFill>
                  <a:latin typeface="Lucida Sans" pitchFamily="34" charset="0"/>
                </a:rPr>
                <a:t>A new point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600" dirty="0" err="1" smtClean="0">
                  <a:solidFill>
                    <a:srgbClr val="3333CC"/>
                  </a:solidFill>
                  <a:latin typeface="Lucida Sans" pitchFamily="34" charset="0"/>
                </a:rPr>
                <a:t>Pr</a:t>
              </a:r>
              <a:r>
                <a:rPr lang="en-US" sz="2600" dirty="0" smtClean="0">
                  <a:solidFill>
                    <a:srgbClr val="3333CC"/>
                  </a:solidFill>
                  <a:latin typeface="Lucida Sans" pitchFamily="34" charset="0"/>
                </a:rPr>
                <a:t>(</a:t>
              </a:r>
              <a:r>
                <a:rPr lang="en-US" sz="2600" dirty="0" err="1" smtClean="0">
                  <a:solidFill>
                    <a:srgbClr val="3333CC"/>
                  </a:solidFill>
                  <a:latin typeface="Lucida Sans" pitchFamily="34" charset="0"/>
                </a:rPr>
                <a:t>Govt</a:t>
              </a:r>
              <a:r>
                <a:rPr lang="en-US" sz="2600" dirty="0" smtClean="0">
                  <a:solidFill>
                    <a:srgbClr val="3333CC"/>
                  </a:solidFill>
                  <a:latin typeface="Lucida Sans" pitchFamily="34" charset="0"/>
                </a:rPr>
                <a:t>|   )= 5/6</a:t>
              </a:r>
              <a:endParaRPr lang="en-US" sz="2600" dirty="0">
                <a:solidFill>
                  <a:srgbClr val="3333CC"/>
                </a:solidFill>
                <a:latin typeface="Lucida Sans" pitchFamily="34" charset="0"/>
              </a:endParaRPr>
            </a:p>
          </p:txBody>
        </p:sp>
        <p:sp>
          <p:nvSpPr>
            <p:cNvPr id="56352" name="Oval 2"/>
            <p:cNvSpPr>
              <a:spLocks noChangeArrowheads="1"/>
            </p:cNvSpPr>
            <p:nvPr/>
          </p:nvSpPr>
          <p:spPr bwMode="auto">
            <a:xfrm>
              <a:off x="829" y="1251"/>
              <a:ext cx="1584" cy="124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56353" name="Rectangle 33"/>
            <p:cNvSpPr>
              <a:spLocks noChangeArrowheads="1"/>
            </p:cNvSpPr>
            <p:nvPr/>
          </p:nvSpPr>
          <p:spPr bwMode="auto">
            <a:xfrm>
              <a:off x="1537" y="1842"/>
              <a:ext cx="96" cy="9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56354" name="Rectangle 35"/>
            <p:cNvSpPr>
              <a:spLocks noChangeArrowheads="1"/>
            </p:cNvSpPr>
            <p:nvPr/>
          </p:nvSpPr>
          <p:spPr bwMode="auto">
            <a:xfrm>
              <a:off x="4825" y="2739"/>
              <a:ext cx="96" cy="9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56355" name="Rectangle 38"/>
            <p:cNvSpPr>
              <a:spLocks noChangeArrowheads="1"/>
            </p:cNvSpPr>
            <p:nvPr/>
          </p:nvSpPr>
          <p:spPr bwMode="auto">
            <a:xfrm>
              <a:off x="5245" y="2471"/>
              <a:ext cx="96" cy="9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2677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B755DAE-C991-45B6-B36C-DA7683B6327A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112469" y="264614"/>
            <a:ext cx="8520600" cy="7636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The Decision Tree Classifier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58775" y="1233488"/>
            <a:ext cx="8027988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>
                <a:solidFill>
                  <a:srgbClr val="3333CC"/>
                </a:solidFill>
              </a:rPr>
              <a:t>Decision nodes </a:t>
            </a:r>
            <a:r>
              <a:rPr lang="en-US"/>
              <a:t>and</a:t>
            </a:r>
            <a:r>
              <a:rPr lang="en-US">
                <a:solidFill>
                  <a:srgbClr val="3333CC"/>
                </a:solidFill>
              </a:rPr>
              <a:t> leaf nodes (classes)</a:t>
            </a:r>
          </a:p>
        </p:txBody>
      </p:sp>
      <p:pic>
        <p:nvPicPr>
          <p:cNvPr id="61445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1800" y="2097088"/>
            <a:ext cx="8229600" cy="3709987"/>
          </a:xfrm>
        </p:spPr>
      </p:pic>
    </p:spTree>
    <p:extLst>
      <p:ext uri="{BB962C8B-B14F-4D97-AF65-F5344CB8AC3E}">
        <p14:creationId xmlns:p14="http://schemas.microsoft.com/office/powerpoint/2010/main" val="1601263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chine Learningâ¢ Herbert Alexander Simon:  âLearning is any process by  which a system improves  performance from experi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224644"/>
            <a:ext cx="8688964" cy="65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7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315E0FF-28C4-4892-8C98-BB1FFA07F9F8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949251"/>
            <a:ext cx="4464744" cy="467271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3333CC"/>
                </a:solidFill>
              </a:rPr>
              <a:t>The Loan Data Reproduced…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7020272" y="1416522"/>
            <a:ext cx="18716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1800" dirty="0"/>
              <a:t>Approved or not</a:t>
            </a:r>
          </a:p>
        </p:txBody>
      </p:sp>
      <p:pic>
        <p:nvPicPr>
          <p:cNvPr id="4608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775" y="1808820"/>
            <a:ext cx="8229600" cy="4789487"/>
          </a:xfrm>
        </p:spPr>
      </p:pic>
      <p:sp>
        <p:nvSpPr>
          <p:cNvPr id="2" name="TextBox 1"/>
          <p:cNvSpPr txBox="1"/>
          <p:nvPr/>
        </p:nvSpPr>
        <p:spPr>
          <a:xfrm>
            <a:off x="358775" y="332656"/>
            <a:ext cx="49035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Decision Tree Classifiers….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59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7813677-1291-44B5-A0FA-D695A4BE6F9E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6246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2673350"/>
            <a:ext cx="8229600" cy="349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564" y="291294"/>
            <a:ext cx="8520600" cy="763600"/>
          </a:xfrm>
        </p:spPr>
        <p:txBody>
          <a:bodyPr/>
          <a:lstStyle/>
          <a:p>
            <a:pPr eaLnBrk="1" hangingPunct="1"/>
            <a:r>
              <a:rPr lang="en-US" dirty="0" smtClean="0"/>
              <a:t>Use the decision tree</a:t>
            </a:r>
          </a:p>
        </p:txBody>
      </p:sp>
      <p:pic>
        <p:nvPicPr>
          <p:cNvPr id="624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3238" y="1414463"/>
            <a:ext cx="8027987" cy="935037"/>
          </a:xfrm>
          <a:noFill/>
        </p:spPr>
      </p:pic>
      <p:sp>
        <p:nvSpPr>
          <p:cNvPr id="62470" name="Line 7"/>
          <p:cNvSpPr>
            <a:spLocks noChangeShapeType="1"/>
          </p:cNvSpPr>
          <p:nvPr/>
        </p:nvSpPr>
        <p:spPr bwMode="auto">
          <a:xfrm flipH="1">
            <a:off x="1908175" y="3249613"/>
            <a:ext cx="1476375" cy="576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1" name="Line 9"/>
          <p:cNvSpPr>
            <a:spLocks noChangeShapeType="1"/>
          </p:cNvSpPr>
          <p:nvPr/>
        </p:nvSpPr>
        <p:spPr bwMode="auto">
          <a:xfrm>
            <a:off x="1979613" y="4545013"/>
            <a:ext cx="612775" cy="755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2" name="Text Box 10"/>
          <p:cNvSpPr txBox="1">
            <a:spLocks noChangeArrowheads="1"/>
          </p:cNvSpPr>
          <p:nvPr/>
        </p:nvSpPr>
        <p:spPr bwMode="auto">
          <a:xfrm>
            <a:off x="7524750" y="2097088"/>
            <a:ext cx="1189038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95644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E66F9A6-748A-47FC-9BEA-0CDA226CD79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Is the decision tree unique?</a:t>
            </a:r>
          </a:p>
        </p:txBody>
      </p:sp>
      <p:pic>
        <p:nvPicPr>
          <p:cNvPr id="6349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2633663"/>
            <a:ext cx="4103687" cy="3495675"/>
          </a:xfrm>
        </p:spPr>
      </p:pic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287338" y="1196975"/>
            <a:ext cx="7704137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No</a:t>
            </a:r>
            <a:r>
              <a:rPr lang="en-US"/>
              <a:t>. Here is a simpler tree. </a:t>
            </a:r>
          </a:p>
          <a:p>
            <a:pPr marL="342900" indent="-342900">
              <a:spcBef>
                <a:spcPct val="0"/>
              </a:spcBef>
            </a:pPr>
            <a:r>
              <a:rPr lang="en-US"/>
              <a:t>We want</a:t>
            </a:r>
            <a:r>
              <a:rPr lang="en-US">
                <a:solidFill>
                  <a:srgbClr val="3333CC"/>
                </a:solidFill>
              </a:rPr>
              <a:t> smaller tree </a:t>
            </a:r>
            <a:r>
              <a:rPr lang="en-US"/>
              <a:t>and</a:t>
            </a:r>
            <a:r>
              <a:rPr lang="en-US">
                <a:solidFill>
                  <a:srgbClr val="3333CC"/>
                </a:solidFill>
              </a:rPr>
              <a:t> accurate tree</a:t>
            </a:r>
            <a:r>
              <a:rPr lang="en-US"/>
              <a:t>.</a:t>
            </a:r>
          </a:p>
          <a:p>
            <a:pPr lvl="1">
              <a:spcBef>
                <a:spcPct val="0"/>
              </a:spcBef>
            </a:pPr>
            <a:r>
              <a:rPr lang="en-US" sz="2000"/>
              <a:t>  </a:t>
            </a:r>
            <a:r>
              <a:rPr lang="en-US" sz="2400"/>
              <a:t>Easy to understand and perform better.</a:t>
            </a:r>
            <a:r>
              <a:rPr lang="en-US" sz="2000"/>
              <a:t> </a:t>
            </a:r>
          </a:p>
        </p:txBody>
      </p:sp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287338" y="3321050"/>
            <a:ext cx="4572000" cy="2606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/>
              <a:t>Finding the best tree is NP-hard.</a:t>
            </a:r>
          </a:p>
          <a:p>
            <a:pPr marL="342900" indent="-342900">
              <a:spcBef>
                <a:spcPct val="50000"/>
              </a:spcBef>
            </a:pPr>
            <a:r>
              <a:rPr lang="en-US"/>
              <a:t>All current tree building algorithms are heuristic algorithms</a:t>
            </a:r>
          </a:p>
        </p:txBody>
      </p:sp>
    </p:spTree>
    <p:extLst>
      <p:ext uri="{BB962C8B-B14F-4D97-AF65-F5344CB8AC3E}">
        <p14:creationId xmlns:p14="http://schemas.microsoft.com/office/powerpoint/2010/main" val="3149704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C739D6A-89F8-4F72-A38D-9FE842714531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example in a continuous space</a:t>
            </a:r>
          </a:p>
        </p:txBody>
      </p:sp>
      <p:pic>
        <p:nvPicPr>
          <p:cNvPr id="7578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1800" y="1628775"/>
            <a:ext cx="8229600" cy="3916363"/>
          </a:xfrm>
        </p:spPr>
      </p:pic>
    </p:spTree>
    <p:extLst>
      <p:ext uri="{BB962C8B-B14F-4D97-AF65-F5344CB8AC3E}">
        <p14:creationId xmlns:p14="http://schemas.microsoft.com/office/powerpoint/2010/main" val="1238950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Perceptron : A computational unit with binary threshold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Abilities</a:t>
            </a:r>
          </a:p>
          <a:p>
            <a:pPr lvl="1"/>
            <a:r>
              <a:rPr lang="en-US" altLang="en-US" dirty="0" smtClean="0"/>
              <a:t>Linear separable decision surface </a:t>
            </a:r>
          </a:p>
          <a:p>
            <a:pPr lvl="1"/>
            <a:r>
              <a:rPr lang="en-US" altLang="en-US" dirty="0" smtClean="0"/>
              <a:t>Represent </a:t>
            </a:r>
            <a:r>
              <a:rPr lang="en-US" altLang="en-US" dirty="0" err="1" smtClean="0"/>
              <a:t>boolean</a:t>
            </a:r>
            <a:r>
              <a:rPr lang="en-US" altLang="en-US" dirty="0" smtClean="0"/>
              <a:t> functions </a:t>
            </a:r>
            <a:r>
              <a:rPr lang="en-US" altLang="en-US" sz="1600" dirty="0" smtClean="0"/>
              <a:t>(AND, OR, NO)</a:t>
            </a:r>
          </a:p>
          <a:p>
            <a:pPr lvl="1"/>
            <a:r>
              <a:rPr lang="en-US" altLang="en-US" dirty="0" smtClean="0"/>
              <a:t>Network (Multilayer) of </a:t>
            </a:r>
            <a:r>
              <a:rPr lang="en-US" altLang="en-US" dirty="0" err="1" smtClean="0"/>
              <a:t>perceptrons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>
                <a:sym typeface="Wingdings" panose="05000000000000000000" pitchFamily="2" charset="2"/>
              </a:rPr>
              <a:t> Various network architectures and capabilities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0871EC99-73BC-4A1A-9B48-1350C76195D8}" type="slidenum">
              <a:rPr lang="en-US" altLang="en-US">
                <a:solidFill>
                  <a:srgbClr val="3F3F3F"/>
                </a:solidFill>
              </a:rPr>
              <a:pPr/>
              <a:t>34</a:t>
            </a:fld>
            <a:endParaRPr lang="en-US" altLang="en-US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Artificial Neural Network (ANN)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2819400"/>
            <a:ext cx="16764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Weighted Sum</a:t>
            </a:r>
          </a:p>
        </p:txBody>
      </p:sp>
      <p:sp>
        <p:nvSpPr>
          <p:cNvPr id="9" name="Rectangle 8"/>
          <p:cNvSpPr/>
          <p:nvPr/>
        </p:nvSpPr>
        <p:spPr>
          <a:xfrm>
            <a:off x="3886200" y="2819400"/>
            <a:ext cx="16764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Activation Function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2438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0163"/>
            <a:ext cx="6580188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1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39900"/>
            <a:ext cx="977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2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11300"/>
            <a:ext cx="14351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95438"/>
            <a:ext cx="12192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/>
          <a:stretch>
            <a:fillRect/>
          </a:stretch>
        </p:blipFill>
        <p:spPr bwMode="auto">
          <a:xfrm>
            <a:off x="5943600" y="3048000"/>
            <a:ext cx="31210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Box 12"/>
          <p:cNvSpPr txBox="1">
            <a:spLocks noChangeArrowheads="1"/>
          </p:cNvSpPr>
          <p:nvPr/>
        </p:nvSpPr>
        <p:spPr bwMode="auto">
          <a:xfrm>
            <a:off x="7086600" y="5849938"/>
            <a:ext cx="2057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prstClr val="black"/>
                </a:solidFill>
                <a:cs typeface="Arial" panose="020B0604020202020204" pitchFamily="34" charset="0"/>
              </a:rPr>
              <a:t>(Jain, 1996)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57115" y="650930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</a:rPr>
              <a:t>Jong </a:t>
            </a:r>
            <a:r>
              <a:rPr lang="en-US" altLang="en-US" sz="1000" dirty="0" err="1">
                <a:solidFill>
                  <a:schemeClr val="bg1">
                    <a:lumMod val="50000"/>
                  </a:schemeClr>
                </a:solidFill>
              </a:rPr>
              <a:t>Youl</a:t>
            </a: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1000" dirty="0" smtClean="0">
                <a:solidFill>
                  <a:schemeClr val="bg1">
                    <a:lumMod val="50000"/>
                  </a:schemeClr>
                </a:solidFill>
              </a:rPr>
              <a:t>Choi, 2018</a:t>
            </a:r>
            <a:endParaRPr lang="en-US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Learning weights – random initialization and updating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Error-correction training rules</a:t>
            </a:r>
          </a:p>
          <a:p>
            <a:pPr lvl="1"/>
            <a:r>
              <a:rPr lang="en-US" altLang="en-US" dirty="0" smtClean="0"/>
              <a:t>Difference between training data and output: E(</a:t>
            </a:r>
            <a:r>
              <a:rPr lang="en-US" altLang="en-US" dirty="0" err="1" smtClean="0"/>
              <a:t>t,o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Gradient descent (Batch learning) </a:t>
            </a:r>
          </a:p>
          <a:p>
            <a:pPr lvl="2"/>
            <a:r>
              <a:rPr lang="en-US" altLang="en-US" dirty="0" smtClean="0"/>
              <a:t>With E being the total loss,</a:t>
            </a:r>
            <a:endParaRPr lang="en-US" altLang="en-US" baseline="-25000" dirty="0" smtClean="0"/>
          </a:p>
          <a:p>
            <a:pPr lvl="1"/>
            <a:r>
              <a:rPr lang="en-US" altLang="en-US" dirty="0" smtClean="0"/>
              <a:t>Stochastic approach (On-line learning)</a:t>
            </a:r>
          </a:p>
          <a:p>
            <a:pPr lvl="2"/>
            <a:r>
              <a:rPr lang="en-US" altLang="en-US" dirty="0" smtClean="0"/>
              <a:t>Update  gradient for each result</a:t>
            </a:r>
          </a:p>
          <a:p>
            <a:pPr lvl="2"/>
            <a:endParaRPr lang="en-US" altLang="en-US" dirty="0" smtClean="0"/>
          </a:p>
          <a:p>
            <a:r>
              <a:rPr lang="en-US" altLang="en-US" dirty="0" smtClean="0"/>
              <a:t>Various error functions</a:t>
            </a:r>
          </a:p>
          <a:p>
            <a:pPr lvl="1"/>
            <a:r>
              <a:rPr lang="en-US" altLang="en-US" dirty="0" smtClean="0"/>
              <a:t>Adding weight regularization term (</a:t>
            </a:r>
            <a:r>
              <a:rPr lang="en-US" altLang="en-US" dirty="0" smtClean="0">
                <a:sym typeface="Symbol" panose="05050102010706020507" pitchFamily="18" charset="2"/>
              </a:rPr>
              <a:t></a:t>
            </a:r>
            <a:r>
              <a:rPr lang="en-US" altLang="en-US" dirty="0" smtClean="0"/>
              <a:t> w</a:t>
            </a:r>
            <a:r>
              <a:rPr lang="en-US" altLang="en-US" baseline="-25000" dirty="0" smtClean="0"/>
              <a:t>i</a:t>
            </a:r>
            <a:r>
              <a:rPr lang="en-US" altLang="en-US" baseline="30000" dirty="0" smtClean="0"/>
              <a:t>2</a:t>
            </a:r>
            <a:r>
              <a:rPr lang="en-US" altLang="en-US" dirty="0" smtClean="0"/>
              <a:t>) to avoid </a:t>
            </a:r>
            <a:r>
              <a:rPr lang="en-US" altLang="en-US" dirty="0" err="1" smtClean="0"/>
              <a:t>overfitting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Adding momentum (</a:t>
            </a:r>
            <a:r>
              <a:rPr lang="en-US" altLang="en-US" dirty="0" smtClean="0">
                <a:sym typeface="Symbol" panose="05050102010706020507" pitchFamily="18" charset="2"/>
              </a:rPr>
              <a:t></a:t>
            </a:r>
            <a:r>
              <a:rPr lang="en-US" altLang="en-US" dirty="0" err="1" smtClean="0"/>
              <a:t>w</a:t>
            </a:r>
            <a:r>
              <a:rPr lang="en-US" altLang="en-US" baseline="-25000" dirty="0" err="1" smtClean="0"/>
              <a:t>i</a:t>
            </a:r>
            <a:r>
              <a:rPr lang="en-US" altLang="en-US" baseline="30000" dirty="0" smtClean="0"/>
              <a:t>(n-1)</a:t>
            </a:r>
            <a:r>
              <a:rPr lang="en-US" altLang="en-US" dirty="0" smtClean="0"/>
              <a:t>) to expedite convergence</a:t>
            </a:r>
            <a:endParaRPr lang="en-US" altLang="en-US" baseline="-25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617178DF-4FB0-4A08-94BD-6EA49B93DF83}" type="slidenum">
              <a:rPr lang="en-US" altLang="en-US">
                <a:solidFill>
                  <a:srgbClr val="3F3F3F"/>
                </a:solidFill>
              </a:rPr>
              <a:pPr/>
              <a:t>35</a:t>
            </a:fld>
            <a:endParaRPr lang="en-US" altLang="en-US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Artificial Neural Network (ANN)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7653" name="Picture 13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241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4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2298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9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 idx="1"/>
          </p:nvPr>
        </p:nvSpPr>
        <p:spPr>
          <a:xfrm>
            <a:off x="3352800" y="685800"/>
            <a:ext cx="5638800" cy="6096000"/>
          </a:xfrm>
        </p:spPr>
        <p:txBody>
          <a:bodyPr/>
          <a:lstStyle/>
          <a:p>
            <a:r>
              <a:rPr lang="en-US" altLang="en-US" smtClean="0"/>
              <a:t>Q: How to draw the optimal linear separating hyperplane?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mtClean="0">
                <a:sym typeface="Wingdings" panose="05000000000000000000" pitchFamily="2" charset="2"/>
              </a:rPr>
              <a:t> A: Maximizing  margin</a:t>
            </a:r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Margin maximization</a:t>
            </a:r>
          </a:p>
          <a:p>
            <a:pPr lvl="1"/>
            <a:r>
              <a:rPr lang="en-US" altLang="en-US" smtClean="0"/>
              <a:t>The distance between H</a:t>
            </a:r>
            <a:r>
              <a:rPr lang="en-US" altLang="en-US" baseline="-25000" smtClean="0"/>
              <a:t>+1 </a:t>
            </a:r>
            <a:r>
              <a:rPr lang="en-US" altLang="en-US" smtClean="0"/>
              <a:t>and H</a:t>
            </a:r>
            <a:r>
              <a:rPr lang="en-US" altLang="en-US" baseline="-25000" smtClean="0"/>
              <a:t>-1</a:t>
            </a:r>
            <a:r>
              <a:rPr lang="en-US" altLang="en-US" smtClean="0"/>
              <a:t>:</a:t>
            </a:r>
            <a:endParaRPr lang="en-US" altLang="en-US" baseline="-25000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r>
              <a:rPr lang="en-US" altLang="en-US" smtClean="0">
                <a:sym typeface="Wingdings" panose="05000000000000000000" pitchFamily="2" charset="2"/>
              </a:rPr>
              <a:t>Thus, ||</a:t>
            </a:r>
            <a:r>
              <a:rPr lang="en-US" altLang="en-US" b="1" i="1" smtClean="0">
                <a:sym typeface="Wingdings" panose="05000000000000000000" pitchFamily="2" charset="2"/>
              </a:rPr>
              <a:t>w</a:t>
            </a:r>
            <a:r>
              <a:rPr lang="en-US" altLang="en-US" smtClean="0">
                <a:sym typeface="Wingdings" panose="05000000000000000000" pitchFamily="2" charset="2"/>
              </a:rPr>
              <a:t>|| should be minimized</a:t>
            </a:r>
            <a:endParaRPr lang="en-US" alt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AE629DC1-C15C-48C2-B1F7-37DCCF427F5D}" type="slidenum">
              <a:rPr lang="en-US" altLang="en-US">
                <a:solidFill>
                  <a:srgbClr val="3F3F3F"/>
                </a:solidFill>
              </a:rPr>
              <a:pPr/>
              <a:t>36</a:t>
            </a:fld>
            <a:endParaRPr lang="en-US" altLang="en-US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Support Vector Machine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-571499" y="2017712"/>
            <a:ext cx="2057400" cy="317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 flipH="1">
            <a:off x="457200" y="3046413"/>
            <a:ext cx="2592388" cy="1587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371600" y="1293813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3600" y="1979613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09800" y="1370013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1903413"/>
            <a:ext cx="228600" cy="228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2436813"/>
            <a:ext cx="228600" cy="228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1600" y="2513013"/>
            <a:ext cx="228600" cy="228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81000" y="1025525"/>
            <a:ext cx="2371725" cy="2097088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-571499" y="4760912"/>
            <a:ext cx="2057400" cy="317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H="1">
            <a:off x="457200" y="5789613"/>
            <a:ext cx="2592388" cy="1587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371600" y="4037013"/>
            <a:ext cx="228600" cy="228600"/>
          </a:xfrm>
          <a:prstGeom prst="ellipse">
            <a:avLst/>
          </a:prstGeom>
          <a:ln w="38100" cmpd="sng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133600" y="4722813"/>
            <a:ext cx="228600" cy="228600"/>
          </a:xfrm>
          <a:prstGeom prst="ellipse">
            <a:avLst/>
          </a:prstGeom>
          <a:ln w="38100" cmpd="sng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09800" y="4113213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5800" y="4646613"/>
            <a:ext cx="228600" cy="228600"/>
          </a:xfrm>
          <a:prstGeom prst="rect">
            <a:avLst/>
          </a:prstGeom>
          <a:ln w="38100" cmpd="sng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" y="5180013"/>
            <a:ext cx="228600" cy="228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71600" y="5256213"/>
            <a:ext cx="228600" cy="228600"/>
          </a:xfrm>
          <a:prstGeom prst="rect">
            <a:avLst/>
          </a:prstGeom>
          <a:ln w="38100" cmpd="sng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143000" y="4038600"/>
            <a:ext cx="1981200" cy="175260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9600" y="4419600"/>
            <a:ext cx="1981200" cy="175260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" y="4037013"/>
            <a:ext cx="1981200" cy="175260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329406" y="1269207"/>
            <a:ext cx="2160587" cy="160020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81000" y="1598613"/>
            <a:ext cx="2590800" cy="106680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342900" y="4305300"/>
            <a:ext cx="1600200" cy="13716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2343150" y="5524500"/>
            <a:ext cx="504825" cy="428625"/>
          </a:xfrm>
          <a:prstGeom prst="line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381000" y="4762500"/>
            <a:ext cx="1104900" cy="9525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702" name="Picture 101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05400"/>
            <a:ext cx="3540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Picture 102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5562600"/>
            <a:ext cx="3714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4" name="TextBox 103"/>
          <p:cNvSpPr txBox="1">
            <a:spLocks noChangeArrowheads="1"/>
          </p:cNvSpPr>
          <p:nvPr/>
        </p:nvSpPr>
        <p:spPr bwMode="auto">
          <a:xfrm>
            <a:off x="2438400" y="5788025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prstClr val="black"/>
                </a:solidFill>
                <a:cs typeface="Arial" panose="020B0604020202020204" pitchFamily="34" charset="0"/>
              </a:rPr>
              <a:t>Margin</a:t>
            </a:r>
          </a:p>
        </p:txBody>
      </p:sp>
      <p:pic>
        <p:nvPicPr>
          <p:cNvPr id="28705" name="Picture 111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657600"/>
            <a:ext cx="1663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6" name="Picture 112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79900"/>
            <a:ext cx="2413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7" name="Picture 113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89500"/>
            <a:ext cx="4064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8" name="Picture 37" descr="tmp.bmp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68800"/>
            <a:ext cx="10795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5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F633440E-4F10-40CB-803C-D910608B8848}" type="slidenum">
              <a:rPr lang="en-US" altLang="en-US">
                <a:solidFill>
                  <a:srgbClr val="3F3F3F"/>
                </a:solidFill>
              </a:rPr>
              <a:pPr/>
              <a:t>37</a:t>
            </a:fld>
            <a:endParaRPr lang="en-US" altLang="en-US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Support Vector Machine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9700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Constraint optimization problem</a:t>
            </a:r>
          </a:p>
          <a:p>
            <a:pPr lvl="1"/>
            <a:r>
              <a:rPr lang="en-US" altLang="en-US" dirty="0" smtClean="0"/>
              <a:t>Given training set {</a:t>
            </a:r>
            <a:r>
              <a:rPr lang="en-US" altLang="en-US" b="1" i="1" dirty="0" smtClean="0"/>
              <a:t>x</a:t>
            </a:r>
            <a:r>
              <a:rPr lang="en-US" altLang="en-US" baseline="-25000" dirty="0" smtClean="0"/>
              <a:t>i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y</a:t>
            </a:r>
            <a:r>
              <a:rPr lang="en-US" altLang="en-US" baseline="-25000" dirty="0" err="1" smtClean="0"/>
              <a:t>i</a:t>
            </a:r>
            <a:r>
              <a:rPr lang="en-US" altLang="en-US" dirty="0" smtClean="0"/>
              <a:t>} (</a:t>
            </a:r>
            <a:r>
              <a:rPr lang="en-US" altLang="en-US" dirty="0" err="1" smtClean="0"/>
              <a:t>y</a:t>
            </a:r>
            <a:r>
              <a:rPr lang="en-US" altLang="en-US" baseline="-25000" dirty="0" err="1" smtClean="0"/>
              <a:t>i</a:t>
            </a:r>
            <a:r>
              <a:rPr lang="en-US" altLang="en-US" dirty="0" smtClean="0"/>
              <a:t> </a:t>
            </a:r>
            <a:r>
              <a:rPr lang="el-GR" altLang="en-US" dirty="0" smtClean="0">
                <a:latin typeface="cmsy10" pitchFamily="34" charset="0"/>
              </a:rPr>
              <a:t>ϵ</a:t>
            </a:r>
            <a:r>
              <a:rPr lang="en-US" altLang="en-US" dirty="0" smtClean="0"/>
              <a:t> {+1, -1}): </a:t>
            </a:r>
          </a:p>
          <a:p>
            <a:pPr lvl="1"/>
            <a:r>
              <a:rPr lang="en-US" altLang="en-US" dirty="0" smtClean="0"/>
              <a:t>Minimize :</a:t>
            </a:r>
          </a:p>
          <a:p>
            <a:r>
              <a:rPr lang="en-US" altLang="en-US" dirty="0" err="1" smtClean="0"/>
              <a:t>Lagrangian</a:t>
            </a:r>
            <a:r>
              <a:rPr lang="en-US" altLang="en-US" dirty="0" smtClean="0"/>
              <a:t> equation with saddle points </a:t>
            </a:r>
          </a:p>
          <a:p>
            <a:pPr lvl="1"/>
            <a:endParaRPr lang="en-US" altLang="en-US" dirty="0" smtClean="0"/>
          </a:p>
          <a:p>
            <a:pPr lvl="1">
              <a:spcBef>
                <a:spcPts val="2400"/>
              </a:spcBef>
            </a:pPr>
            <a:r>
              <a:rPr lang="en-US" altLang="en-US" dirty="0" smtClean="0"/>
              <a:t>Minimized w.r.t the primal variable </a:t>
            </a:r>
            <a:r>
              <a:rPr lang="en-US" altLang="en-US" b="1" i="1" dirty="0" smtClean="0"/>
              <a:t>w</a:t>
            </a:r>
            <a:r>
              <a:rPr lang="en-US" altLang="en-US" dirty="0" smtClean="0"/>
              <a:t> and b:</a:t>
            </a:r>
          </a:p>
          <a:p>
            <a:pPr lvl="2"/>
            <a:endParaRPr lang="en-US" altLang="en-US" dirty="0" smtClean="0"/>
          </a:p>
          <a:p>
            <a:pPr lvl="2"/>
            <a:endParaRPr lang="en-US" altLang="en-US" dirty="0" smtClean="0"/>
          </a:p>
          <a:p>
            <a:pPr lvl="1"/>
            <a:r>
              <a:rPr lang="en-US" altLang="en-US" dirty="0" smtClean="0"/>
              <a:t>Maximized w.r.t the dual variables </a:t>
            </a:r>
            <a:r>
              <a:rPr lang="en-US" altLang="en-US" dirty="0" smtClean="0">
                <a:sym typeface="Symbol" panose="05050102010706020507" pitchFamily="18" charset="2"/>
              </a:rPr>
              <a:t></a:t>
            </a:r>
            <a:r>
              <a:rPr lang="en-US" altLang="en-US" baseline="-25000" dirty="0" err="1" smtClean="0">
                <a:sym typeface="Symbol" panose="05050102010706020507" pitchFamily="18" charset="2"/>
              </a:rPr>
              <a:t>i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 </a:t>
            </a:r>
            <a:r>
              <a:rPr lang="en-US" altLang="en-US" dirty="0" smtClean="0"/>
              <a:t>(all </a:t>
            </a:r>
            <a:r>
              <a:rPr lang="en-US" altLang="en-US" dirty="0" smtClean="0">
                <a:sym typeface="Symbol" panose="05050102010706020507" pitchFamily="18" charset="2"/>
              </a:rPr>
              <a:t></a:t>
            </a:r>
            <a:r>
              <a:rPr lang="en-US" altLang="en-US" baseline="-25000" dirty="0" err="1" smtClean="0">
                <a:sym typeface="Symbol" panose="05050102010706020507" pitchFamily="18" charset="2"/>
              </a:rPr>
              <a:t>i</a:t>
            </a:r>
            <a:r>
              <a:rPr lang="en-US" altLang="en-US" dirty="0" smtClean="0"/>
              <a:t> </a:t>
            </a:r>
            <a:r>
              <a:rPr lang="en-US" altLang="en-US" dirty="0" smtClean="0">
                <a:latin typeface="cmsy10" pitchFamily="34" charset="0"/>
              </a:rPr>
              <a:t>¸</a:t>
            </a:r>
            <a:r>
              <a:rPr lang="en-US" altLang="en-US" dirty="0" smtClean="0"/>
              <a:t> 0)</a:t>
            </a:r>
          </a:p>
          <a:p>
            <a:pPr lvl="2"/>
            <a:endParaRPr lang="en-US" altLang="en-US" baseline="-25000" dirty="0" smtClean="0"/>
          </a:p>
          <a:p>
            <a:pPr lvl="2"/>
            <a:endParaRPr lang="en-US" altLang="en-US" baseline="-25000" dirty="0" smtClean="0"/>
          </a:p>
          <a:p>
            <a:pPr lvl="1"/>
            <a:endParaRPr lang="en-US" altLang="en-US" dirty="0" smtClean="0"/>
          </a:p>
          <a:p>
            <a:pPr lvl="1"/>
            <a:r>
              <a:rPr lang="en-US" altLang="en-US" b="1" i="1" dirty="0" smtClean="0"/>
              <a:t>x</a:t>
            </a:r>
            <a:r>
              <a:rPr lang="en-US" altLang="en-US" baseline="-25000" dirty="0" smtClean="0"/>
              <a:t>i</a:t>
            </a:r>
            <a:r>
              <a:rPr lang="en-US" altLang="en-US" dirty="0" smtClean="0"/>
              <a:t> with </a:t>
            </a:r>
            <a:r>
              <a:rPr lang="en-US" altLang="en-US" dirty="0" smtClean="0">
                <a:sym typeface="Symbol" panose="05050102010706020507" pitchFamily="18" charset="2"/>
              </a:rPr>
              <a:t></a:t>
            </a:r>
            <a:r>
              <a:rPr lang="en-US" altLang="en-US" baseline="-25000" dirty="0" err="1" smtClean="0">
                <a:sym typeface="Symbol" panose="05050102010706020507" pitchFamily="18" charset="2"/>
              </a:rPr>
              <a:t>i</a:t>
            </a:r>
            <a:r>
              <a:rPr lang="en-US" altLang="en-US" dirty="0" smtClean="0"/>
              <a:t> &gt; 0 (not </a:t>
            </a:r>
            <a:r>
              <a:rPr lang="en-US" altLang="en-US" dirty="0" smtClean="0">
                <a:sym typeface="Symbol" panose="05050102010706020507" pitchFamily="18" charset="2"/>
              </a:rPr>
              <a:t></a:t>
            </a:r>
            <a:r>
              <a:rPr lang="en-US" altLang="en-US" baseline="-25000" dirty="0" err="1" smtClean="0">
                <a:sym typeface="Symbol" panose="05050102010706020507" pitchFamily="18" charset="2"/>
              </a:rPr>
              <a:t>i</a:t>
            </a:r>
            <a:r>
              <a:rPr lang="en-US" altLang="en-US" dirty="0" smtClean="0"/>
              <a:t> = 0) is called support vector (SV) </a:t>
            </a:r>
            <a:endParaRPr lang="en-US" altLang="en-US" baseline="-25000" dirty="0" smtClean="0"/>
          </a:p>
        </p:txBody>
      </p:sp>
      <p:pic>
        <p:nvPicPr>
          <p:cNvPr id="29701" name="Picture 40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1854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9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05400"/>
            <a:ext cx="4394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2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2628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6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48100"/>
            <a:ext cx="6642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8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5016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35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"/>
          <p:cNvSpPr>
            <a:spLocks noGrp="1"/>
          </p:cNvSpPr>
          <p:nvPr>
            <p:ph idx="1"/>
          </p:nvPr>
        </p:nvSpPr>
        <p:spPr>
          <a:xfrm>
            <a:off x="2743200" y="685800"/>
            <a:ext cx="6248400" cy="6096000"/>
          </a:xfrm>
        </p:spPr>
        <p:txBody>
          <a:bodyPr/>
          <a:lstStyle/>
          <a:p>
            <a:r>
              <a:rPr lang="en-US" altLang="en-US" dirty="0" smtClean="0"/>
              <a:t>Soft Margin (Non-separable case)</a:t>
            </a:r>
          </a:p>
          <a:p>
            <a:pPr lvl="1"/>
            <a:r>
              <a:rPr lang="en-US" altLang="en-US" dirty="0" smtClean="0">
                <a:sym typeface="Symbol" panose="05050102010706020507" pitchFamily="18" charset="2"/>
              </a:rPr>
              <a:t>Slack variables </a:t>
            </a:r>
            <a:r>
              <a:rPr lang="en-US" altLang="en-US" baseline="-25000" dirty="0" err="1" smtClean="0">
                <a:sym typeface="Symbol" panose="05050102010706020507" pitchFamily="18" charset="2"/>
              </a:rPr>
              <a:t>i</a:t>
            </a:r>
            <a:r>
              <a:rPr lang="en-US" altLang="en-US" dirty="0" smtClean="0">
                <a:sym typeface="Symbol" panose="05050102010706020507" pitchFamily="18" charset="2"/>
              </a:rPr>
              <a:t> &lt; C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Optimization with additional constraint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Non-linear SVM</a:t>
            </a:r>
          </a:p>
          <a:p>
            <a:pPr lvl="1"/>
            <a:r>
              <a:rPr lang="en-US" altLang="en-US" dirty="0" smtClean="0"/>
              <a:t>Map non-linear input to feature space</a:t>
            </a:r>
          </a:p>
          <a:p>
            <a:pPr lvl="1"/>
            <a:r>
              <a:rPr lang="en-US" altLang="en-US" dirty="0" smtClean="0"/>
              <a:t>Kernel function k(</a:t>
            </a:r>
            <a:r>
              <a:rPr lang="en-US" altLang="en-US" b="1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b="1" i="1" dirty="0" err="1" smtClean="0"/>
              <a:t>y</a:t>
            </a:r>
            <a:r>
              <a:rPr lang="en-US" altLang="en-US" dirty="0" smtClean="0"/>
              <a:t>) = &lt;</a:t>
            </a:r>
            <a:r>
              <a:rPr lang="en-US" altLang="en-US" dirty="0" smtClean="0">
                <a:sym typeface="Symbol" panose="05050102010706020507" pitchFamily="18" charset="2"/>
              </a:rPr>
              <a:t></a:t>
            </a:r>
            <a:r>
              <a:rPr lang="en-US" altLang="en-US" dirty="0" smtClean="0"/>
              <a:t>(</a:t>
            </a:r>
            <a:r>
              <a:rPr lang="en-US" altLang="en-US" b="1" i="1" dirty="0" smtClean="0"/>
              <a:t>x</a:t>
            </a:r>
            <a:r>
              <a:rPr lang="en-US" altLang="en-US" dirty="0" smtClean="0"/>
              <a:t>), </a:t>
            </a:r>
            <a:r>
              <a:rPr lang="en-US" altLang="en-US" dirty="0" smtClean="0">
                <a:sym typeface="Symbol" panose="05050102010706020507" pitchFamily="18" charset="2"/>
              </a:rPr>
              <a:t></a:t>
            </a:r>
            <a:r>
              <a:rPr lang="en-US" altLang="en-US" dirty="0" smtClean="0"/>
              <a:t>(</a:t>
            </a:r>
            <a:r>
              <a:rPr lang="en-US" altLang="en-US" b="1" i="1" dirty="0" smtClean="0"/>
              <a:t>y</a:t>
            </a:r>
            <a:r>
              <a:rPr lang="en-US" altLang="en-US" dirty="0" smtClean="0"/>
              <a:t>)&gt; </a:t>
            </a:r>
          </a:p>
          <a:p>
            <a:pPr lvl="1"/>
            <a:r>
              <a:rPr lang="en-US" altLang="en-US" dirty="0" smtClean="0"/>
              <a:t>Kernel classifier with support vectors </a:t>
            </a:r>
            <a:r>
              <a:rPr lang="en-US" altLang="en-US" b="1" i="1" dirty="0" err="1" smtClean="0"/>
              <a:t>s</a:t>
            </a:r>
            <a:r>
              <a:rPr lang="en-US" altLang="en-US" baseline="-25000" dirty="0" err="1" smtClean="0"/>
              <a:t>i</a:t>
            </a:r>
            <a:endParaRPr lang="en-US" altLang="en-US" baseline="-25000" dirty="0" smtClean="0"/>
          </a:p>
          <a:p>
            <a:pPr lvl="2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82E22F15-4258-4F1D-9815-3FDAD1F5775D}" type="slidenum">
              <a:rPr lang="en-US" altLang="en-US">
                <a:solidFill>
                  <a:srgbClr val="3F3F3F"/>
                </a:solidFill>
              </a:rPr>
              <a:pPr/>
              <a:t>38</a:t>
            </a:fld>
            <a:endParaRPr lang="en-US" altLang="en-US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Support Vector Machine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 flipH="1" flipV="1">
            <a:off x="-723899" y="1943100"/>
            <a:ext cx="2057400" cy="317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 flipH="1">
            <a:off x="304800" y="2971800"/>
            <a:ext cx="2592388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219200" y="121920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981200" y="190500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057400" y="129540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1828800"/>
            <a:ext cx="228600" cy="228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2362200"/>
            <a:ext cx="228600" cy="228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2438400"/>
            <a:ext cx="228600" cy="228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90600" y="1220788"/>
            <a:ext cx="1981200" cy="175260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1601788"/>
            <a:ext cx="1981200" cy="175260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1219200"/>
            <a:ext cx="1981200" cy="175260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190500" y="1487488"/>
            <a:ext cx="1600200" cy="13716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37" name="Picture 22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62088"/>
            <a:ext cx="2413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1504950" y="2992438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85900" y="1677988"/>
            <a:ext cx="228600" cy="228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1657350" y="2401888"/>
            <a:ext cx="657225" cy="581025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1" name="Picture 34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973388"/>
            <a:ext cx="5969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Connector 36"/>
          <p:cNvCxnSpPr/>
          <p:nvPr/>
        </p:nvCxnSpPr>
        <p:spPr>
          <a:xfrm rot="5400000">
            <a:off x="1152525" y="1925638"/>
            <a:ext cx="333375" cy="295275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0743" name="Group 111"/>
          <p:cNvGrpSpPr>
            <a:grpSpLocks/>
          </p:cNvGrpSpPr>
          <p:nvPr/>
        </p:nvGrpSpPr>
        <p:grpSpPr bwMode="auto">
          <a:xfrm>
            <a:off x="1949450" y="4479925"/>
            <a:ext cx="1174750" cy="1235075"/>
            <a:chOff x="1873259" y="4480315"/>
            <a:chExt cx="1174741" cy="1234685"/>
          </a:xfrm>
        </p:grpSpPr>
        <p:cxnSp>
          <p:nvCxnSpPr>
            <p:cNvPr id="60" name="Straight Connector 59"/>
            <p:cNvCxnSpPr/>
            <p:nvPr/>
          </p:nvCxnSpPr>
          <p:spPr>
            <a:xfrm rot="5400000" flipH="1" flipV="1">
              <a:off x="1256710" y="5096864"/>
              <a:ext cx="1234685" cy="1588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873259" y="5715000"/>
              <a:ext cx="1174741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2422530" y="4662820"/>
              <a:ext cx="136524" cy="13648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879726" y="5073853"/>
              <a:ext cx="136524" cy="13806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2667003" y="4724713"/>
              <a:ext cx="136524" cy="13648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011371" y="5027830"/>
              <a:ext cx="136524" cy="13806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965333" y="5348404"/>
              <a:ext cx="136524" cy="13806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22530" y="5394426"/>
              <a:ext cx="136524" cy="1364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2011371" y="4662820"/>
              <a:ext cx="865180" cy="776042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744" name="Group 112"/>
          <p:cNvGrpSpPr>
            <a:grpSpLocks/>
          </p:cNvGrpSpPr>
          <p:nvPr/>
        </p:nvGrpSpPr>
        <p:grpSpPr bwMode="auto">
          <a:xfrm>
            <a:off x="304800" y="4479925"/>
            <a:ext cx="1143000" cy="1235075"/>
            <a:chOff x="304800" y="4480315"/>
            <a:chExt cx="1143000" cy="1234685"/>
          </a:xfrm>
        </p:grpSpPr>
        <p:cxnSp>
          <p:nvCxnSpPr>
            <p:cNvPr id="80" name="Straight Connector 79"/>
            <p:cNvCxnSpPr/>
            <p:nvPr/>
          </p:nvCxnSpPr>
          <p:spPr>
            <a:xfrm rot="5400000" flipH="1" flipV="1">
              <a:off x="-311749" y="5096864"/>
              <a:ext cx="1234685" cy="1588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304800" y="5699130"/>
              <a:ext cx="1143000" cy="1587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609600" y="4937371"/>
              <a:ext cx="136525" cy="13806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990600" y="5165898"/>
              <a:ext cx="136525" cy="13806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914400" y="4937371"/>
              <a:ext cx="136525" cy="13806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1000" y="4556491"/>
              <a:ext cx="136525" cy="1364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33400" y="5470602"/>
              <a:ext cx="136525" cy="138069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219200" y="4708843"/>
              <a:ext cx="136525" cy="13648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900000">
              <a:off x="450850" y="4810411"/>
              <a:ext cx="874713" cy="533232"/>
            </a:xfrm>
            <a:prstGeom prst="ellipse">
              <a:avLst/>
            </a:prstGeom>
            <a:ln w="254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0745" name="TextBox 113"/>
          <p:cNvSpPr txBox="1">
            <a:spLocks noChangeArrowheads="1"/>
          </p:cNvSpPr>
          <p:nvPr/>
        </p:nvSpPr>
        <p:spPr bwMode="auto">
          <a:xfrm>
            <a:off x="304800" y="5715000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  <a:cs typeface="Arial" panose="020B0604020202020204" pitchFamily="34" charset="0"/>
              </a:rPr>
              <a:t>Input Space</a:t>
            </a:r>
          </a:p>
        </p:txBody>
      </p:sp>
      <p:sp>
        <p:nvSpPr>
          <p:cNvPr id="30746" name="TextBox 114"/>
          <p:cNvSpPr txBox="1">
            <a:spLocks noChangeArrowheads="1"/>
          </p:cNvSpPr>
          <p:nvPr/>
        </p:nvSpPr>
        <p:spPr bwMode="auto">
          <a:xfrm>
            <a:off x="1981200" y="5715000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  <a:cs typeface="Arial" panose="020B0604020202020204" pitchFamily="34" charset="0"/>
              </a:rPr>
              <a:t>Feature Space</a:t>
            </a:r>
          </a:p>
        </p:txBody>
      </p:sp>
      <p:sp>
        <p:nvSpPr>
          <p:cNvPr id="116" name="Right Arrow 115"/>
          <p:cNvSpPr/>
          <p:nvPr/>
        </p:nvSpPr>
        <p:spPr>
          <a:xfrm>
            <a:off x="1409700" y="5029200"/>
            <a:ext cx="533400" cy="2286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0748" name="Picture 118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270500"/>
            <a:ext cx="190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126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867400"/>
            <a:ext cx="3949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0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smtClean="0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828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945188" y="4724400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>
              <a:buClr>
                <a:schemeClr val="accent1"/>
              </a:buClr>
              <a:buSzPct val="65000"/>
            </a:pPr>
            <a:fld id="{412CC4EC-FF11-4564-BB7D-4215B44D152D}" type="slidenum">
              <a:rPr lang="tr-TR" altLang="en-US" sz="1400">
                <a:latin typeface="Arial" panose="020B0604020202020204" pitchFamily="34" charset="0"/>
              </a:rPr>
              <a:pPr>
                <a:buClr>
                  <a:schemeClr val="accent1"/>
                </a:buClr>
                <a:buSzPct val="65000"/>
              </a:pPr>
              <a:t>4</a:t>
            </a:fld>
            <a:endParaRPr lang="tr-TR" altLang="en-US" sz="1400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260350"/>
            <a:ext cx="8229600" cy="776288"/>
          </a:xfrm>
        </p:spPr>
        <p:txBody>
          <a:bodyPr/>
          <a:lstStyle/>
          <a:p>
            <a:pPr eaLnBrk="1" hangingPunct="1"/>
            <a:r>
              <a:rPr lang="tr-TR" altLang="en-US" smtClean="0">
                <a:solidFill>
                  <a:schemeClr val="tx1"/>
                </a:solidFill>
              </a:rPr>
              <a:t>Why “Learn”?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1232756"/>
            <a:ext cx="82296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en-US" dirty="0" smtClean="0"/>
              <a:t>Machine learning is programming computers to </a:t>
            </a:r>
            <a:r>
              <a:rPr lang="tr-TR" altLang="en-US" b="1" dirty="0" smtClean="0">
                <a:solidFill>
                  <a:srgbClr val="C00000"/>
                </a:solidFill>
              </a:rPr>
              <a:t>optimize </a:t>
            </a:r>
            <a:r>
              <a:rPr lang="tr-TR" altLang="en-US" dirty="0" smtClean="0"/>
              <a:t>a performance criterion using example data </a:t>
            </a:r>
            <a:r>
              <a:rPr lang="en-US" altLang="en-US" dirty="0" smtClean="0"/>
              <a:t>which can act like</a:t>
            </a:r>
            <a:r>
              <a:rPr lang="tr-TR" altLang="en-US" dirty="0" smtClean="0"/>
              <a:t> </a:t>
            </a:r>
            <a:r>
              <a:rPr lang="tr-TR" altLang="en-US" b="1" dirty="0" smtClean="0">
                <a:solidFill>
                  <a:srgbClr val="FF0000"/>
                </a:solidFill>
              </a:rPr>
              <a:t>past experience</a:t>
            </a:r>
            <a:r>
              <a:rPr lang="tr-TR" altLang="en-US" dirty="0" smtClean="0"/>
              <a:t>.</a:t>
            </a:r>
            <a:endParaRPr lang="en-US" altLang="en-US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tr-TR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tr-TR" altLang="en-US" dirty="0" smtClean="0"/>
              <a:t>There is no need to “learn” to calculate payroll</a:t>
            </a:r>
            <a:endParaRPr lang="en-US" altLang="en-US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tr-TR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tr-TR" altLang="en-US" dirty="0" smtClean="0"/>
              <a:t>Learning is used when: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en-US" dirty="0" smtClean="0"/>
              <a:t>Human expertise does not exist (navigating on Mars),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en-US" dirty="0" smtClean="0"/>
              <a:t>Humans are unable to explain their expertise (speech recognition)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en-US" dirty="0" smtClean="0"/>
              <a:t>Solution changes in time (routing on a computer network)</a:t>
            </a:r>
          </a:p>
          <a:p>
            <a:pPr lvl="1" eaLnBrk="1" hangingPunct="1">
              <a:lnSpc>
                <a:spcPct val="90000"/>
              </a:lnSpc>
            </a:pPr>
            <a:r>
              <a:rPr lang="tr-TR" altLang="en-US" dirty="0" smtClean="0"/>
              <a:t>Solution needs to be adapted to particular cases (user biometrics)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en-US" smtClean="0"/>
              <a:t>Generalization</a:t>
            </a:r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Components of generalization error </a:t>
            </a:r>
          </a:p>
          <a:p>
            <a:pPr lvl="1" eaLnBrk="1" hangingPunct="1"/>
            <a:r>
              <a:rPr lang="en-US" altLang="en-US" sz="2000" b="1" smtClean="0"/>
              <a:t>Bias:</a:t>
            </a:r>
            <a:r>
              <a:rPr lang="en-US" altLang="en-US" sz="2000" smtClean="0"/>
              <a:t> how much the average model over all training sets differ from the true model?</a:t>
            </a:r>
          </a:p>
          <a:p>
            <a:pPr lvl="2" eaLnBrk="1" hangingPunct="1"/>
            <a:r>
              <a:rPr lang="en-US" altLang="en-US" sz="2000" smtClean="0"/>
              <a:t>Error due to inaccurate assumptions/simplifications made by the model</a:t>
            </a:r>
          </a:p>
          <a:p>
            <a:pPr lvl="1" eaLnBrk="1" hangingPunct="1"/>
            <a:r>
              <a:rPr lang="en-US" altLang="en-US" sz="2000" b="1" smtClean="0"/>
              <a:t>Variance:</a:t>
            </a:r>
            <a:r>
              <a:rPr lang="en-US" altLang="en-US" sz="2000" smtClean="0"/>
              <a:t> how much models estimated from different training sets differ from each other</a:t>
            </a:r>
          </a:p>
          <a:p>
            <a:pPr eaLnBrk="1" hangingPunct="1"/>
            <a:r>
              <a:rPr lang="en-US" altLang="en-US" sz="2400" b="1" smtClean="0"/>
              <a:t>Underfitting:</a:t>
            </a:r>
            <a:r>
              <a:rPr lang="en-US" altLang="en-US" sz="2400" smtClean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smtClean="0"/>
              <a:t>High bias and low variance</a:t>
            </a:r>
          </a:p>
          <a:p>
            <a:pPr lvl="1" eaLnBrk="1" hangingPunct="1"/>
            <a:r>
              <a:rPr lang="en-US" altLang="en-US" sz="2000" smtClean="0"/>
              <a:t>High training error and high test error</a:t>
            </a:r>
          </a:p>
          <a:p>
            <a:pPr eaLnBrk="1" hangingPunct="1"/>
            <a:r>
              <a:rPr lang="en-US" altLang="en-US" sz="2400" b="1" smtClean="0"/>
              <a:t>Overfitting:</a:t>
            </a:r>
            <a:r>
              <a:rPr lang="en-US" altLang="en-US" sz="2400" smtClean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smtClean="0"/>
              <a:t>Low bias and high variance</a:t>
            </a:r>
          </a:p>
          <a:p>
            <a:pPr lvl="1" eaLnBrk="1" hangingPunct="1"/>
            <a:r>
              <a:rPr lang="en-US" altLang="en-US" sz="2000" smtClean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Bias-Variance Trade-off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524000"/>
            <a:ext cx="4572000" cy="449580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5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40163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775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Slide credit: D.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prstClr val="white">
                  <a:lumMod val="65000"/>
                </a:prst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68909"/>
            <a:ext cx="6172200" cy="628650"/>
          </a:xfrm>
        </p:spPr>
        <p:txBody>
          <a:bodyPr/>
          <a:lstStyle/>
          <a:p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Towards Ensemble Classifiers…</a:t>
            </a:r>
            <a:endParaRPr lang="en-US" altLang="zh-CN" sz="3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8101" name="Group 5"/>
          <p:cNvGrpSpPr>
            <a:grpSpLocks/>
          </p:cNvGrpSpPr>
          <p:nvPr/>
        </p:nvGrpSpPr>
        <p:grpSpPr bwMode="auto">
          <a:xfrm>
            <a:off x="715875" y="840220"/>
            <a:ext cx="7653846" cy="4900577"/>
            <a:chOff x="2971" y="2160"/>
            <a:chExt cx="4649" cy="2886"/>
          </a:xfrm>
        </p:grpSpPr>
        <p:grpSp>
          <p:nvGrpSpPr>
            <p:cNvPr id="388102" name="Group 6"/>
            <p:cNvGrpSpPr>
              <a:grpSpLocks/>
            </p:cNvGrpSpPr>
            <p:nvPr/>
          </p:nvGrpSpPr>
          <p:grpSpPr bwMode="auto">
            <a:xfrm>
              <a:off x="2971" y="2160"/>
              <a:ext cx="4649" cy="2886"/>
              <a:chOff x="521" y="890"/>
              <a:chExt cx="4649" cy="2886"/>
            </a:xfrm>
          </p:grpSpPr>
          <p:pic>
            <p:nvPicPr>
              <p:cNvPr id="388103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" y="890"/>
                <a:ext cx="4649" cy="2886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8104" name="Text Box 8"/>
              <p:cNvSpPr txBox="1">
                <a:spLocks noChangeArrowheads="1"/>
              </p:cNvSpPr>
              <p:nvPr/>
            </p:nvSpPr>
            <p:spPr bwMode="auto">
              <a:xfrm>
                <a:off x="612" y="1888"/>
                <a:ext cx="672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5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Model 1</a:t>
                </a:r>
              </a:p>
            </p:txBody>
          </p:sp>
          <p:sp>
            <p:nvSpPr>
              <p:cNvPr id="388105" name="Text Box 9"/>
              <p:cNvSpPr txBox="1">
                <a:spLocks noChangeArrowheads="1"/>
              </p:cNvSpPr>
              <p:nvPr/>
            </p:nvSpPr>
            <p:spPr bwMode="auto">
              <a:xfrm>
                <a:off x="1292" y="2115"/>
                <a:ext cx="672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C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5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Model 2</a:t>
                </a:r>
              </a:p>
            </p:txBody>
          </p:sp>
          <p:sp>
            <p:nvSpPr>
              <p:cNvPr id="388106" name="Text Box 10"/>
              <p:cNvSpPr txBox="1">
                <a:spLocks noChangeArrowheads="1"/>
              </p:cNvSpPr>
              <p:nvPr/>
            </p:nvSpPr>
            <p:spPr bwMode="auto">
              <a:xfrm>
                <a:off x="1837" y="1933"/>
                <a:ext cx="672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5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Model 3</a:t>
                </a:r>
              </a:p>
            </p:txBody>
          </p:sp>
          <p:sp>
            <p:nvSpPr>
              <p:cNvPr id="388107" name="Text Box 11"/>
              <p:cNvSpPr txBox="1">
                <a:spLocks noChangeArrowheads="1"/>
              </p:cNvSpPr>
              <p:nvPr/>
            </p:nvSpPr>
            <p:spPr bwMode="auto">
              <a:xfrm>
                <a:off x="2653" y="2160"/>
                <a:ext cx="672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5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Model 4</a:t>
                </a:r>
              </a:p>
            </p:txBody>
          </p:sp>
          <p:sp>
            <p:nvSpPr>
              <p:cNvPr id="388108" name="Text Box 12"/>
              <p:cNvSpPr txBox="1">
                <a:spLocks noChangeArrowheads="1"/>
              </p:cNvSpPr>
              <p:nvPr/>
            </p:nvSpPr>
            <p:spPr bwMode="auto">
              <a:xfrm>
                <a:off x="3334" y="1979"/>
                <a:ext cx="672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5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Model 5</a:t>
                </a:r>
              </a:p>
            </p:txBody>
          </p:sp>
          <p:sp>
            <p:nvSpPr>
              <p:cNvPr id="388109" name="Text Box 13"/>
              <p:cNvSpPr txBox="1">
                <a:spLocks noChangeArrowheads="1"/>
              </p:cNvSpPr>
              <p:nvPr/>
            </p:nvSpPr>
            <p:spPr bwMode="auto">
              <a:xfrm>
                <a:off x="4468" y="1842"/>
                <a:ext cx="672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5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Model 6</a:t>
                </a:r>
              </a:p>
            </p:txBody>
          </p:sp>
        </p:grpSp>
        <p:sp>
          <p:nvSpPr>
            <p:cNvPr id="388110" name="Text Box 14"/>
            <p:cNvSpPr txBox="1">
              <a:spLocks noChangeArrowheads="1"/>
            </p:cNvSpPr>
            <p:nvPr/>
          </p:nvSpPr>
          <p:spPr bwMode="auto">
            <a:xfrm>
              <a:off x="4649" y="2659"/>
              <a:ext cx="1900" cy="25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>
                  <a:solidFill>
                    <a:srgbClr val="000000"/>
                  </a:solidFill>
                  <a:cs typeface="Times New Roman" panose="02020603050405020304" pitchFamily="18" charset="0"/>
                </a:rPr>
                <a:t>Some unknown distribution</a:t>
              </a:r>
            </a:p>
          </p:txBody>
        </p:sp>
      </p:grpSp>
      <p:sp>
        <p:nvSpPr>
          <p:cNvPr id="388111" name="Text Box 15"/>
          <p:cNvSpPr txBox="1">
            <a:spLocks noChangeArrowheads="1"/>
          </p:cNvSpPr>
          <p:nvPr/>
        </p:nvSpPr>
        <p:spPr bwMode="auto">
          <a:xfrm>
            <a:off x="2213185" y="6071027"/>
            <a:ext cx="49720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Ensemble gives the global picture!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508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898FDC-802A-4C30-A34A-7DB38F9EE662}" type="slidenum">
              <a:rPr lang="en-US" altLang="zh-CN">
                <a:solidFill>
                  <a:srgbClr val="000000"/>
                </a:solidFill>
              </a:rPr>
              <a:pPr/>
              <a:t>43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1" y="285750"/>
            <a:ext cx="6172200" cy="628650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Ensemble of Classifiers—Learn to Combine</a:t>
            </a:r>
          </a:p>
        </p:txBody>
      </p:sp>
      <p:sp>
        <p:nvSpPr>
          <p:cNvPr id="449539" name="AutoShape 3"/>
          <p:cNvSpPr>
            <a:spLocks noChangeArrowheads="1"/>
          </p:cNvSpPr>
          <p:nvPr/>
        </p:nvSpPr>
        <p:spPr bwMode="auto">
          <a:xfrm>
            <a:off x="1485900" y="2800350"/>
            <a:ext cx="1257300" cy="571500"/>
          </a:xfrm>
          <a:prstGeom prst="flowChartOnlineStorag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labeled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449540" name="AutoShape 4"/>
          <p:cNvSpPr>
            <a:spLocks noChangeArrowheads="1"/>
          </p:cNvSpPr>
          <p:nvPr/>
        </p:nvSpPr>
        <p:spPr bwMode="auto">
          <a:xfrm>
            <a:off x="5715000" y="2743200"/>
            <a:ext cx="1257300" cy="571500"/>
          </a:xfrm>
          <a:prstGeom prst="flowChartOnlineStorag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unlabeled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data</a:t>
            </a:r>
          </a:p>
        </p:txBody>
      </p:sp>
      <p:pic>
        <p:nvPicPr>
          <p:cNvPr id="449541" name="Picture 5" descr="MCj0237945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1943100"/>
            <a:ext cx="540544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9542" name="AutoShape 6"/>
          <p:cNvCxnSpPr>
            <a:cxnSpLocks noChangeShapeType="1"/>
            <a:stCxn id="449539" idx="3"/>
            <a:endCxn id="449541" idx="1"/>
          </p:cNvCxnSpPr>
          <p:nvPr/>
        </p:nvCxnSpPr>
        <p:spPr bwMode="auto">
          <a:xfrm flipV="1">
            <a:off x="2533650" y="2166937"/>
            <a:ext cx="723900" cy="919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49543" name="Picture 7" descr="MCj0237945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2695575"/>
            <a:ext cx="540544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4" name="Picture 8" descr="MCj0237945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1" y="4229100"/>
            <a:ext cx="540544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45" name="Picture 9" descr="MCj0310746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686050"/>
            <a:ext cx="467916" cy="6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9546" name="AutoShape 10"/>
          <p:cNvCxnSpPr>
            <a:cxnSpLocks noChangeShapeType="1"/>
            <a:stCxn id="449539" idx="3"/>
            <a:endCxn id="449543" idx="1"/>
          </p:cNvCxnSpPr>
          <p:nvPr/>
        </p:nvCxnSpPr>
        <p:spPr bwMode="auto">
          <a:xfrm flipV="1">
            <a:off x="2533650" y="2919412"/>
            <a:ext cx="723900" cy="1666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9547" name="Text Box 11"/>
          <p:cNvSpPr txBox="1">
            <a:spLocks noChangeArrowheads="1"/>
          </p:cNvSpPr>
          <p:nvPr/>
        </p:nvSpPr>
        <p:spPr bwMode="auto">
          <a:xfrm>
            <a:off x="3200400" y="3486151"/>
            <a:ext cx="6286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……</a:t>
            </a:r>
          </a:p>
        </p:txBody>
      </p:sp>
      <p:cxnSp>
        <p:nvCxnSpPr>
          <p:cNvPr id="449548" name="AutoShape 12"/>
          <p:cNvCxnSpPr>
            <a:cxnSpLocks noChangeShapeType="1"/>
            <a:stCxn id="449539" idx="3"/>
            <a:endCxn id="449547" idx="1"/>
          </p:cNvCxnSpPr>
          <p:nvPr/>
        </p:nvCxnSpPr>
        <p:spPr bwMode="auto">
          <a:xfrm>
            <a:off x="2533650" y="3086100"/>
            <a:ext cx="666750" cy="55009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9549" name="AutoShape 13"/>
          <p:cNvCxnSpPr>
            <a:cxnSpLocks noChangeShapeType="1"/>
            <a:stCxn id="449539" idx="3"/>
            <a:endCxn id="449544" idx="1"/>
          </p:cNvCxnSpPr>
          <p:nvPr/>
        </p:nvCxnSpPr>
        <p:spPr bwMode="auto">
          <a:xfrm>
            <a:off x="2533650" y="3086100"/>
            <a:ext cx="781050" cy="1366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9550" name="AutoShape 14"/>
          <p:cNvCxnSpPr>
            <a:cxnSpLocks noChangeShapeType="1"/>
            <a:stCxn id="449541" idx="3"/>
            <a:endCxn id="449545" idx="1"/>
          </p:cNvCxnSpPr>
          <p:nvPr/>
        </p:nvCxnSpPr>
        <p:spPr bwMode="auto">
          <a:xfrm>
            <a:off x="3798095" y="2166937"/>
            <a:ext cx="888206" cy="8632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9551" name="AutoShape 15"/>
          <p:cNvCxnSpPr>
            <a:cxnSpLocks noChangeShapeType="1"/>
            <a:stCxn id="449543" idx="3"/>
            <a:endCxn id="449545" idx="1"/>
          </p:cNvCxnSpPr>
          <p:nvPr/>
        </p:nvCxnSpPr>
        <p:spPr bwMode="auto">
          <a:xfrm>
            <a:off x="3798095" y="2919412"/>
            <a:ext cx="888206" cy="11072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9552" name="AutoShape 16"/>
          <p:cNvCxnSpPr>
            <a:cxnSpLocks noChangeShapeType="1"/>
            <a:stCxn id="449547" idx="3"/>
            <a:endCxn id="449545" idx="1"/>
          </p:cNvCxnSpPr>
          <p:nvPr/>
        </p:nvCxnSpPr>
        <p:spPr bwMode="auto">
          <a:xfrm flipV="1">
            <a:off x="3829050" y="3029546"/>
            <a:ext cx="857250" cy="60664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9553" name="AutoShape 17"/>
          <p:cNvCxnSpPr>
            <a:cxnSpLocks noChangeShapeType="1"/>
            <a:stCxn id="449544" idx="3"/>
            <a:endCxn id="449545" idx="1"/>
          </p:cNvCxnSpPr>
          <p:nvPr/>
        </p:nvCxnSpPr>
        <p:spPr bwMode="auto">
          <a:xfrm flipV="1">
            <a:off x="3855245" y="3030141"/>
            <a:ext cx="831056" cy="142279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9554" name="AutoShape 18"/>
          <p:cNvCxnSpPr>
            <a:cxnSpLocks noChangeShapeType="1"/>
            <a:stCxn id="449545" idx="3"/>
            <a:endCxn id="449540" idx="1"/>
          </p:cNvCxnSpPr>
          <p:nvPr/>
        </p:nvCxnSpPr>
        <p:spPr bwMode="auto">
          <a:xfrm flipV="1">
            <a:off x="5154216" y="3028950"/>
            <a:ext cx="560784" cy="11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9555" name="Text Box 19"/>
          <p:cNvSpPr txBox="1">
            <a:spLocks noChangeArrowheads="1"/>
          </p:cNvSpPr>
          <p:nvPr/>
        </p:nvSpPr>
        <p:spPr bwMode="auto">
          <a:xfrm>
            <a:off x="5829300" y="4114801"/>
            <a:ext cx="1028700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final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predictions</a:t>
            </a:r>
          </a:p>
        </p:txBody>
      </p:sp>
      <p:cxnSp>
        <p:nvCxnSpPr>
          <p:cNvPr id="449556" name="AutoShape 20"/>
          <p:cNvCxnSpPr>
            <a:cxnSpLocks noChangeShapeType="1"/>
            <a:stCxn id="449540" idx="2"/>
            <a:endCxn id="449555" idx="0"/>
          </p:cNvCxnSpPr>
          <p:nvPr/>
        </p:nvCxnSpPr>
        <p:spPr bwMode="auto">
          <a:xfrm>
            <a:off x="6343650" y="3314700"/>
            <a:ext cx="0" cy="8001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9557" name="AutoShape 21"/>
          <p:cNvCxnSpPr>
            <a:cxnSpLocks noChangeShapeType="1"/>
            <a:stCxn id="449539" idx="2"/>
            <a:endCxn id="449545" idx="2"/>
          </p:cNvCxnSpPr>
          <p:nvPr/>
        </p:nvCxnSpPr>
        <p:spPr bwMode="auto">
          <a:xfrm rot="16200000" flipH="1">
            <a:off x="3517106" y="1969294"/>
            <a:ext cx="1191" cy="2806304"/>
          </a:xfrm>
          <a:prstGeom prst="curvedConnector3">
            <a:avLst>
              <a:gd name="adj1" fmla="val 1281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9558" name="Text Box 22"/>
          <p:cNvSpPr txBox="1">
            <a:spLocks noChangeArrowheads="1"/>
          </p:cNvSpPr>
          <p:nvPr/>
        </p:nvSpPr>
        <p:spPr bwMode="auto">
          <a:xfrm>
            <a:off x="1943100" y="4857751"/>
            <a:ext cx="35433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rgbClr val="000000"/>
                </a:solidFill>
              </a:rPr>
              <a:t>learn the combination from labeled data</a:t>
            </a:r>
          </a:p>
        </p:txBody>
      </p:sp>
      <p:sp>
        <p:nvSpPr>
          <p:cNvPr id="449559" name="Line 23"/>
          <p:cNvSpPr>
            <a:spLocks noChangeShapeType="1"/>
          </p:cNvSpPr>
          <p:nvPr/>
        </p:nvSpPr>
        <p:spPr bwMode="auto">
          <a:xfrm rot="5400000">
            <a:off x="3429596" y="3428405"/>
            <a:ext cx="411361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449560" name="Text Box 24"/>
          <p:cNvSpPr txBox="1">
            <a:spLocks noChangeArrowheads="1"/>
          </p:cNvSpPr>
          <p:nvPr/>
        </p:nvSpPr>
        <p:spPr bwMode="auto">
          <a:xfrm>
            <a:off x="2857500" y="1543051"/>
            <a:ext cx="13144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449561" name="Text Box 25"/>
          <p:cNvSpPr txBox="1">
            <a:spLocks noChangeArrowheads="1"/>
          </p:cNvSpPr>
          <p:nvPr/>
        </p:nvSpPr>
        <p:spPr bwMode="auto">
          <a:xfrm>
            <a:off x="5829300" y="1543051"/>
            <a:ext cx="13144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test</a:t>
            </a:r>
          </a:p>
        </p:txBody>
      </p:sp>
      <p:sp>
        <p:nvSpPr>
          <p:cNvPr id="449562" name="Text Box 26"/>
          <p:cNvSpPr txBox="1">
            <a:spLocks noChangeArrowheads="1"/>
          </p:cNvSpPr>
          <p:nvPr/>
        </p:nvSpPr>
        <p:spPr bwMode="auto">
          <a:xfrm>
            <a:off x="2800350" y="2343151"/>
            <a:ext cx="14287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classifier 1</a:t>
            </a:r>
          </a:p>
        </p:txBody>
      </p:sp>
      <p:sp>
        <p:nvSpPr>
          <p:cNvPr id="449563" name="Text Box 27"/>
          <p:cNvSpPr txBox="1">
            <a:spLocks noChangeArrowheads="1"/>
          </p:cNvSpPr>
          <p:nvPr/>
        </p:nvSpPr>
        <p:spPr bwMode="auto">
          <a:xfrm>
            <a:off x="2800350" y="3039666"/>
            <a:ext cx="14287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classifier 2</a:t>
            </a:r>
          </a:p>
        </p:txBody>
      </p:sp>
      <p:sp>
        <p:nvSpPr>
          <p:cNvPr id="449564" name="Text Box 28"/>
          <p:cNvSpPr txBox="1">
            <a:spLocks noChangeArrowheads="1"/>
          </p:cNvSpPr>
          <p:nvPr/>
        </p:nvSpPr>
        <p:spPr bwMode="auto">
          <a:xfrm>
            <a:off x="2800350" y="4068366"/>
            <a:ext cx="14287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rgbClr val="000000"/>
                </a:solidFill>
              </a:rPr>
              <a:t>classifier k</a:t>
            </a:r>
          </a:p>
        </p:txBody>
      </p:sp>
      <p:sp>
        <p:nvSpPr>
          <p:cNvPr id="449565" name="Text Box 29"/>
          <p:cNvSpPr txBox="1">
            <a:spLocks noChangeArrowheads="1"/>
          </p:cNvSpPr>
          <p:nvPr/>
        </p:nvSpPr>
        <p:spPr bwMode="auto">
          <a:xfrm>
            <a:off x="4114800" y="2457451"/>
            <a:ext cx="14287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Ensemble model</a:t>
            </a:r>
          </a:p>
        </p:txBody>
      </p:sp>
      <p:sp>
        <p:nvSpPr>
          <p:cNvPr id="449566" name="Text Box 30"/>
          <p:cNvSpPr txBox="1">
            <a:spLocks noChangeArrowheads="1"/>
          </p:cNvSpPr>
          <p:nvPr/>
        </p:nvSpPr>
        <p:spPr bwMode="auto">
          <a:xfrm>
            <a:off x="1771650" y="5429251"/>
            <a:ext cx="52006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</a:rPr>
              <a:t>Algorithms: boosting, stacked generalization, rule ensemble, Bayesian model averaging……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17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0" grpId="0" animBg="1"/>
      <p:bldP spid="449555" grpId="0"/>
      <p:bldP spid="449558" grpId="0"/>
      <p:bldP spid="449559" grpId="0" animBg="1"/>
      <p:bldP spid="449561" grpId="0"/>
      <p:bldP spid="449565" grpId="0"/>
      <p:bldP spid="44956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random forest classif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007" y="1052736"/>
            <a:ext cx="8063139" cy="49084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2147" y="424543"/>
            <a:ext cx="651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example, the Random Forest Classifiers…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727684" y="6365054"/>
            <a:ext cx="7990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404040"/>
                </a:solidFill>
                <a:ea typeface="Arial Unicode MS"/>
                <a:cs typeface="Arial Unicode MS"/>
              </a:rPr>
              <a:t>Breiman</a:t>
            </a:r>
            <a:r>
              <a:rPr lang="en-US" sz="1800" dirty="0">
                <a:solidFill>
                  <a:srgbClr val="404040"/>
                </a:solidFill>
                <a:ea typeface="Arial Unicode MS"/>
                <a:cs typeface="Arial Unicode MS"/>
              </a:rPr>
              <a:t>, L. Random Forests</a:t>
            </a:r>
            <a:r>
              <a:rPr lang="en-US" sz="1800" i="1" dirty="0">
                <a:solidFill>
                  <a:srgbClr val="404040"/>
                </a:solidFill>
                <a:ea typeface="Arial Unicode MS"/>
                <a:cs typeface="Arial Unicode MS"/>
              </a:rPr>
              <a:t>.</a:t>
            </a:r>
            <a:r>
              <a:rPr lang="en-US" sz="1800" dirty="0">
                <a:solidFill>
                  <a:srgbClr val="404040"/>
                </a:solidFill>
                <a:ea typeface="Arial Unicode MS"/>
                <a:cs typeface="Arial Unicode MS"/>
              </a:rPr>
              <a:t> </a:t>
            </a:r>
            <a:r>
              <a:rPr lang="en-US" sz="1800" i="1" dirty="0">
                <a:solidFill>
                  <a:srgbClr val="0000FF"/>
                </a:solidFill>
                <a:ea typeface="Arial Unicode MS"/>
                <a:cs typeface="Arial Unicode MS"/>
              </a:rPr>
              <a:t>Machine Learning </a:t>
            </a:r>
            <a:r>
              <a:rPr lang="en-US" sz="1800" dirty="0">
                <a:solidFill>
                  <a:srgbClr val="404040"/>
                </a:solidFill>
                <a:ea typeface="Arial Unicode MS"/>
                <a:cs typeface="Arial Unicode MS"/>
              </a:rPr>
              <a:t>45, pp. 5–32, 2001.</a:t>
            </a:r>
            <a:endParaRPr lang="en-US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5230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8300"/>
            <a:ext cx="79517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1403648" y="4149080"/>
            <a:ext cx="2851150" cy="12223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50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49D903-22E4-BB4C-8959-8C59F6665CA3}" type="slidenum">
              <a:rPr lang="en-US" smtClean="0">
                <a:latin typeface="Times New Roman" pitchFamily="1" charset="0"/>
              </a:rPr>
              <a:pPr/>
              <a:t>46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Regression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2971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For classification the </a:t>
            </a:r>
            <a:r>
              <a:rPr lang="en-US" dirty="0" err="1" smtClean="0">
                <a:ea typeface="ＭＳ Ｐゴシック" pitchFamily="1" charset="-128"/>
                <a:cs typeface="ＭＳ Ｐゴシック" pitchFamily="1" charset="-128"/>
              </a:rPr>
              <a:t>output(s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) is nominal</a:t>
            </a:r>
          </a:p>
          <a:p>
            <a:pPr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In regression the output is continuous</a:t>
            </a:r>
          </a:p>
          <a:p>
            <a:pPr lvl="1" eaLnBrk="1" hangingPunct="1"/>
            <a:r>
              <a:rPr lang="en-US" dirty="0" smtClean="0"/>
              <a:t>Function Approximation</a:t>
            </a:r>
          </a:p>
          <a:p>
            <a:pPr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Many models could be used – Simplest is linear regression</a:t>
            </a:r>
          </a:p>
          <a:p>
            <a:pPr lvl="1" eaLnBrk="1" hangingPunct="1"/>
            <a:r>
              <a:rPr lang="en-US" dirty="0" smtClean="0"/>
              <a:t>Fit data with the best hyper-plane which "goes through" the points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17414" name="Line 5"/>
          <p:cNvSpPr>
            <a:spLocks noChangeShapeType="1"/>
          </p:cNvSpPr>
          <p:nvPr/>
        </p:nvSpPr>
        <p:spPr bwMode="auto">
          <a:xfrm>
            <a:off x="3230563" y="4284663"/>
            <a:ext cx="0" cy="154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5" name="Line 6"/>
          <p:cNvSpPr>
            <a:spLocks noChangeShapeType="1"/>
          </p:cNvSpPr>
          <p:nvPr/>
        </p:nvSpPr>
        <p:spPr bwMode="auto">
          <a:xfrm>
            <a:off x="3230563" y="5832475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AutoShape 15"/>
          <p:cNvSpPr>
            <a:spLocks noChangeArrowheads="1"/>
          </p:cNvSpPr>
          <p:nvPr/>
        </p:nvSpPr>
        <p:spPr bwMode="auto">
          <a:xfrm>
            <a:off x="3611563" y="5399088"/>
            <a:ext cx="128587" cy="128587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AutoShape 17"/>
          <p:cNvSpPr>
            <a:spLocks noChangeArrowheads="1"/>
          </p:cNvSpPr>
          <p:nvPr/>
        </p:nvSpPr>
        <p:spPr bwMode="auto">
          <a:xfrm>
            <a:off x="4449763" y="4852988"/>
            <a:ext cx="128587" cy="1301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AutoShape 18"/>
          <p:cNvSpPr>
            <a:spLocks noChangeArrowheads="1"/>
          </p:cNvSpPr>
          <p:nvPr/>
        </p:nvSpPr>
        <p:spPr bwMode="auto">
          <a:xfrm>
            <a:off x="3740150" y="4983163"/>
            <a:ext cx="128588" cy="128587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9" name="AutoShape 19"/>
          <p:cNvSpPr>
            <a:spLocks noChangeArrowheads="1"/>
          </p:cNvSpPr>
          <p:nvPr/>
        </p:nvSpPr>
        <p:spPr bwMode="auto">
          <a:xfrm>
            <a:off x="4906963" y="4395788"/>
            <a:ext cx="128587" cy="1301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0" name="AutoShape 20"/>
          <p:cNvSpPr>
            <a:spLocks noChangeArrowheads="1"/>
          </p:cNvSpPr>
          <p:nvPr/>
        </p:nvSpPr>
        <p:spPr bwMode="auto">
          <a:xfrm>
            <a:off x="4321175" y="5375275"/>
            <a:ext cx="128588" cy="128588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1" name="AutoShape 21"/>
          <p:cNvSpPr>
            <a:spLocks noChangeArrowheads="1"/>
          </p:cNvSpPr>
          <p:nvPr/>
        </p:nvSpPr>
        <p:spPr bwMode="auto">
          <a:xfrm>
            <a:off x="4754563" y="5005388"/>
            <a:ext cx="128587" cy="1301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2" name="AutoShape 22"/>
          <p:cNvSpPr>
            <a:spLocks noChangeArrowheads="1"/>
          </p:cNvSpPr>
          <p:nvPr/>
        </p:nvSpPr>
        <p:spPr bwMode="auto">
          <a:xfrm>
            <a:off x="5364163" y="4776788"/>
            <a:ext cx="128587" cy="1301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3" name="AutoShape 23"/>
          <p:cNvSpPr>
            <a:spLocks noChangeArrowheads="1"/>
          </p:cNvSpPr>
          <p:nvPr/>
        </p:nvSpPr>
        <p:spPr bwMode="auto">
          <a:xfrm>
            <a:off x="5668963" y="4267200"/>
            <a:ext cx="128587" cy="128588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424" name="Straight Connector 20"/>
          <p:cNvCxnSpPr>
            <a:cxnSpLocks noChangeShapeType="1"/>
          </p:cNvCxnSpPr>
          <p:nvPr/>
        </p:nvCxnSpPr>
        <p:spPr bwMode="auto">
          <a:xfrm flipV="1">
            <a:off x="3382963" y="4191000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17425" name="TextBox 15"/>
          <p:cNvSpPr txBox="1">
            <a:spLocks noChangeArrowheads="1"/>
          </p:cNvSpPr>
          <p:nvPr/>
        </p:nvSpPr>
        <p:spPr bwMode="auto">
          <a:xfrm>
            <a:off x="2024063" y="4419600"/>
            <a:ext cx="1133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/>
              <a:t>y</a:t>
            </a:r>
          </a:p>
          <a:p>
            <a:pPr algn="ctr"/>
            <a:r>
              <a:rPr lang="en-US" sz="1800" dirty="0"/>
              <a:t>dependent</a:t>
            </a:r>
          </a:p>
          <a:p>
            <a:pPr algn="ctr"/>
            <a:r>
              <a:rPr lang="en-US" sz="1800" dirty="0"/>
              <a:t>variable</a:t>
            </a:r>
          </a:p>
          <a:p>
            <a:pPr algn="ctr"/>
            <a:r>
              <a:rPr lang="en-US" sz="1800" dirty="0"/>
              <a:t>(output)</a:t>
            </a:r>
          </a:p>
        </p:txBody>
      </p:sp>
      <p:sp>
        <p:nvSpPr>
          <p:cNvPr id="17426" name="TextBox 16"/>
          <p:cNvSpPr txBox="1">
            <a:spLocks noChangeArrowheads="1"/>
          </p:cNvSpPr>
          <p:nvPr/>
        </p:nvSpPr>
        <p:spPr bwMode="auto">
          <a:xfrm>
            <a:off x="2881313" y="5800725"/>
            <a:ext cx="3748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/>
              <a:t>x – </a:t>
            </a:r>
            <a:r>
              <a:rPr lang="en-US" sz="1800"/>
              <a:t>independent variable (input)</a:t>
            </a:r>
          </a:p>
        </p:txBody>
      </p:sp>
    </p:spTree>
    <p:extLst>
      <p:ext uri="{BB962C8B-B14F-4D97-AF65-F5344CB8AC3E}">
        <p14:creationId xmlns:p14="http://schemas.microsoft.com/office/powerpoint/2010/main" val="35873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887716" y="147586"/>
            <a:ext cx="6935788" cy="480226"/>
          </a:xfrm>
        </p:spPr>
        <p:txBody>
          <a:bodyPr/>
          <a:lstStyle/>
          <a:p>
            <a:pPr marL="342900" indent="-342900"/>
            <a:r>
              <a:rPr lang="sv-SE" sz="2800" dirty="0" smtClean="0"/>
              <a:t>R</a:t>
            </a:r>
            <a:r>
              <a:rPr lang="en-US" dirty="0" smtClean="0"/>
              <a:t>egression: Over/under fitting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755576" y="5247354"/>
            <a:ext cx="6935788" cy="1038226"/>
          </a:xfrm>
        </p:spPr>
        <p:txBody>
          <a:bodyPr>
            <a:normAutofit fontScale="92500"/>
          </a:bodyPr>
          <a:lstStyle/>
          <a:p>
            <a:r>
              <a:rPr lang="sv-SE" dirty="0" smtClean="0"/>
              <a:t>- In overfitting, i</a:t>
            </a:r>
            <a:r>
              <a:rPr lang="en-US" dirty="0" smtClean="0"/>
              <a:t>f </a:t>
            </a:r>
            <a:r>
              <a:rPr lang="en-US" dirty="0"/>
              <a:t>we have too </a:t>
            </a:r>
            <a:r>
              <a:rPr lang="en-US" dirty="0" smtClean="0"/>
              <a:t>many </a:t>
            </a:r>
            <a:r>
              <a:rPr lang="en-US" dirty="0"/>
              <a:t>features, the learned hypothesis may fit the training set very </a:t>
            </a:r>
            <a:r>
              <a:rPr lang="en-US" dirty="0" smtClean="0"/>
              <a:t>well, </a:t>
            </a:r>
            <a:r>
              <a:rPr lang="en-US" dirty="0"/>
              <a:t>but fail to generalize to new examples (predict prices on new examples</a:t>
            </a:r>
            <a:r>
              <a:rPr lang="en-US" dirty="0" smtClean="0"/>
              <a:t>).</a:t>
            </a:r>
            <a:endParaRPr lang="sv-SE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52013"/>
            <a:ext cx="8562800" cy="227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948636"/>
            <a:ext cx="4589740" cy="131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6"/>
          <p:cNvSpPr txBox="1"/>
          <p:nvPr/>
        </p:nvSpPr>
        <p:spPr>
          <a:xfrm>
            <a:off x="4793261" y="6441363"/>
            <a:ext cx="4265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400" b="1" i="1" dirty="0">
                <a:solidFill>
                  <a:srgbClr val="C00000"/>
                </a:solidFill>
                <a:latin typeface="Arial"/>
              </a:rPr>
              <a:t>Source: ”</a:t>
            </a:r>
            <a:r>
              <a:rPr lang="sv-SE" sz="1400" b="1" i="1" dirty="0" err="1">
                <a:solidFill>
                  <a:srgbClr val="C00000"/>
                </a:solidFill>
                <a:latin typeface="Arial"/>
              </a:rPr>
              <a:t>Machine</a:t>
            </a:r>
            <a:r>
              <a:rPr lang="sv-SE" sz="1400" b="1" i="1" dirty="0">
                <a:solidFill>
                  <a:srgbClr val="C00000"/>
                </a:solidFill>
                <a:latin typeface="Arial"/>
              </a:rPr>
              <a:t> </a:t>
            </a:r>
            <a:r>
              <a:rPr lang="sv-SE" sz="1400" b="1" i="1" dirty="0" err="1">
                <a:solidFill>
                  <a:srgbClr val="C00000"/>
                </a:solidFill>
                <a:latin typeface="Arial"/>
              </a:rPr>
              <a:t>learning</a:t>
            </a:r>
            <a:r>
              <a:rPr lang="sv-SE" sz="1400" b="1" i="1" dirty="0">
                <a:solidFill>
                  <a:srgbClr val="C00000"/>
                </a:solidFill>
                <a:latin typeface="Arial"/>
              </a:rPr>
              <a:t> ” </a:t>
            </a:r>
            <a:r>
              <a:rPr lang="sv-SE" sz="1400" b="1" i="1" dirty="0" err="1">
                <a:solidFill>
                  <a:srgbClr val="C00000"/>
                </a:solidFill>
                <a:latin typeface="Arial"/>
              </a:rPr>
              <a:t>course</a:t>
            </a:r>
            <a:r>
              <a:rPr lang="sv-SE" sz="1400" b="1" i="1" dirty="0">
                <a:solidFill>
                  <a:srgbClr val="C00000"/>
                </a:solidFill>
                <a:latin typeface="Arial"/>
              </a:rPr>
              <a:t>, Andrew </a:t>
            </a:r>
            <a:r>
              <a:rPr lang="sv-SE" sz="1400" b="1" i="1" dirty="0" err="1">
                <a:solidFill>
                  <a:srgbClr val="C00000"/>
                </a:solidFill>
                <a:latin typeface="Arial"/>
              </a:rPr>
              <a:t>Ng</a:t>
            </a:r>
            <a:endParaRPr lang="sv-SE" sz="1400" b="1" i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>
                <a:solidFill>
                  <a:prstClr val="white"/>
                </a:solidFill>
              </a:rPr>
              <a:pPr/>
              <a:t>47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Logistic Regression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82625" y="1711325"/>
            <a:ext cx="7305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en-US" sz="1800" dirty="0" smtClean="0">
                <a:solidFill>
                  <a:srgbClr val="000000"/>
                </a:solidFill>
              </a:rPr>
              <a:t> This is also regression but with targets Y=(0,1). </a:t>
            </a:r>
            <a:r>
              <a:rPr lang="en-US" altLang="en-US" sz="1800" dirty="0" smtClean="0">
                <a:solidFill>
                  <a:srgbClr val="000000"/>
                </a:solidFill>
              </a:rPr>
              <a:t>i.e</a:t>
            </a:r>
            <a:r>
              <a:rPr lang="en-US" altLang="en-US" sz="1800" dirty="0" smtClean="0">
                <a:solidFill>
                  <a:srgbClr val="000000"/>
                </a:solidFill>
              </a:rPr>
              <a:t>. it is classification!</a:t>
            </a:r>
          </a:p>
          <a:p>
            <a:pPr eaLnBrk="1" hangingPunct="1">
              <a:buFontTx/>
              <a:buChar char="•"/>
            </a:pPr>
            <a:endParaRPr lang="en-US" altLang="en-US" sz="1800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1800" dirty="0" smtClean="0">
                <a:solidFill>
                  <a:srgbClr val="000000"/>
                </a:solidFill>
              </a:rPr>
              <a:t> We will fit a regression function on P(Y=1|X)</a:t>
            </a: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787400" y="3617913"/>
            <a:ext cx="290513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1230313" y="3616325"/>
            <a:ext cx="290512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1724025" y="3624263"/>
            <a:ext cx="290513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346075" y="4410075"/>
            <a:ext cx="290513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788988" y="4408488"/>
            <a:ext cx="290512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1754188" y="4410075"/>
            <a:ext cx="290512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1282700" y="4416425"/>
            <a:ext cx="290513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2290763" y="4394200"/>
            <a:ext cx="290512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V="1">
            <a:off x="528638" y="3921125"/>
            <a:ext cx="319087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flipV="1">
            <a:off x="557213" y="3876675"/>
            <a:ext cx="725487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600075" y="3848100"/>
            <a:ext cx="1133475" cy="623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V="1">
            <a:off x="876300" y="3906838"/>
            <a:ext cx="28575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 flipV="1">
            <a:off x="949325" y="3921125"/>
            <a:ext cx="377825" cy="493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 flipV="1">
            <a:off x="1022350" y="3890963"/>
            <a:ext cx="768350" cy="538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 flipV="1">
            <a:off x="992188" y="3921125"/>
            <a:ext cx="377825" cy="522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 flipH="1" flipV="1">
            <a:off x="1327150" y="3906838"/>
            <a:ext cx="130175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 flipV="1">
            <a:off x="1471613" y="3921125"/>
            <a:ext cx="347662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 flipH="1" flipV="1">
            <a:off x="1050925" y="3876675"/>
            <a:ext cx="711200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 flipH="1" flipV="1">
            <a:off x="1412875" y="3890963"/>
            <a:ext cx="40640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 flipH="1" flipV="1">
            <a:off x="1878013" y="3906838"/>
            <a:ext cx="14287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 flipH="1" flipV="1">
            <a:off x="1006475" y="3876675"/>
            <a:ext cx="1292225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 flipH="1" flipV="1">
            <a:off x="1485900" y="3862388"/>
            <a:ext cx="857250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 flipH="1" flipV="1">
            <a:off x="1951038" y="3876675"/>
            <a:ext cx="463550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aphicFrame>
        <p:nvGraphicFramePr>
          <p:cNvPr id="33822" name="Object 30"/>
          <p:cNvGraphicFramePr>
            <a:graphicFrameLocks noChangeAspect="1"/>
          </p:cNvGraphicFramePr>
          <p:nvPr/>
        </p:nvGraphicFramePr>
        <p:xfrm>
          <a:off x="2674938" y="4267200"/>
          <a:ext cx="45878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5" name="Equation" r:id="rId4" imgW="203040" imgH="241200" progId="Equation.DSMT4">
                  <p:embed/>
                </p:oleObj>
              </mc:Choice>
              <mc:Fallback>
                <p:oleObj name="Equation" r:id="rId4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938" y="4267200"/>
                        <a:ext cx="458787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3" name="Object 31"/>
          <p:cNvGraphicFramePr>
            <a:graphicFrameLocks noChangeAspect="1"/>
          </p:cNvGraphicFramePr>
          <p:nvPr/>
        </p:nvGraphicFramePr>
        <p:xfrm>
          <a:off x="2495550" y="3848100"/>
          <a:ext cx="4349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6" name="Equation" r:id="rId6" imgW="203040" imgH="241200" progId="Equation.DSMT4">
                  <p:embed/>
                </p:oleObj>
              </mc:Choice>
              <mc:Fallback>
                <p:oleObj name="Equation" r:id="rId6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3848100"/>
                        <a:ext cx="43497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6454775" y="4064000"/>
            <a:ext cx="290513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6897688" y="4062413"/>
            <a:ext cx="290512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7391400" y="4070350"/>
            <a:ext cx="290513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6013450" y="4856163"/>
            <a:ext cx="290513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6456363" y="4854575"/>
            <a:ext cx="290512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7421563" y="4856163"/>
            <a:ext cx="290512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6950075" y="4862513"/>
            <a:ext cx="290513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7958138" y="4840288"/>
            <a:ext cx="290512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3" name="Line 41"/>
          <p:cNvSpPr>
            <a:spLocks noChangeShapeType="1"/>
          </p:cNvSpPr>
          <p:nvPr/>
        </p:nvSpPr>
        <p:spPr bwMode="auto">
          <a:xfrm flipV="1">
            <a:off x="6196013" y="4367213"/>
            <a:ext cx="319087" cy="47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4" name="Line 42"/>
          <p:cNvSpPr>
            <a:spLocks noChangeShapeType="1"/>
          </p:cNvSpPr>
          <p:nvPr/>
        </p:nvSpPr>
        <p:spPr bwMode="auto">
          <a:xfrm flipV="1">
            <a:off x="6224588" y="4322763"/>
            <a:ext cx="725487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5" name="Line 43"/>
          <p:cNvSpPr>
            <a:spLocks noChangeShapeType="1"/>
          </p:cNvSpPr>
          <p:nvPr/>
        </p:nvSpPr>
        <p:spPr bwMode="auto">
          <a:xfrm flipV="1">
            <a:off x="6267450" y="4294188"/>
            <a:ext cx="1133475" cy="623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6" name="Line 44"/>
          <p:cNvSpPr>
            <a:spLocks noChangeShapeType="1"/>
          </p:cNvSpPr>
          <p:nvPr/>
        </p:nvSpPr>
        <p:spPr bwMode="auto">
          <a:xfrm flipV="1">
            <a:off x="6543675" y="4352925"/>
            <a:ext cx="28575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7" name="Line 45"/>
          <p:cNvSpPr>
            <a:spLocks noChangeShapeType="1"/>
          </p:cNvSpPr>
          <p:nvPr/>
        </p:nvSpPr>
        <p:spPr bwMode="auto">
          <a:xfrm flipV="1">
            <a:off x="6616700" y="4367213"/>
            <a:ext cx="377825" cy="493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8" name="Line 46"/>
          <p:cNvSpPr>
            <a:spLocks noChangeShapeType="1"/>
          </p:cNvSpPr>
          <p:nvPr/>
        </p:nvSpPr>
        <p:spPr bwMode="auto">
          <a:xfrm flipV="1">
            <a:off x="6689725" y="4337050"/>
            <a:ext cx="768350" cy="538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39" name="Line 47"/>
          <p:cNvSpPr>
            <a:spLocks noChangeShapeType="1"/>
          </p:cNvSpPr>
          <p:nvPr/>
        </p:nvSpPr>
        <p:spPr bwMode="auto">
          <a:xfrm flipH="1" flipV="1">
            <a:off x="6659563" y="4367213"/>
            <a:ext cx="377825" cy="52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40" name="Line 48"/>
          <p:cNvSpPr>
            <a:spLocks noChangeShapeType="1"/>
          </p:cNvSpPr>
          <p:nvPr/>
        </p:nvSpPr>
        <p:spPr bwMode="auto">
          <a:xfrm flipH="1" flipV="1">
            <a:off x="6994525" y="4352925"/>
            <a:ext cx="130175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41" name="Line 49"/>
          <p:cNvSpPr>
            <a:spLocks noChangeShapeType="1"/>
          </p:cNvSpPr>
          <p:nvPr/>
        </p:nvSpPr>
        <p:spPr bwMode="auto">
          <a:xfrm flipV="1">
            <a:off x="7138988" y="4367213"/>
            <a:ext cx="347662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42" name="Line 50"/>
          <p:cNvSpPr>
            <a:spLocks noChangeShapeType="1"/>
          </p:cNvSpPr>
          <p:nvPr/>
        </p:nvSpPr>
        <p:spPr bwMode="auto">
          <a:xfrm flipH="1" flipV="1">
            <a:off x="6718300" y="4322763"/>
            <a:ext cx="711200" cy="566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43" name="Line 51"/>
          <p:cNvSpPr>
            <a:spLocks noChangeShapeType="1"/>
          </p:cNvSpPr>
          <p:nvPr/>
        </p:nvSpPr>
        <p:spPr bwMode="auto">
          <a:xfrm flipH="1" flipV="1">
            <a:off x="7080250" y="4337050"/>
            <a:ext cx="40640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44" name="Line 52"/>
          <p:cNvSpPr>
            <a:spLocks noChangeShapeType="1"/>
          </p:cNvSpPr>
          <p:nvPr/>
        </p:nvSpPr>
        <p:spPr bwMode="auto">
          <a:xfrm flipH="1" flipV="1">
            <a:off x="7545388" y="4352925"/>
            <a:ext cx="14287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45" name="Line 53"/>
          <p:cNvSpPr>
            <a:spLocks noChangeShapeType="1"/>
          </p:cNvSpPr>
          <p:nvPr/>
        </p:nvSpPr>
        <p:spPr bwMode="auto">
          <a:xfrm flipH="1" flipV="1">
            <a:off x="6673850" y="4322763"/>
            <a:ext cx="1292225" cy="566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46" name="Line 54"/>
          <p:cNvSpPr>
            <a:spLocks noChangeShapeType="1"/>
          </p:cNvSpPr>
          <p:nvPr/>
        </p:nvSpPr>
        <p:spPr bwMode="auto">
          <a:xfrm flipH="1" flipV="1">
            <a:off x="7153275" y="4308475"/>
            <a:ext cx="857250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47" name="Line 55"/>
          <p:cNvSpPr>
            <a:spLocks noChangeShapeType="1"/>
          </p:cNvSpPr>
          <p:nvPr/>
        </p:nvSpPr>
        <p:spPr bwMode="auto">
          <a:xfrm flipH="1" flipV="1">
            <a:off x="7618413" y="4322763"/>
            <a:ext cx="463550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aphicFrame>
        <p:nvGraphicFramePr>
          <p:cNvPr id="33848" name="Object 56"/>
          <p:cNvGraphicFramePr>
            <a:graphicFrameLocks noChangeAspect="1"/>
          </p:cNvGraphicFramePr>
          <p:nvPr/>
        </p:nvGraphicFramePr>
        <p:xfrm>
          <a:off x="7777163" y="3424238"/>
          <a:ext cx="85248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7" name="Equation" r:id="rId8" imgW="368280" imgH="215640" progId="Equation.DSMT4">
                  <p:embed/>
                </p:oleObj>
              </mc:Choice>
              <mc:Fallback>
                <p:oleObj name="Equation" r:id="rId8" imgW="3682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163" y="3424238"/>
                        <a:ext cx="852487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49" name="Object 57"/>
          <p:cNvGraphicFramePr>
            <a:graphicFrameLocks noChangeAspect="1"/>
          </p:cNvGraphicFramePr>
          <p:nvPr/>
        </p:nvGraphicFramePr>
        <p:xfrm>
          <a:off x="8342313" y="4713288"/>
          <a:ext cx="45878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8" name="Equation" r:id="rId10" imgW="203040" imgH="241200" progId="Equation.DSMT4">
                  <p:embed/>
                </p:oleObj>
              </mc:Choice>
              <mc:Fallback>
                <p:oleObj name="Equation" r:id="rId10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2313" y="4713288"/>
                        <a:ext cx="458787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50" name="Object 58"/>
          <p:cNvGraphicFramePr>
            <a:graphicFrameLocks noChangeAspect="1"/>
          </p:cNvGraphicFramePr>
          <p:nvPr/>
        </p:nvGraphicFramePr>
        <p:xfrm>
          <a:off x="8162925" y="4294188"/>
          <a:ext cx="4349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9" name="Equation" r:id="rId11" imgW="203040" imgH="241200" progId="Equation.DSMT4">
                  <p:embed/>
                </p:oleObj>
              </mc:Choice>
              <mc:Fallback>
                <p:oleObj name="Equation" r:id="rId11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2925" y="4294188"/>
                        <a:ext cx="43497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52" name="Rectangle 60"/>
          <p:cNvSpPr>
            <a:spLocks noChangeArrowheads="1"/>
          </p:cNvSpPr>
          <p:nvPr/>
        </p:nvSpPr>
        <p:spPr bwMode="auto">
          <a:xfrm>
            <a:off x="6429375" y="3527425"/>
            <a:ext cx="304800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53" name="Freeform 61"/>
          <p:cNvSpPr>
            <a:spLocks/>
          </p:cNvSpPr>
          <p:nvPr/>
        </p:nvSpPr>
        <p:spPr bwMode="auto">
          <a:xfrm>
            <a:off x="6418263" y="3529013"/>
            <a:ext cx="293687" cy="336550"/>
          </a:xfrm>
          <a:custGeom>
            <a:avLst/>
            <a:gdLst>
              <a:gd name="T0" fmla="*/ 0 w 185"/>
              <a:gd name="T1" fmla="*/ 212 h 212"/>
              <a:gd name="T2" fmla="*/ 92 w 185"/>
              <a:gd name="T3" fmla="*/ 191 h 212"/>
              <a:gd name="T4" fmla="*/ 114 w 185"/>
              <a:gd name="T5" fmla="*/ 84 h 212"/>
              <a:gd name="T6" fmla="*/ 142 w 185"/>
              <a:gd name="T7" fmla="*/ 13 h 212"/>
              <a:gd name="T8" fmla="*/ 185 w 185"/>
              <a:gd name="T9" fmla="*/ 6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" h="212">
                <a:moveTo>
                  <a:pt x="0" y="212"/>
                </a:moveTo>
                <a:cubicBezTo>
                  <a:pt x="36" y="212"/>
                  <a:pt x="73" y="212"/>
                  <a:pt x="92" y="191"/>
                </a:cubicBezTo>
                <a:cubicBezTo>
                  <a:pt x="111" y="170"/>
                  <a:pt x="106" y="114"/>
                  <a:pt x="114" y="84"/>
                </a:cubicBezTo>
                <a:cubicBezTo>
                  <a:pt x="122" y="54"/>
                  <a:pt x="130" y="26"/>
                  <a:pt x="142" y="13"/>
                </a:cubicBezTo>
                <a:cubicBezTo>
                  <a:pt x="154" y="0"/>
                  <a:pt x="169" y="3"/>
                  <a:pt x="185" y="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pSp>
        <p:nvGrpSpPr>
          <p:cNvPr id="33854" name="Group 62"/>
          <p:cNvGrpSpPr>
            <a:grpSpLocks/>
          </p:cNvGrpSpPr>
          <p:nvPr/>
        </p:nvGrpSpPr>
        <p:grpSpPr bwMode="auto">
          <a:xfrm>
            <a:off x="6873875" y="3509963"/>
            <a:ext cx="315913" cy="349250"/>
            <a:chOff x="320" y="448"/>
            <a:chExt cx="199" cy="220"/>
          </a:xfrm>
        </p:grpSpPr>
        <p:sp>
          <p:nvSpPr>
            <p:cNvPr id="33855" name="Rectangle 63"/>
            <p:cNvSpPr>
              <a:spLocks noChangeArrowheads="1"/>
            </p:cNvSpPr>
            <p:nvPr/>
          </p:nvSpPr>
          <p:spPr bwMode="auto">
            <a:xfrm>
              <a:off x="327" y="448"/>
              <a:ext cx="192" cy="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856" name="Freeform 64"/>
            <p:cNvSpPr>
              <a:spLocks/>
            </p:cNvSpPr>
            <p:nvPr/>
          </p:nvSpPr>
          <p:spPr bwMode="auto">
            <a:xfrm>
              <a:off x="320" y="449"/>
              <a:ext cx="185" cy="212"/>
            </a:xfrm>
            <a:custGeom>
              <a:avLst/>
              <a:gdLst>
                <a:gd name="T0" fmla="*/ 0 w 185"/>
                <a:gd name="T1" fmla="*/ 212 h 212"/>
                <a:gd name="T2" fmla="*/ 92 w 185"/>
                <a:gd name="T3" fmla="*/ 191 h 212"/>
                <a:gd name="T4" fmla="*/ 114 w 185"/>
                <a:gd name="T5" fmla="*/ 84 h 212"/>
                <a:gd name="T6" fmla="*/ 142 w 185"/>
                <a:gd name="T7" fmla="*/ 13 h 212"/>
                <a:gd name="T8" fmla="*/ 185 w 185"/>
                <a:gd name="T9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212">
                  <a:moveTo>
                    <a:pt x="0" y="212"/>
                  </a:moveTo>
                  <a:cubicBezTo>
                    <a:pt x="36" y="212"/>
                    <a:pt x="73" y="212"/>
                    <a:pt x="92" y="191"/>
                  </a:cubicBezTo>
                  <a:cubicBezTo>
                    <a:pt x="111" y="170"/>
                    <a:pt x="106" y="114"/>
                    <a:pt x="114" y="84"/>
                  </a:cubicBezTo>
                  <a:cubicBezTo>
                    <a:pt x="122" y="54"/>
                    <a:pt x="130" y="26"/>
                    <a:pt x="142" y="13"/>
                  </a:cubicBezTo>
                  <a:cubicBezTo>
                    <a:pt x="154" y="0"/>
                    <a:pt x="169" y="3"/>
                    <a:pt x="185" y="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3857" name="Group 65"/>
          <p:cNvGrpSpPr>
            <a:grpSpLocks/>
          </p:cNvGrpSpPr>
          <p:nvPr/>
        </p:nvGrpSpPr>
        <p:grpSpPr bwMode="auto">
          <a:xfrm>
            <a:off x="7388225" y="3516313"/>
            <a:ext cx="315913" cy="349250"/>
            <a:chOff x="320" y="448"/>
            <a:chExt cx="199" cy="220"/>
          </a:xfrm>
        </p:grpSpPr>
        <p:sp>
          <p:nvSpPr>
            <p:cNvPr id="33858" name="Rectangle 66"/>
            <p:cNvSpPr>
              <a:spLocks noChangeArrowheads="1"/>
            </p:cNvSpPr>
            <p:nvPr/>
          </p:nvSpPr>
          <p:spPr bwMode="auto">
            <a:xfrm>
              <a:off x="327" y="448"/>
              <a:ext cx="192" cy="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859" name="Freeform 67"/>
            <p:cNvSpPr>
              <a:spLocks/>
            </p:cNvSpPr>
            <p:nvPr/>
          </p:nvSpPr>
          <p:spPr bwMode="auto">
            <a:xfrm>
              <a:off x="320" y="449"/>
              <a:ext cx="185" cy="212"/>
            </a:xfrm>
            <a:custGeom>
              <a:avLst/>
              <a:gdLst>
                <a:gd name="T0" fmla="*/ 0 w 185"/>
                <a:gd name="T1" fmla="*/ 212 h 212"/>
                <a:gd name="T2" fmla="*/ 92 w 185"/>
                <a:gd name="T3" fmla="*/ 191 h 212"/>
                <a:gd name="T4" fmla="*/ 114 w 185"/>
                <a:gd name="T5" fmla="*/ 84 h 212"/>
                <a:gd name="T6" fmla="*/ 142 w 185"/>
                <a:gd name="T7" fmla="*/ 13 h 212"/>
                <a:gd name="T8" fmla="*/ 185 w 185"/>
                <a:gd name="T9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212">
                  <a:moveTo>
                    <a:pt x="0" y="212"/>
                  </a:moveTo>
                  <a:cubicBezTo>
                    <a:pt x="36" y="212"/>
                    <a:pt x="73" y="212"/>
                    <a:pt x="92" y="191"/>
                  </a:cubicBezTo>
                  <a:cubicBezTo>
                    <a:pt x="111" y="170"/>
                    <a:pt x="106" y="114"/>
                    <a:pt x="114" y="84"/>
                  </a:cubicBezTo>
                  <a:cubicBezTo>
                    <a:pt x="122" y="54"/>
                    <a:pt x="130" y="26"/>
                    <a:pt x="142" y="13"/>
                  </a:cubicBezTo>
                  <a:cubicBezTo>
                    <a:pt x="154" y="0"/>
                    <a:pt x="169" y="3"/>
                    <a:pt x="185" y="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3860" name="Line 68"/>
          <p:cNvSpPr>
            <a:spLocks noChangeShapeType="1"/>
          </p:cNvSpPr>
          <p:nvPr/>
        </p:nvSpPr>
        <p:spPr bwMode="auto">
          <a:xfrm flipV="1">
            <a:off x="6586538" y="3854450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61" name="Line 69"/>
          <p:cNvSpPr>
            <a:spLocks noChangeShapeType="1"/>
          </p:cNvSpPr>
          <p:nvPr/>
        </p:nvSpPr>
        <p:spPr bwMode="auto">
          <a:xfrm flipV="1">
            <a:off x="7043738" y="3838575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62" name="Line 70"/>
          <p:cNvSpPr>
            <a:spLocks noChangeShapeType="1"/>
          </p:cNvSpPr>
          <p:nvPr/>
        </p:nvSpPr>
        <p:spPr bwMode="auto">
          <a:xfrm flipV="1">
            <a:off x="7556500" y="3843338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aphicFrame>
        <p:nvGraphicFramePr>
          <p:cNvPr id="33864" name="Object 72"/>
          <p:cNvGraphicFramePr>
            <a:graphicFrameLocks noChangeAspect="1"/>
          </p:cNvGraphicFramePr>
          <p:nvPr/>
        </p:nvGraphicFramePr>
        <p:xfrm>
          <a:off x="695325" y="5045075"/>
          <a:ext cx="1562100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50" name="Equation" r:id="rId13" imgW="888840" imgH="228600" progId="Equation.DSMT4">
                  <p:embed/>
                </p:oleObj>
              </mc:Choice>
              <mc:Fallback>
                <p:oleObj name="Equation" r:id="rId13" imgW="888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" y="5045075"/>
                        <a:ext cx="1562100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65" name="Object 73"/>
          <p:cNvGraphicFramePr>
            <a:graphicFrameLocks noChangeAspect="1"/>
          </p:cNvGraphicFramePr>
          <p:nvPr/>
        </p:nvGraphicFramePr>
        <p:xfrm>
          <a:off x="5659438" y="5478463"/>
          <a:ext cx="31908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51" name="Equation" r:id="rId15" imgW="1815840" imgH="241200" progId="Equation.DSMT4">
                  <p:embed/>
                </p:oleObj>
              </mc:Choice>
              <mc:Fallback>
                <p:oleObj name="Equation" r:id="rId15" imgW="1815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38" y="5478463"/>
                        <a:ext cx="319087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66" name="Object 74"/>
          <p:cNvGraphicFramePr>
            <a:graphicFrameLocks noChangeAspect="1"/>
          </p:cNvGraphicFramePr>
          <p:nvPr/>
        </p:nvGraphicFramePr>
        <p:xfrm>
          <a:off x="6027738" y="6011863"/>
          <a:ext cx="2649537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52" name="Equation" r:id="rId17" imgW="1866600" imgH="431640" progId="Equation.DSMT4">
                  <p:embed/>
                </p:oleObj>
              </mc:Choice>
              <mc:Fallback>
                <p:oleObj name="Equation" r:id="rId17" imgW="18666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7738" y="6011863"/>
                        <a:ext cx="2649537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67" name="Text Box 75"/>
          <p:cNvSpPr txBox="1">
            <a:spLocks noChangeArrowheads="1"/>
          </p:cNvSpPr>
          <p:nvPr/>
        </p:nvSpPr>
        <p:spPr bwMode="auto">
          <a:xfrm>
            <a:off x="738188" y="2955925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i="1" smtClean="0">
                <a:solidFill>
                  <a:srgbClr val="FF0000"/>
                </a:solidFill>
              </a:rPr>
              <a:t>linear regression</a:t>
            </a:r>
          </a:p>
        </p:txBody>
      </p:sp>
      <p:sp>
        <p:nvSpPr>
          <p:cNvPr id="33868" name="Line 76"/>
          <p:cNvSpPr>
            <a:spLocks noChangeShapeType="1"/>
          </p:cNvSpPr>
          <p:nvPr/>
        </p:nvSpPr>
        <p:spPr bwMode="auto">
          <a:xfrm>
            <a:off x="3154363" y="3132138"/>
            <a:ext cx="14557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69" name="Text Box 77"/>
          <p:cNvSpPr txBox="1">
            <a:spLocks noChangeArrowheads="1"/>
          </p:cNvSpPr>
          <p:nvPr/>
        </p:nvSpPr>
        <p:spPr bwMode="auto">
          <a:xfrm>
            <a:off x="6188075" y="301625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i="1" smtClean="0">
                <a:solidFill>
                  <a:srgbClr val="FF0000"/>
                </a:solidFill>
              </a:rPr>
              <a:t>logistic regression</a:t>
            </a:r>
          </a:p>
        </p:txBody>
      </p:sp>
      <p:sp>
        <p:nvSpPr>
          <p:cNvPr id="33870" name="Line 78"/>
          <p:cNvSpPr>
            <a:spLocks noChangeShapeType="1"/>
          </p:cNvSpPr>
          <p:nvPr/>
        </p:nvSpPr>
        <p:spPr bwMode="auto">
          <a:xfrm>
            <a:off x="936625" y="5654675"/>
            <a:ext cx="0" cy="882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71" name="Line 79"/>
          <p:cNvSpPr>
            <a:spLocks noChangeShapeType="1"/>
          </p:cNvSpPr>
          <p:nvPr/>
        </p:nvSpPr>
        <p:spPr bwMode="auto">
          <a:xfrm>
            <a:off x="930275" y="6530975"/>
            <a:ext cx="163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72" name="Line 80"/>
          <p:cNvSpPr>
            <a:spLocks noChangeShapeType="1"/>
          </p:cNvSpPr>
          <p:nvPr/>
        </p:nvSpPr>
        <p:spPr bwMode="auto">
          <a:xfrm flipV="1">
            <a:off x="1074738" y="5897563"/>
            <a:ext cx="1287462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74" name="Line 82"/>
          <p:cNvSpPr>
            <a:spLocks noChangeShapeType="1"/>
          </p:cNvSpPr>
          <p:nvPr/>
        </p:nvSpPr>
        <p:spPr bwMode="auto">
          <a:xfrm>
            <a:off x="4297363" y="5586413"/>
            <a:ext cx="0" cy="882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75" name="Line 83"/>
          <p:cNvSpPr>
            <a:spLocks noChangeShapeType="1"/>
          </p:cNvSpPr>
          <p:nvPr/>
        </p:nvSpPr>
        <p:spPr bwMode="auto">
          <a:xfrm>
            <a:off x="4291013" y="6462713"/>
            <a:ext cx="163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78" name="Freeform 86"/>
          <p:cNvSpPr>
            <a:spLocks/>
          </p:cNvSpPr>
          <p:nvPr/>
        </p:nvSpPr>
        <p:spPr bwMode="auto">
          <a:xfrm>
            <a:off x="4457700" y="5535613"/>
            <a:ext cx="903288" cy="862012"/>
          </a:xfrm>
          <a:custGeom>
            <a:avLst/>
            <a:gdLst>
              <a:gd name="T0" fmla="*/ 0 w 185"/>
              <a:gd name="T1" fmla="*/ 212 h 212"/>
              <a:gd name="T2" fmla="*/ 92 w 185"/>
              <a:gd name="T3" fmla="*/ 191 h 212"/>
              <a:gd name="T4" fmla="*/ 114 w 185"/>
              <a:gd name="T5" fmla="*/ 84 h 212"/>
              <a:gd name="T6" fmla="*/ 142 w 185"/>
              <a:gd name="T7" fmla="*/ 13 h 212"/>
              <a:gd name="T8" fmla="*/ 185 w 185"/>
              <a:gd name="T9" fmla="*/ 6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" h="212">
                <a:moveTo>
                  <a:pt x="0" y="212"/>
                </a:moveTo>
                <a:cubicBezTo>
                  <a:pt x="36" y="212"/>
                  <a:pt x="73" y="212"/>
                  <a:pt x="92" y="191"/>
                </a:cubicBezTo>
                <a:cubicBezTo>
                  <a:pt x="111" y="170"/>
                  <a:pt x="106" y="114"/>
                  <a:pt x="114" y="84"/>
                </a:cubicBezTo>
                <a:cubicBezTo>
                  <a:pt x="122" y="54"/>
                  <a:pt x="130" y="26"/>
                  <a:pt x="142" y="13"/>
                </a:cubicBezTo>
                <a:cubicBezTo>
                  <a:pt x="154" y="0"/>
                  <a:pt x="169" y="3"/>
                  <a:pt x="185" y="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3879" name="Line 87"/>
          <p:cNvSpPr>
            <a:spLocks noChangeShapeType="1"/>
          </p:cNvSpPr>
          <p:nvPr/>
        </p:nvSpPr>
        <p:spPr bwMode="auto">
          <a:xfrm>
            <a:off x="2598738" y="6157913"/>
            <a:ext cx="14557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8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Sigmoid function f(x)</a:t>
            </a: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1463675" y="2201863"/>
            <a:ext cx="290513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1906588" y="2200275"/>
            <a:ext cx="290512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2400300" y="2208213"/>
            <a:ext cx="290513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1022350" y="2994025"/>
            <a:ext cx="290513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1465263" y="2992438"/>
            <a:ext cx="290512" cy="290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2430463" y="2994025"/>
            <a:ext cx="290512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1958975" y="3000375"/>
            <a:ext cx="290513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2967038" y="2978150"/>
            <a:ext cx="290512" cy="2905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1204913" y="2505075"/>
            <a:ext cx="319087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1233488" y="2460625"/>
            <a:ext cx="725487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V="1">
            <a:off x="1276350" y="2432050"/>
            <a:ext cx="1133475" cy="623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V="1">
            <a:off x="1552575" y="2490788"/>
            <a:ext cx="28575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1625600" y="2505075"/>
            <a:ext cx="377825" cy="493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V="1">
            <a:off x="1698625" y="2474913"/>
            <a:ext cx="768350" cy="538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H="1" flipV="1">
            <a:off x="1668463" y="2505075"/>
            <a:ext cx="377825" cy="522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 flipH="1" flipV="1">
            <a:off x="2003425" y="2490788"/>
            <a:ext cx="130175" cy="49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 flipV="1">
            <a:off x="2147888" y="2505075"/>
            <a:ext cx="347662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H="1" flipV="1">
            <a:off x="1727200" y="2460625"/>
            <a:ext cx="711200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H="1" flipV="1">
            <a:off x="2089150" y="2474913"/>
            <a:ext cx="40640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 flipH="1" flipV="1">
            <a:off x="2554288" y="2490788"/>
            <a:ext cx="14287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 flipH="1" flipV="1">
            <a:off x="1682750" y="2460625"/>
            <a:ext cx="1292225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89" name="Line 25"/>
          <p:cNvSpPr>
            <a:spLocks noChangeShapeType="1"/>
          </p:cNvSpPr>
          <p:nvPr/>
        </p:nvSpPr>
        <p:spPr bwMode="auto">
          <a:xfrm flipH="1" flipV="1">
            <a:off x="2162175" y="2446338"/>
            <a:ext cx="857250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 flipH="1" flipV="1">
            <a:off x="2627313" y="2460625"/>
            <a:ext cx="463550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aphicFrame>
        <p:nvGraphicFramePr>
          <p:cNvPr id="36891" name="Object 27"/>
          <p:cNvGraphicFramePr>
            <a:graphicFrameLocks noChangeAspect="1"/>
          </p:cNvGraphicFramePr>
          <p:nvPr/>
        </p:nvGraphicFramePr>
        <p:xfrm>
          <a:off x="2786063" y="1562100"/>
          <a:ext cx="85248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6" name="Equation" r:id="rId4" imgW="368280" imgH="215640" progId="Equation.DSMT4">
                  <p:embed/>
                </p:oleObj>
              </mc:Choice>
              <mc:Fallback>
                <p:oleObj name="Equation" r:id="rId4" imgW="3682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1562100"/>
                        <a:ext cx="852487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92" name="Object 28"/>
          <p:cNvGraphicFramePr>
            <a:graphicFrameLocks noChangeAspect="1"/>
          </p:cNvGraphicFramePr>
          <p:nvPr/>
        </p:nvGraphicFramePr>
        <p:xfrm>
          <a:off x="3351213" y="2851150"/>
          <a:ext cx="45878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7" name="Equation" r:id="rId6" imgW="203040" imgH="241200" progId="Equation.DSMT4">
                  <p:embed/>
                </p:oleObj>
              </mc:Choice>
              <mc:Fallback>
                <p:oleObj name="Equation" r:id="rId6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1213" y="2851150"/>
                        <a:ext cx="458787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93" name="Object 29"/>
          <p:cNvGraphicFramePr>
            <a:graphicFrameLocks noChangeAspect="1"/>
          </p:cNvGraphicFramePr>
          <p:nvPr/>
        </p:nvGraphicFramePr>
        <p:xfrm>
          <a:off x="3171825" y="2432050"/>
          <a:ext cx="4349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8" name="Equation" r:id="rId8" imgW="203040" imgH="241200" progId="Equation.DSMT4">
                  <p:embed/>
                </p:oleObj>
              </mc:Choice>
              <mc:Fallback>
                <p:oleObj name="Equation" r:id="rId8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825" y="2432050"/>
                        <a:ext cx="43497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94" name="Group 30"/>
          <p:cNvGrpSpPr>
            <a:grpSpLocks/>
          </p:cNvGrpSpPr>
          <p:nvPr/>
        </p:nvGrpSpPr>
        <p:grpSpPr bwMode="auto">
          <a:xfrm>
            <a:off x="1427163" y="1665288"/>
            <a:ext cx="315912" cy="349250"/>
            <a:chOff x="320" y="448"/>
            <a:chExt cx="199" cy="220"/>
          </a:xfrm>
        </p:grpSpPr>
        <p:sp>
          <p:nvSpPr>
            <p:cNvPr id="36895" name="Rectangle 31"/>
            <p:cNvSpPr>
              <a:spLocks noChangeArrowheads="1"/>
            </p:cNvSpPr>
            <p:nvPr/>
          </p:nvSpPr>
          <p:spPr bwMode="auto">
            <a:xfrm>
              <a:off x="327" y="448"/>
              <a:ext cx="192" cy="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6896" name="Freeform 32"/>
            <p:cNvSpPr>
              <a:spLocks/>
            </p:cNvSpPr>
            <p:nvPr/>
          </p:nvSpPr>
          <p:spPr bwMode="auto">
            <a:xfrm>
              <a:off x="320" y="449"/>
              <a:ext cx="185" cy="212"/>
            </a:xfrm>
            <a:custGeom>
              <a:avLst/>
              <a:gdLst>
                <a:gd name="T0" fmla="*/ 0 w 185"/>
                <a:gd name="T1" fmla="*/ 212 h 212"/>
                <a:gd name="T2" fmla="*/ 92 w 185"/>
                <a:gd name="T3" fmla="*/ 191 h 212"/>
                <a:gd name="T4" fmla="*/ 114 w 185"/>
                <a:gd name="T5" fmla="*/ 84 h 212"/>
                <a:gd name="T6" fmla="*/ 142 w 185"/>
                <a:gd name="T7" fmla="*/ 13 h 212"/>
                <a:gd name="T8" fmla="*/ 185 w 185"/>
                <a:gd name="T9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212">
                  <a:moveTo>
                    <a:pt x="0" y="212"/>
                  </a:moveTo>
                  <a:cubicBezTo>
                    <a:pt x="36" y="212"/>
                    <a:pt x="73" y="212"/>
                    <a:pt x="92" y="191"/>
                  </a:cubicBezTo>
                  <a:cubicBezTo>
                    <a:pt x="111" y="170"/>
                    <a:pt x="106" y="114"/>
                    <a:pt x="114" y="84"/>
                  </a:cubicBezTo>
                  <a:cubicBezTo>
                    <a:pt x="122" y="54"/>
                    <a:pt x="130" y="26"/>
                    <a:pt x="142" y="13"/>
                  </a:cubicBezTo>
                  <a:cubicBezTo>
                    <a:pt x="154" y="0"/>
                    <a:pt x="169" y="3"/>
                    <a:pt x="185" y="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6897" name="Group 33"/>
          <p:cNvGrpSpPr>
            <a:grpSpLocks/>
          </p:cNvGrpSpPr>
          <p:nvPr/>
        </p:nvGrpSpPr>
        <p:grpSpPr bwMode="auto">
          <a:xfrm>
            <a:off x="1882775" y="1647825"/>
            <a:ext cx="315913" cy="349250"/>
            <a:chOff x="320" y="448"/>
            <a:chExt cx="199" cy="220"/>
          </a:xfrm>
        </p:grpSpPr>
        <p:sp>
          <p:nvSpPr>
            <p:cNvPr id="36898" name="Rectangle 34"/>
            <p:cNvSpPr>
              <a:spLocks noChangeArrowheads="1"/>
            </p:cNvSpPr>
            <p:nvPr/>
          </p:nvSpPr>
          <p:spPr bwMode="auto">
            <a:xfrm>
              <a:off x="327" y="448"/>
              <a:ext cx="192" cy="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6899" name="Freeform 35"/>
            <p:cNvSpPr>
              <a:spLocks/>
            </p:cNvSpPr>
            <p:nvPr/>
          </p:nvSpPr>
          <p:spPr bwMode="auto">
            <a:xfrm>
              <a:off x="320" y="449"/>
              <a:ext cx="185" cy="212"/>
            </a:xfrm>
            <a:custGeom>
              <a:avLst/>
              <a:gdLst>
                <a:gd name="T0" fmla="*/ 0 w 185"/>
                <a:gd name="T1" fmla="*/ 212 h 212"/>
                <a:gd name="T2" fmla="*/ 92 w 185"/>
                <a:gd name="T3" fmla="*/ 191 h 212"/>
                <a:gd name="T4" fmla="*/ 114 w 185"/>
                <a:gd name="T5" fmla="*/ 84 h 212"/>
                <a:gd name="T6" fmla="*/ 142 w 185"/>
                <a:gd name="T7" fmla="*/ 13 h 212"/>
                <a:gd name="T8" fmla="*/ 185 w 185"/>
                <a:gd name="T9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212">
                  <a:moveTo>
                    <a:pt x="0" y="212"/>
                  </a:moveTo>
                  <a:cubicBezTo>
                    <a:pt x="36" y="212"/>
                    <a:pt x="73" y="212"/>
                    <a:pt x="92" y="191"/>
                  </a:cubicBezTo>
                  <a:cubicBezTo>
                    <a:pt x="111" y="170"/>
                    <a:pt x="106" y="114"/>
                    <a:pt x="114" y="84"/>
                  </a:cubicBezTo>
                  <a:cubicBezTo>
                    <a:pt x="122" y="54"/>
                    <a:pt x="130" y="26"/>
                    <a:pt x="142" y="13"/>
                  </a:cubicBezTo>
                  <a:cubicBezTo>
                    <a:pt x="154" y="0"/>
                    <a:pt x="169" y="3"/>
                    <a:pt x="185" y="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6900" name="Group 36"/>
          <p:cNvGrpSpPr>
            <a:grpSpLocks/>
          </p:cNvGrpSpPr>
          <p:nvPr/>
        </p:nvGrpSpPr>
        <p:grpSpPr bwMode="auto">
          <a:xfrm>
            <a:off x="2397125" y="1654175"/>
            <a:ext cx="315913" cy="349250"/>
            <a:chOff x="320" y="448"/>
            <a:chExt cx="199" cy="220"/>
          </a:xfrm>
        </p:grpSpPr>
        <p:sp>
          <p:nvSpPr>
            <p:cNvPr id="36901" name="Rectangle 37"/>
            <p:cNvSpPr>
              <a:spLocks noChangeArrowheads="1"/>
            </p:cNvSpPr>
            <p:nvPr/>
          </p:nvSpPr>
          <p:spPr bwMode="auto">
            <a:xfrm>
              <a:off x="327" y="448"/>
              <a:ext cx="192" cy="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6902" name="Freeform 38"/>
            <p:cNvSpPr>
              <a:spLocks/>
            </p:cNvSpPr>
            <p:nvPr/>
          </p:nvSpPr>
          <p:spPr bwMode="auto">
            <a:xfrm>
              <a:off x="320" y="449"/>
              <a:ext cx="185" cy="212"/>
            </a:xfrm>
            <a:custGeom>
              <a:avLst/>
              <a:gdLst>
                <a:gd name="T0" fmla="*/ 0 w 185"/>
                <a:gd name="T1" fmla="*/ 212 h 212"/>
                <a:gd name="T2" fmla="*/ 92 w 185"/>
                <a:gd name="T3" fmla="*/ 191 h 212"/>
                <a:gd name="T4" fmla="*/ 114 w 185"/>
                <a:gd name="T5" fmla="*/ 84 h 212"/>
                <a:gd name="T6" fmla="*/ 142 w 185"/>
                <a:gd name="T7" fmla="*/ 13 h 212"/>
                <a:gd name="T8" fmla="*/ 185 w 185"/>
                <a:gd name="T9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212">
                  <a:moveTo>
                    <a:pt x="0" y="212"/>
                  </a:moveTo>
                  <a:cubicBezTo>
                    <a:pt x="36" y="212"/>
                    <a:pt x="73" y="212"/>
                    <a:pt x="92" y="191"/>
                  </a:cubicBezTo>
                  <a:cubicBezTo>
                    <a:pt x="111" y="170"/>
                    <a:pt x="106" y="114"/>
                    <a:pt x="114" y="84"/>
                  </a:cubicBezTo>
                  <a:cubicBezTo>
                    <a:pt x="122" y="54"/>
                    <a:pt x="130" y="26"/>
                    <a:pt x="142" y="13"/>
                  </a:cubicBezTo>
                  <a:cubicBezTo>
                    <a:pt x="154" y="0"/>
                    <a:pt x="169" y="3"/>
                    <a:pt x="185" y="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6903" name="Line 39"/>
          <p:cNvSpPr>
            <a:spLocks noChangeShapeType="1"/>
          </p:cNvSpPr>
          <p:nvPr/>
        </p:nvSpPr>
        <p:spPr bwMode="auto">
          <a:xfrm flipV="1">
            <a:off x="1595438" y="1992313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904" name="Line 40"/>
          <p:cNvSpPr>
            <a:spLocks noChangeShapeType="1"/>
          </p:cNvSpPr>
          <p:nvPr/>
        </p:nvSpPr>
        <p:spPr bwMode="auto">
          <a:xfrm flipV="1">
            <a:off x="2052638" y="1976438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 flipV="1">
            <a:off x="2565400" y="1981200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aphicFrame>
        <p:nvGraphicFramePr>
          <p:cNvPr id="36906" name="Object 42"/>
          <p:cNvGraphicFramePr>
            <a:graphicFrameLocks noChangeAspect="1"/>
          </p:cNvGraphicFramePr>
          <p:nvPr/>
        </p:nvGraphicFramePr>
        <p:xfrm>
          <a:off x="677863" y="3960813"/>
          <a:ext cx="31908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9" name="Equation" r:id="rId10" imgW="1815840" imgH="241200" progId="Equation.DSMT4">
                  <p:embed/>
                </p:oleObj>
              </mc:Choice>
              <mc:Fallback>
                <p:oleObj name="Equation" r:id="rId10" imgW="1815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3" y="3960813"/>
                        <a:ext cx="319087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07" name="Object 43"/>
          <p:cNvGraphicFramePr>
            <a:graphicFrameLocks noChangeAspect="1"/>
          </p:cNvGraphicFramePr>
          <p:nvPr/>
        </p:nvGraphicFramePr>
        <p:xfrm>
          <a:off x="5457825" y="5849938"/>
          <a:ext cx="2649538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0" name="Equation" r:id="rId12" imgW="1866600" imgH="431640" progId="Equation.DSMT4">
                  <p:embed/>
                </p:oleObj>
              </mc:Choice>
              <mc:Fallback>
                <p:oleObj name="Equation" r:id="rId12" imgW="18666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825" y="5849938"/>
                        <a:ext cx="2649538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909" name="Picture 45" descr="imp-377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b="8545"/>
          <a:stretch>
            <a:fillRect/>
          </a:stretch>
        </p:blipFill>
        <p:spPr bwMode="auto">
          <a:xfrm>
            <a:off x="4656138" y="3475038"/>
            <a:ext cx="378301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10" name="Line 46"/>
          <p:cNvSpPr>
            <a:spLocks noChangeShapeType="1"/>
          </p:cNvSpPr>
          <p:nvPr/>
        </p:nvSpPr>
        <p:spPr bwMode="auto">
          <a:xfrm flipV="1">
            <a:off x="3171825" y="5529263"/>
            <a:ext cx="2152650" cy="623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6911" name="Text Box 47"/>
          <p:cNvSpPr txBox="1">
            <a:spLocks noChangeArrowheads="1"/>
          </p:cNvSpPr>
          <p:nvPr/>
        </p:nvSpPr>
        <p:spPr bwMode="auto">
          <a:xfrm>
            <a:off x="962025" y="5992813"/>
            <a:ext cx="226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000000"/>
                </a:solidFill>
              </a:rPr>
              <a:t>data-points with Y=0</a:t>
            </a:r>
          </a:p>
        </p:txBody>
      </p:sp>
      <p:sp>
        <p:nvSpPr>
          <p:cNvPr id="36912" name="Text Box 48"/>
          <p:cNvSpPr txBox="1">
            <a:spLocks noChangeArrowheads="1"/>
          </p:cNvSpPr>
          <p:nvPr/>
        </p:nvSpPr>
        <p:spPr bwMode="auto">
          <a:xfrm>
            <a:off x="5545138" y="2270125"/>
            <a:ext cx="226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000000"/>
                </a:solidFill>
              </a:rPr>
              <a:t>data-points with Y=1</a:t>
            </a:r>
          </a:p>
        </p:txBody>
      </p:sp>
      <p:sp>
        <p:nvSpPr>
          <p:cNvPr id="36913" name="Line 49"/>
          <p:cNvSpPr>
            <a:spLocks noChangeShapeType="1"/>
          </p:cNvSpPr>
          <p:nvPr/>
        </p:nvSpPr>
        <p:spPr bwMode="auto">
          <a:xfrm flipH="1">
            <a:off x="6153150" y="2646363"/>
            <a:ext cx="817563" cy="957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>
              <a:buClr>
                <a:schemeClr val="accent1"/>
              </a:buClr>
              <a:buSzPct val="65000"/>
            </a:pPr>
            <a:fld id="{1605C973-3D39-4F4D-81E5-B1F4A81A96CB}" type="slidenum">
              <a:rPr lang="tr-TR" altLang="en-US" sz="1400">
                <a:latin typeface="Arial" panose="020B0604020202020204" pitchFamily="34" charset="0"/>
              </a:rPr>
              <a:pPr>
                <a:buClr>
                  <a:schemeClr val="accent1"/>
                </a:buClr>
                <a:buSzPct val="65000"/>
              </a:pPr>
              <a:t>5</a:t>
            </a:fld>
            <a:endParaRPr lang="tr-TR" altLang="en-US" sz="1400">
              <a:latin typeface="Arial" panose="020B0604020202020204" pitchFamily="34" charset="0"/>
            </a:endParaRP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en-US" smtClean="0">
                <a:solidFill>
                  <a:srgbClr val="C00000"/>
                </a:solidFill>
              </a:rPr>
              <a:t>What We Talk About When We  Talk About“Learning”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en-US" dirty="0" smtClean="0"/>
              <a:t>Learning general models from a data of particular examples </a:t>
            </a:r>
          </a:p>
          <a:p>
            <a:pPr eaLnBrk="1" hangingPunct="1"/>
            <a:r>
              <a:rPr lang="tr-TR" altLang="en-US" dirty="0" smtClean="0"/>
              <a:t>Data is cheap and abundant (data warehouses, data marts); knowledge is expensive and scarce. </a:t>
            </a:r>
          </a:p>
          <a:p>
            <a:pPr eaLnBrk="1" hangingPunct="1"/>
            <a:r>
              <a:rPr lang="tr-TR" altLang="en-US" dirty="0" smtClean="0"/>
              <a:t>Example in retail: Customer transactions to consumer behavior: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tr-TR" altLang="en-US" sz="2400" dirty="0" smtClean="0"/>
              <a:t>	</a:t>
            </a:r>
            <a:r>
              <a:rPr lang="tr-TR" altLang="en-US" i="1" dirty="0" smtClean="0"/>
              <a:t>People who bought “Da Vinci Code” also bought “The Five People You Meet in Heaven”  (www.amazon.com)</a:t>
            </a:r>
          </a:p>
          <a:p>
            <a:pPr eaLnBrk="1" hangingPunct="1"/>
            <a:r>
              <a:rPr lang="tr-TR" altLang="en-US" dirty="0" smtClean="0"/>
              <a:t>Build a model that is </a:t>
            </a:r>
            <a:r>
              <a:rPr lang="tr-TR" altLang="en-US" i="1" dirty="0" smtClean="0">
                <a:solidFill>
                  <a:srgbClr val="C00000"/>
                </a:solidFill>
              </a:rPr>
              <a:t>a good and useful approximation</a:t>
            </a:r>
            <a:r>
              <a:rPr lang="tr-TR" altLang="en-US" dirty="0" smtClean="0"/>
              <a:t> to the data.</a:t>
            </a:r>
            <a:r>
              <a:rPr lang="tr-TR" altLang="en-US" i="1" dirty="0" smtClean="0"/>
              <a:t> </a:t>
            </a:r>
            <a:r>
              <a:rPr lang="tr-TR" alt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8300"/>
            <a:ext cx="79517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5004048" y="2420888"/>
            <a:ext cx="2851150" cy="12223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17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1219200"/>
            <a:ext cx="8305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Definition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dirty="0" smtClean="0"/>
              <a:t>	Grouping unlabeled data into clusters, for the purpose of inference of hidden structures or information</a:t>
            </a:r>
          </a:p>
          <a:p>
            <a:pPr>
              <a:spcBef>
                <a:spcPts val="2400"/>
              </a:spcBef>
            </a:pPr>
            <a:r>
              <a:rPr lang="en-US" altLang="en-US" dirty="0" smtClean="0"/>
              <a:t>Dissimilarity measurement</a:t>
            </a:r>
          </a:p>
          <a:p>
            <a:pPr lvl="1"/>
            <a:r>
              <a:rPr lang="en-US" altLang="en-US" dirty="0" smtClean="0"/>
              <a:t>Distance : Euclidean(L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), Manhattan(L</a:t>
            </a:r>
            <a:r>
              <a:rPr lang="en-US" altLang="en-US" baseline="-25000" dirty="0" smtClean="0"/>
              <a:t>1</a:t>
            </a:r>
            <a:r>
              <a:rPr lang="en-US" altLang="en-US" dirty="0" smtClean="0"/>
              <a:t>), …</a:t>
            </a:r>
          </a:p>
          <a:p>
            <a:pPr lvl="1"/>
            <a:r>
              <a:rPr lang="en-US" altLang="en-US" dirty="0" smtClean="0"/>
              <a:t>Angle : Inner product, …</a:t>
            </a:r>
          </a:p>
          <a:p>
            <a:pPr lvl="1"/>
            <a:r>
              <a:rPr lang="en-US" altLang="en-US" dirty="0" smtClean="0"/>
              <a:t>Non-metric : Rank, Intensity, …</a:t>
            </a:r>
          </a:p>
          <a:p>
            <a:r>
              <a:rPr lang="en-US" altLang="en-US" dirty="0" smtClean="0"/>
              <a:t>Types of Clustering</a:t>
            </a:r>
          </a:p>
          <a:p>
            <a:pPr lvl="1"/>
            <a:r>
              <a:rPr lang="en-US" altLang="en-US" dirty="0" smtClean="0"/>
              <a:t>Hierarchical </a:t>
            </a:r>
          </a:p>
          <a:p>
            <a:pPr lvl="2"/>
            <a:r>
              <a:rPr lang="en-US" altLang="en-US" dirty="0" smtClean="0"/>
              <a:t>Agglomerative or divisive</a:t>
            </a:r>
          </a:p>
          <a:p>
            <a:pPr lvl="1"/>
            <a:r>
              <a:rPr lang="en-US" altLang="en-US" dirty="0" smtClean="0"/>
              <a:t>Partitioning</a:t>
            </a:r>
          </a:p>
          <a:p>
            <a:pPr lvl="2"/>
            <a:r>
              <a:rPr lang="en-US" altLang="en-US" dirty="0" smtClean="0"/>
              <a:t>K-means, VQ, MDS, 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04604388-373C-47E4-A177-7680D4550A71}" type="slidenum">
              <a:rPr lang="en-US" altLang="en-US">
                <a:solidFill>
                  <a:srgbClr val="3F3F3F"/>
                </a:solidFill>
              </a:rPr>
              <a:pPr/>
              <a:t>51</a:t>
            </a:fld>
            <a:endParaRPr lang="en-US" altLang="en-US" dirty="0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Clustering Analysis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267200"/>
            <a:ext cx="28479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286000"/>
            <a:ext cx="28194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743825" y="6477000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prstClr val="black"/>
                </a:solidFill>
                <a:cs typeface="Arial" panose="020B0604020202020204" pitchFamily="34" charset="0"/>
              </a:rPr>
              <a:t>(Matlab helppage)</a:t>
            </a:r>
          </a:p>
        </p:txBody>
      </p:sp>
    </p:spTree>
    <p:extLst>
      <p:ext uri="{BB962C8B-B14F-4D97-AF65-F5344CB8AC3E}">
        <p14:creationId xmlns:p14="http://schemas.microsoft.com/office/powerpoint/2010/main" val="15212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152400" y="685800"/>
            <a:ext cx="5562600" cy="6096000"/>
          </a:xfrm>
        </p:spPr>
        <p:txBody>
          <a:bodyPr/>
          <a:lstStyle/>
          <a:p>
            <a:r>
              <a:rPr lang="en-US" altLang="en-US" smtClean="0"/>
              <a:t>Find K partitions with the total intra-cluster variance minimized</a:t>
            </a:r>
          </a:p>
          <a:p>
            <a:pPr lvl="1"/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Iterative method </a:t>
            </a:r>
          </a:p>
          <a:p>
            <a:pPr lvl="1"/>
            <a:r>
              <a:rPr lang="en-US" altLang="en-US" smtClean="0"/>
              <a:t>Initialization : Randomized </a:t>
            </a:r>
            <a:r>
              <a:rPr lang="en-US" altLang="en-US" b="1" i="1" smtClean="0"/>
              <a:t>y</a:t>
            </a:r>
            <a:r>
              <a:rPr lang="en-US" altLang="en-US" baseline="-25000" smtClean="0"/>
              <a:t>i</a:t>
            </a:r>
          </a:p>
          <a:p>
            <a:pPr lvl="1"/>
            <a:r>
              <a:rPr lang="en-US" altLang="en-US" smtClean="0"/>
              <a:t>Assignment  of </a:t>
            </a:r>
            <a:r>
              <a:rPr lang="en-US" altLang="en-US" b="1" i="1" smtClean="0"/>
              <a:t>x </a:t>
            </a:r>
            <a:r>
              <a:rPr lang="en-US" altLang="en-US" smtClean="0"/>
              <a:t>(</a:t>
            </a:r>
            <a:r>
              <a:rPr lang="en-US" altLang="en-US" b="1" i="1" smtClean="0"/>
              <a:t>y</a:t>
            </a:r>
            <a:r>
              <a:rPr lang="en-US" altLang="en-US" baseline="-25000" smtClean="0"/>
              <a:t>i</a:t>
            </a:r>
            <a:r>
              <a:rPr lang="en-US" altLang="en-US" smtClean="0"/>
              <a:t> fixed)</a:t>
            </a:r>
          </a:p>
          <a:p>
            <a:pPr lvl="1"/>
            <a:r>
              <a:rPr lang="en-US" altLang="en-US" smtClean="0"/>
              <a:t>Update of </a:t>
            </a:r>
            <a:r>
              <a:rPr lang="en-US" altLang="en-US" b="1" i="1" smtClean="0"/>
              <a:t>y</a:t>
            </a:r>
            <a:r>
              <a:rPr lang="en-US" altLang="en-US" baseline="-25000" smtClean="0"/>
              <a:t>i </a:t>
            </a:r>
            <a:r>
              <a:rPr lang="en-US" altLang="en-US" smtClean="0"/>
              <a:t>(</a:t>
            </a:r>
            <a:r>
              <a:rPr lang="en-US" altLang="en-US" b="1" i="1" smtClean="0"/>
              <a:t>x</a:t>
            </a:r>
            <a:r>
              <a:rPr lang="en-US" altLang="en-US" smtClean="0"/>
              <a:t> fixed)</a:t>
            </a:r>
            <a:endParaRPr lang="en-US" altLang="en-US" baseline="-25000" smtClean="0"/>
          </a:p>
          <a:p>
            <a:endParaRPr lang="en-US" altLang="en-US" smtClean="0"/>
          </a:p>
          <a:p>
            <a:r>
              <a:rPr lang="en-US" altLang="en-US" smtClean="0"/>
              <a:t>Problem? </a:t>
            </a:r>
            <a:br>
              <a:rPr lang="en-US" altLang="en-US" smtClean="0"/>
            </a:br>
            <a:r>
              <a:rPr lang="en-US" altLang="en-US" smtClean="0">
                <a:sym typeface="Wingdings" panose="05000000000000000000" pitchFamily="2" charset="2"/>
              </a:rPr>
              <a:t> </a:t>
            </a:r>
            <a:r>
              <a:rPr lang="en-US" altLang="en-US" smtClean="0"/>
              <a:t>Trap in local minima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1E7AD211-D129-4FCE-8750-5FBC3A8C7C72}" type="slidenum">
              <a:rPr lang="en-US" altLang="en-US">
                <a:solidFill>
                  <a:srgbClr val="3F3F3F"/>
                </a:solidFill>
              </a:rPr>
              <a:pPr/>
              <a:t>52</a:t>
            </a:fld>
            <a:endParaRPr lang="en-US" altLang="en-US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K-Means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839913"/>
            <a:ext cx="1622425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39913"/>
            <a:ext cx="16541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6073775" y="3330575"/>
            <a:ext cx="762000" cy="2286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073775" y="4930775"/>
            <a:ext cx="762000" cy="2286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7800975" y="3330575"/>
            <a:ext cx="762000" cy="2286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800975" y="4930775"/>
            <a:ext cx="762000" cy="2286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7772400" y="6611938"/>
            <a:ext cx="1219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eaLnBrk="1" hangingPunct="1"/>
            <a:r>
              <a:rPr lang="en-US" altLang="en-US" sz="1000">
                <a:solidFill>
                  <a:prstClr val="black"/>
                </a:solidFill>
                <a:cs typeface="Arial" panose="020B0604020202020204" pitchFamily="34" charset="0"/>
              </a:rPr>
              <a:t>(MacKay, 2003)</a:t>
            </a:r>
          </a:p>
        </p:txBody>
      </p:sp>
      <p:pic>
        <p:nvPicPr>
          <p:cNvPr id="163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9075"/>
            <a:ext cx="16097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6448425" y="186690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62625" y="211455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000750" y="2447925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438900" y="2752725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291263" y="3821113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07088" y="3649663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008688" y="4392613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465888" y="4511675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918200" y="5268913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92850" y="544830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073775" y="6161088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638925" y="6067425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548563" y="185420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456488" y="1946275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859713" y="2016125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13713" y="245745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661275" y="360045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499350" y="3643313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923213" y="3811588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078788" y="449580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721600" y="5294313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523163" y="5240338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975600" y="5437188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8072438" y="612140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6421" name="Picture 50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76400"/>
            <a:ext cx="2514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6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8300"/>
            <a:ext cx="79517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5040052" y="4149080"/>
            <a:ext cx="2851150" cy="12223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rgbClr val="4F81BD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6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1219200"/>
            <a:ext cx="83058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45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Definition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dirty="0" smtClean="0"/>
              <a:t>	Process to transform high-dimensional data into low-dimensional ones for improving accuracy, understanding, or removing noises. </a:t>
            </a:r>
          </a:p>
          <a:p>
            <a:pPr>
              <a:spcBef>
                <a:spcPts val="2400"/>
              </a:spcBef>
            </a:pPr>
            <a:r>
              <a:rPr lang="en-US" altLang="en-US" dirty="0" smtClean="0"/>
              <a:t>Curse of dimensionality</a:t>
            </a:r>
          </a:p>
          <a:p>
            <a:pPr lvl="1"/>
            <a:r>
              <a:rPr lang="en-US" altLang="en-US" dirty="0" smtClean="0"/>
              <a:t>Complexity grows exponentially </a:t>
            </a:r>
            <a:br>
              <a:rPr lang="en-US" altLang="en-US" dirty="0" smtClean="0"/>
            </a:br>
            <a:r>
              <a:rPr lang="en-US" altLang="en-US" dirty="0" smtClean="0"/>
              <a:t>in volume by adding extra </a:t>
            </a:r>
            <a:br>
              <a:rPr lang="en-US" altLang="en-US" dirty="0" smtClean="0"/>
            </a:br>
            <a:r>
              <a:rPr lang="en-US" altLang="en-US" dirty="0" smtClean="0"/>
              <a:t>dimensions</a:t>
            </a:r>
          </a:p>
          <a:p>
            <a:r>
              <a:rPr lang="en-US" altLang="en-US" dirty="0" smtClean="0"/>
              <a:t>Types</a:t>
            </a:r>
          </a:p>
          <a:p>
            <a:pPr lvl="1"/>
            <a:r>
              <a:rPr lang="en-US" altLang="en-US" dirty="0" smtClean="0"/>
              <a:t>Feature selection : Choose representatives (e.g., filter,…)</a:t>
            </a:r>
          </a:p>
          <a:p>
            <a:pPr lvl="1"/>
            <a:r>
              <a:rPr lang="en-US" altLang="en-US" dirty="0" smtClean="0"/>
              <a:t>Feature extraction : Map to lower dim. (e.g., PCA, MDS, … 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A4EC3A50-F763-4F31-BFA7-4FD28FDE4D2B}" type="slidenum">
              <a:rPr lang="en-US" altLang="en-US">
                <a:solidFill>
                  <a:srgbClr val="3F3F3F"/>
                </a:solidFill>
              </a:rPr>
              <a:pPr/>
              <a:t>54</a:t>
            </a:fld>
            <a:endParaRPr lang="en-US" altLang="en-US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Dimension Reduction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609" cy="6156304"/>
          </a:xfrm>
          <a:prstGeom prst="rect">
            <a:avLst/>
          </a:prstGeom>
        </p:spPr>
      </p:pic>
      <p:pic>
        <p:nvPicPr>
          <p:cNvPr id="166916" name="Picture 4" descr="Image result for pca vs l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59" y="4568883"/>
            <a:ext cx="2987824" cy="227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1028" y="6336271"/>
            <a:ext cx="4876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However, it is different from the supervised LDA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Dimension reduction preserving distance proximities observed in original data set</a:t>
            </a:r>
          </a:p>
          <a:p>
            <a:r>
              <a:rPr lang="en-US" altLang="en-US" smtClean="0"/>
              <a:t>Loss functions </a:t>
            </a:r>
          </a:p>
          <a:p>
            <a:pPr lvl="1"/>
            <a:r>
              <a:rPr lang="en-US" altLang="en-US" smtClean="0"/>
              <a:t>Inner product</a:t>
            </a:r>
          </a:p>
          <a:p>
            <a:pPr lvl="1"/>
            <a:r>
              <a:rPr lang="en-US" altLang="en-US" smtClean="0"/>
              <a:t>Distance</a:t>
            </a:r>
          </a:p>
          <a:p>
            <a:pPr lvl="1"/>
            <a:r>
              <a:rPr lang="en-US" altLang="en-US" smtClean="0"/>
              <a:t>Squared distance </a:t>
            </a:r>
          </a:p>
          <a:p>
            <a:endParaRPr lang="en-US" altLang="en-US" smtClean="0"/>
          </a:p>
          <a:p>
            <a:r>
              <a:rPr lang="en-US" altLang="en-US" smtClean="0"/>
              <a:t>Classical MDS: minimizing STRAIN, given </a:t>
            </a:r>
            <a:r>
              <a:rPr lang="en-US" altLang="en-US" smtClean="0">
                <a:sym typeface="Symbol" panose="05050102010706020507" pitchFamily="18" charset="2"/>
              </a:rPr>
              <a:t></a:t>
            </a:r>
            <a:endParaRPr lang="en-US" altLang="en-US" smtClean="0"/>
          </a:p>
          <a:p>
            <a:pPr lvl="1"/>
            <a:r>
              <a:rPr lang="en-US" altLang="en-US" smtClean="0"/>
              <a:t>From </a:t>
            </a:r>
            <a:r>
              <a:rPr lang="en-US" altLang="en-US" smtClean="0">
                <a:sym typeface="Symbol" panose="05050102010706020507" pitchFamily="18" charset="2"/>
              </a:rPr>
              <a:t></a:t>
            </a:r>
            <a:r>
              <a:rPr lang="en-US" altLang="en-US" smtClean="0"/>
              <a:t>, find inner product matrix B (Double centering)</a:t>
            </a:r>
          </a:p>
          <a:p>
            <a:pPr lvl="1"/>
            <a:endParaRPr lang="en-US" altLang="en-US" smtClean="0"/>
          </a:p>
          <a:p>
            <a:pPr lvl="1"/>
            <a:r>
              <a:rPr lang="en-US" altLang="en-US" smtClean="0"/>
              <a:t>From B, recover the coordinates X’ (i.e., B=X’X’</a:t>
            </a:r>
            <a:r>
              <a:rPr lang="en-US" altLang="en-US" baseline="30000" smtClean="0"/>
              <a:t>T</a:t>
            </a:r>
            <a:r>
              <a:rPr lang="en-US" altLang="en-US" smtClean="0"/>
              <a:t> 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06875" y="1905000"/>
            <a:ext cx="4632325" cy="2133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5D3E3A4D-C50C-4344-B16C-6E8E70A81689}" type="slidenum">
              <a:rPr lang="en-US" altLang="en-US">
                <a:solidFill>
                  <a:srgbClr val="3F3F3F"/>
                </a:solidFill>
              </a:rPr>
              <a:pPr/>
              <a:t>56</a:t>
            </a:fld>
            <a:endParaRPr lang="en-US" altLang="en-US">
              <a:solidFill>
                <a:srgbClr val="3F3F3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Multi-Dimensional Scaling (MDS)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2534" name="Picture 15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32500"/>
            <a:ext cx="3111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6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2057400"/>
            <a:ext cx="43688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2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43500"/>
            <a:ext cx="4394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1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827-7C55-42C3-B86C-1E7204BA9330}" type="slidenum">
              <a:rPr lang="en-US" altLang="en-US" smtClean="0"/>
              <a:pPr/>
              <a:t>57</a:t>
            </a:fld>
            <a:endParaRPr lang="en-US" altLang="en-US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70630"/>
            <a:ext cx="7884876" cy="59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508" y="116632"/>
            <a:ext cx="48410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third type of Learning: 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827-7C55-42C3-B86C-1E7204BA9330}" type="slidenum">
              <a:rPr lang="en-US" altLang="en-US" smtClean="0"/>
              <a:pPr/>
              <a:t>58</a:t>
            </a:fld>
            <a:endParaRPr lang="en-US" altLang="en-US"/>
          </a:p>
        </p:txBody>
      </p:sp>
      <p:sp>
        <p:nvSpPr>
          <p:cNvPr id="6" name="AutoShape 4" descr="https://qph.fs.quoracdn.net/main-qimg-b135e50fd568eac846f112ee8a0a1bbc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7942" name="Picture 6" descr="https://qph.fs.quoracdn.net/main-qimg-6d11ea3585a94dc452a0d7ad24021658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9899"/>
            <a:ext cx="7815450" cy="55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619" y="131458"/>
            <a:ext cx="4924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fundamental idea of 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40668"/>
            <a:ext cx="81421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Machine Learning : Some Recent Advances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65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700808"/>
            <a:ext cx="7500832" cy="45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702" y="0"/>
            <a:ext cx="7162800" cy="847493"/>
          </a:xfrm>
        </p:spPr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0AAFB8-5791-4396-BD6E-1E3E331645F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05506" name="Picture 2" descr="Image result for what is machine learn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3668" y="2377817"/>
            <a:ext cx="5973575" cy="448018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1871" y="1143000"/>
            <a:ext cx="85474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Tahoma"/>
              </a:rPr>
              <a:t>Machine learning</a:t>
            </a:r>
            <a:r>
              <a:rPr lang="en-US" sz="1800" dirty="0">
                <a:solidFill>
                  <a:srgbClr val="000000"/>
                </a:solidFill>
                <a:latin typeface="Tahoma"/>
              </a:rPr>
              <a:t> is a field of computer science that uses statistical techniques to give computer systems the ability to "learn" (i.e., progressively improve performance on a specific task) with data, without being explicitly programmed.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Tahoma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Tahoma"/>
              </a:rPr>
              <a:t>The name machine learning was coined in 1959 by Arthur Samuel.     </a:t>
            </a:r>
            <a:r>
              <a:rPr lang="en-US" sz="1800" dirty="0">
                <a:solidFill>
                  <a:srgbClr val="0021E8"/>
                </a:solidFill>
                <a:latin typeface="Tahoma"/>
              </a:rPr>
              <a:t>- Wikipedia</a:t>
            </a:r>
          </a:p>
        </p:txBody>
      </p:sp>
    </p:spTree>
    <p:extLst>
      <p:ext uri="{BB962C8B-B14F-4D97-AF65-F5344CB8AC3E}">
        <p14:creationId xmlns:p14="http://schemas.microsoft.com/office/powerpoint/2010/main" val="19300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4808" y="898777"/>
            <a:ext cx="8250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A machine learning subfield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is the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learning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of </a:t>
            </a:r>
            <a:r>
              <a:rPr lang="en-US" sz="1800" b="1" dirty="0" smtClean="0">
                <a:solidFill>
                  <a:srgbClr val="E68230"/>
                </a:solidFill>
                <a:latin typeface="Arial"/>
              </a:rPr>
              <a:t>representations</a:t>
            </a:r>
            <a:r>
              <a:rPr lang="en-US" sz="1800" dirty="0" smtClean="0">
                <a:solidFill>
                  <a:srgbClr val="E68230"/>
                </a:solidFill>
                <a:latin typeface="Aria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in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data. </a:t>
            </a: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Deep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learning algorithms attempt to learn (multiple levels of) representation by using a </a:t>
            </a:r>
            <a:r>
              <a:rPr lang="en-US" sz="1800" b="1" dirty="0">
                <a:solidFill>
                  <a:srgbClr val="E68230"/>
                </a:solidFill>
                <a:latin typeface="Arial"/>
              </a:rPr>
              <a:t>hierarchy of multiple </a:t>
            </a:r>
            <a:r>
              <a:rPr lang="en-US" sz="1800" b="1" dirty="0" smtClean="0">
                <a:solidFill>
                  <a:srgbClr val="E68230"/>
                </a:solidFill>
                <a:latin typeface="Arial"/>
              </a:rPr>
              <a:t>layers.</a:t>
            </a:r>
            <a:endParaRPr lang="en-US" sz="1800" b="1" dirty="0">
              <a:solidFill>
                <a:srgbClr val="E6823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If you provide the system </a:t>
            </a:r>
            <a:r>
              <a:rPr lang="en-US" sz="1800" b="1" dirty="0">
                <a:solidFill>
                  <a:srgbClr val="E68230"/>
                </a:solidFill>
                <a:latin typeface="Arial"/>
              </a:rPr>
              <a:t>tons of information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, it begins to understand it and respond in useful ways.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9552" y="80628"/>
            <a:ext cx="8041440" cy="618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What is Deep Learning </a:t>
            </a:r>
            <a:r>
              <a:rPr lang="en-US" sz="400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(DL) </a:t>
            </a:r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? 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pic>
        <p:nvPicPr>
          <p:cNvPr id="14" name="Picture 13" descr="machine-learning-vs-deep-lear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2653104"/>
            <a:ext cx="7380820" cy="3599880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051720" y="6525344"/>
            <a:ext cx="75984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</a:rPr>
              <a:t>https://</a:t>
            </a:r>
            <a:r>
              <a:rPr lang="en-US" sz="1200" i="1" dirty="0" err="1">
                <a:solidFill>
                  <a:srgbClr val="000000"/>
                </a:solidFill>
                <a:latin typeface="Arial"/>
              </a:rPr>
              <a:t>www.xenonstack.com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/blog/static/public/uploads/media/machine-learning-vs-deep-</a:t>
            </a:r>
            <a:r>
              <a:rPr lang="en-US" sz="1200" i="1" dirty="0" err="1">
                <a:solidFill>
                  <a:srgbClr val="000000"/>
                </a:solidFill>
                <a:latin typeface="Arial"/>
              </a:rPr>
              <a:t>learning.png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487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7924800" cy="63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0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80" y="14826"/>
            <a:ext cx="8548577" cy="742913"/>
          </a:xfrm>
        </p:spPr>
        <p:txBody>
          <a:bodyPr/>
          <a:lstStyle/>
          <a:p>
            <a:r>
              <a:rPr lang="en-US" sz="3600" b="1" dirty="0" smtClean="0"/>
              <a:t>Developments in Neural Learning Systems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29730" name="Picture 2" descr="Time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780" y="690892"/>
            <a:ext cx="8623005" cy="542400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3916" y="6501123"/>
            <a:ext cx="87186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https://www.slideshare.net/barbarafusinska/networks-are-like-onions-practical-deep-learning-with-tensorflow</a:t>
            </a:r>
          </a:p>
        </p:txBody>
      </p:sp>
    </p:spTree>
    <p:extLst>
      <p:ext uri="{BB962C8B-B14F-4D97-AF65-F5344CB8AC3E}">
        <p14:creationId xmlns:p14="http://schemas.microsoft.com/office/powerpoint/2010/main" val="295488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457200"/>
            <a:ext cx="238610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Arial"/>
              </a:rPr>
              <a:t>Two deep inference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Arial"/>
              </a:rPr>
              <a:t>models</a:t>
            </a:r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 bwMode="auto">
          <a:xfrm flipH="1">
            <a:off x="2590800" y="1103531"/>
            <a:ext cx="1802651" cy="1106269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393451" y="1103531"/>
            <a:ext cx="1550149" cy="1106269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828800" y="22860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33CC"/>
                </a:solidFill>
                <a:latin typeface="Arial"/>
              </a:rPr>
              <a:t>Predictive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22098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33CC"/>
                </a:solidFill>
                <a:latin typeface="Arial"/>
              </a:rPr>
              <a:t>Generative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397970" y="2655332"/>
            <a:ext cx="194434" cy="533400"/>
          </a:xfrm>
          <a:prstGeom prst="downArrow">
            <a:avLst/>
          </a:prstGeom>
          <a:solidFill>
            <a:srgbClr val="C0000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-110" charset="2"/>
              <a:buChar char="n"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6098850" y="2655332"/>
            <a:ext cx="194434" cy="533400"/>
          </a:xfrm>
          <a:prstGeom prst="downArrow">
            <a:avLst/>
          </a:prstGeom>
          <a:solidFill>
            <a:srgbClr val="C0000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-110" charset="2"/>
              <a:buChar char="n"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6754" y="3289920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Predict the category/class of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an object by learning a model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8559" y="3197587"/>
            <a:ext cx="39292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Generate a new object that closely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matches to those in a limited training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set by closely approximating the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underlying (but unknown) probability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distribution of the set of objects.</a:t>
            </a:r>
          </a:p>
        </p:txBody>
      </p:sp>
      <p:sp>
        <p:nvSpPr>
          <p:cNvPr id="22" name="Down Arrow 21"/>
          <p:cNvSpPr/>
          <p:nvPr/>
        </p:nvSpPr>
        <p:spPr bwMode="auto">
          <a:xfrm>
            <a:off x="2396366" y="4133889"/>
            <a:ext cx="194434" cy="533400"/>
          </a:xfrm>
          <a:prstGeom prst="downArrow">
            <a:avLst/>
          </a:prstGeom>
          <a:solidFill>
            <a:srgbClr val="C0000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-110" charset="2"/>
              <a:buChar char="n"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35437" y="486492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33CC"/>
                </a:solidFill>
                <a:latin typeface="Arial"/>
              </a:rPr>
              <a:t>Example: CNN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480883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33CC"/>
                </a:solidFill>
                <a:latin typeface="Arial"/>
              </a:rPr>
              <a:t>Example: GAN</a:t>
            </a:r>
          </a:p>
        </p:txBody>
      </p:sp>
    </p:spTree>
    <p:extLst>
      <p:ext uri="{BB962C8B-B14F-4D97-AF65-F5344CB8AC3E}">
        <p14:creationId xmlns:p14="http://schemas.microsoft.com/office/powerpoint/2010/main" val="666703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2012 Breakthrough in Predictive Learning….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3456"/>
          </a:xfrm>
        </p:spPr>
        <p:txBody>
          <a:bodyPr/>
          <a:lstStyle/>
          <a:p>
            <a:pPr algn="just"/>
            <a:r>
              <a:rPr lang="en-US" sz="2400" dirty="0" smtClean="0"/>
              <a:t>A </a:t>
            </a:r>
            <a:r>
              <a:rPr lang="en-US" sz="2400" dirty="0" err="1" smtClean="0"/>
              <a:t>Krizhevsky</a:t>
            </a:r>
            <a:r>
              <a:rPr lang="en-US" sz="2400" dirty="0" smtClean="0"/>
              <a:t>, I </a:t>
            </a:r>
            <a:r>
              <a:rPr lang="en-US" sz="2400" dirty="0" err="1" smtClean="0"/>
              <a:t>Sutskever</a:t>
            </a:r>
            <a:r>
              <a:rPr lang="en-US" sz="2400" dirty="0" smtClean="0"/>
              <a:t>, and GE Hinton, “</a:t>
            </a:r>
            <a:r>
              <a:rPr lang="en-US" sz="2400" b="1" dirty="0" err="1" smtClean="0">
                <a:solidFill>
                  <a:srgbClr val="C00000"/>
                </a:solidFill>
              </a:rPr>
              <a:t>Imagenet</a:t>
            </a:r>
            <a:r>
              <a:rPr lang="en-US" sz="2400" b="1" dirty="0" smtClean="0">
                <a:solidFill>
                  <a:srgbClr val="C00000"/>
                </a:solidFill>
              </a:rPr>
              <a:t> classification with deep </a:t>
            </a:r>
            <a:r>
              <a:rPr lang="en-US" sz="2400" b="1" dirty="0" err="1" smtClean="0">
                <a:solidFill>
                  <a:srgbClr val="C00000"/>
                </a:solidFill>
              </a:rPr>
              <a:t>convolutional</a:t>
            </a:r>
            <a:r>
              <a:rPr lang="en-US" sz="2400" b="1" dirty="0" smtClean="0">
                <a:solidFill>
                  <a:srgbClr val="C00000"/>
                </a:solidFill>
              </a:rPr>
              <a:t> neural networks</a:t>
            </a:r>
            <a:r>
              <a:rPr lang="en-US" sz="2400" dirty="0" smtClean="0"/>
              <a:t>”, Advances in neural information processing systems (</a:t>
            </a:r>
            <a:r>
              <a:rPr lang="en-US" sz="2400" b="1" i="1" dirty="0" smtClean="0">
                <a:solidFill>
                  <a:srgbClr val="0000FF"/>
                </a:solidFill>
              </a:rPr>
              <a:t>NIPS 2012</a:t>
            </a:r>
            <a:r>
              <a:rPr lang="en-US" sz="2400" dirty="0" smtClean="0"/>
              <a:t>), 1097-1105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3AC3A4-A827-4FE8-9ABD-FFBE5D96B8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0855" y="3327990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FF"/>
                </a:solidFill>
                <a:latin typeface="Arial"/>
              </a:rPr>
              <a:t>Has 32,000+ citations by now!!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0456" y="4561367"/>
            <a:ext cx="6173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Reduced the error rate on </a:t>
            </a:r>
            <a:r>
              <a:rPr lang="en-US" sz="1800" b="1" i="1" dirty="0" err="1">
                <a:solidFill>
                  <a:srgbClr val="0000FF"/>
                </a:solidFill>
                <a:latin typeface="Arial"/>
              </a:rPr>
              <a:t>imagenet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under LSVRC to 16%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Later evolved into </a:t>
            </a:r>
            <a:r>
              <a:rPr lang="en-US" sz="1800" b="1" i="1" dirty="0" err="1">
                <a:solidFill>
                  <a:srgbClr val="0000FF"/>
                </a:solidFill>
                <a:latin typeface="Arial"/>
              </a:rPr>
              <a:t>Alexnet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946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886700" cy="1325563"/>
          </a:xfrm>
        </p:spPr>
        <p:txBody>
          <a:bodyPr/>
          <a:lstStyle/>
          <a:p>
            <a:r>
              <a:rPr lang="en-US" altLang="zh-TW" sz="3200" b="1" dirty="0" smtClean="0"/>
              <a:t>Deep Learning:  Acknowledging Some Resources used here…</a:t>
            </a:r>
            <a:endParaRPr lang="zh-TW" altLang="en-US" sz="3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7634" y="1466898"/>
            <a:ext cx="7886700" cy="4865461"/>
          </a:xfrm>
        </p:spPr>
        <p:txBody>
          <a:bodyPr/>
          <a:lstStyle/>
          <a:p>
            <a:r>
              <a:rPr lang="en-US" altLang="zh-TW" sz="2400" dirty="0" smtClean="0"/>
              <a:t>“Neural </a:t>
            </a:r>
            <a:r>
              <a:rPr lang="en-US" altLang="zh-TW" sz="2400" dirty="0"/>
              <a:t>Networks and Deep </a:t>
            </a:r>
            <a:r>
              <a:rPr lang="en-US" altLang="zh-TW" sz="2400" dirty="0" smtClean="0"/>
              <a:t>Learning”</a:t>
            </a:r>
          </a:p>
          <a:p>
            <a:pPr lvl="1"/>
            <a:r>
              <a:rPr lang="en-US" altLang="zh-TW" sz="2400" dirty="0"/>
              <a:t>w</a:t>
            </a:r>
            <a:r>
              <a:rPr lang="en-US" altLang="zh-TW" sz="2400" dirty="0" smtClean="0"/>
              <a:t>ritten by </a:t>
            </a:r>
            <a:r>
              <a:rPr lang="en-US" altLang="zh-TW" sz="2400" dirty="0"/>
              <a:t>Michael Nielsen</a:t>
            </a:r>
          </a:p>
          <a:p>
            <a:pPr lvl="1"/>
            <a:r>
              <a:rPr lang="en-US" altLang="zh-TW" sz="2400" dirty="0" smtClean="0"/>
              <a:t>http</a:t>
            </a:r>
            <a:r>
              <a:rPr lang="en-US" altLang="zh-TW" sz="2400" dirty="0"/>
              <a:t>://neuralnetworksanddeeplearning.com</a:t>
            </a:r>
            <a:r>
              <a:rPr lang="en-US" altLang="zh-TW" sz="2400" dirty="0" smtClean="0"/>
              <a:t>/</a:t>
            </a:r>
          </a:p>
          <a:p>
            <a:r>
              <a:rPr lang="en-US" altLang="zh-TW" sz="2400" dirty="0" smtClean="0"/>
              <a:t>“Deep Learning”</a:t>
            </a:r>
          </a:p>
          <a:p>
            <a:pPr lvl="1"/>
            <a:r>
              <a:rPr lang="en-US" altLang="zh-TW" sz="2400" dirty="0" smtClean="0"/>
              <a:t>Written by </a:t>
            </a:r>
            <a:r>
              <a:rPr lang="zh-TW" altLang="zh-TW" sz="2400" dirty="0" smtClean="0"/>
              <a:t>Ian </a:t>
            </a:r>
            <a:r>
              <a:rPr lang="zh-TW" altLang="zh-TW" sz="2400" dirty="0"/>
              <a:t>J. </a:t>
            </a:r>
            <a:r>
              <a:rPr lang="zh-TW" altLang="zh-TW" sz="2400" dirty="0" smtClean="0"/>
              <a:t>Goodfellow</a:t>
            </a:r>
            <a:r>
              <a:rPr lang="en-US" altLang="zh-TW" sz="2400" dirty="0" smtClean="0"/>
              <a:t>, </a:t>
            </a:r>
            <a:r>
              <a:rPr lang="zh-TW" altLang="zh-TW" sz="2400" dirty="0" smtClean="0"/>
              <a:t>Yoshua Bengio</a:t>
            </a:r>
            <a:r>
              <a:rPr lang="en-US" altLang="zh-TW" sz="2400" dirty="0" smtClean="0"/>
              <a:t>,</a:t>
            </a:r>
            <a:r>
              <a:rPr lang="zh-TW" altLang="zh-TW" sz="2400" dirty="0" smtClean="0"/>
              <a:t> </a:t>
            </a:r>
            <a:r>
              <a:rPr lang="zh-TW" altLang="zh-TW" sz="2400" dirty="0"/>
              <a:t>and Aaron Courville </a:t>
            </a:r>
            <a:endParaRPr lang="en-US" altLang="zh-TW" sz="2400" dirty="0"/>
          </a:p>
          <a:p>
            <a:pPr lvl="1"/>
            <a:r>
              <a:rPr lang="en-US" altLang="zh-TW" sz="2400" dirty="0">
                <a:hlinkClick r:id="rId2"/>
              </a:rPr>
              <a:t>http://www.iro.umontreal.ca/~bengioy/dlbook</a:t>
            </a:r>
            <a:r>
              <a:rPr lang="en-US" altLang="zh-TW" sz="2400" dirty="0" smtClean="0">
                <a:hlinkClick r:id="rId2"/>
              </a:rPr>
              <a:t>/</a:t>
            </a:r>
            <a:endParaRPr lang="en-US" altLang="zh-TW" sz="2400" dirty="0" smtClean="0"/>
          </a:p>
          <a:p>
            <a:pPr lvl="1">
              <a:buBlip>
                <a:blip r:embed="rId3"/>
              </a:buBlip>
            </a:pPr>
            <a:r>
              <a:rPr lang="en-US" sz="2400" dirty="0" smtClean="0"/>
              <a:t>Deep Learning Tutorial. Hung-</a:t>
            </a:r>
            <a:r>
              <a:rPr lang="en-US" sz="2400" dirty="0" err="1" smtClean="0"/>
              <a:t>yi</a:t>
            </a:r>
            <a:r>
              <a:rPr lang="en-US" sz="2400" dirty="0" smtClean="0"/>
              <a:t> Lee, NTU.</a:t>
            </a:r>
          </a:p>
          <a:p>
            <a:pPr lvl="1">
              <a:buBlip>
                <a:blip r:embed="rId3"/>
              </a:buBlip>
            </a:pPr>
            <a:r>
              <a:rPr lang="en-US" sz="2400" dirty="0">
                <a:hlinkClick r:id="rId4"/>
              </a:rPr>
              <a:t>Brandon Rohrer on </a:t>
            </a:r>
            <a:r>
              <a:rPr lang="en-US" sz="2400" dirty="0" smtClean="0">
                <a:hlinkClick r:id="rId4"/>
              </a:rPr>
              <a:t>LinkedIn</a:t>
            </a:r>
            <a:endParaRPr lang="en-US" sz="2400" dirty="0" smtClean="0"/>
          </a:p>
          <a:p>
            <a:pPr lvl="1">
              <a:buBlip>
                <a:blip r:embed="rId3"/>
              </a:buBlip>
            </a:pPr>
            <a:r>
              <a:rPr lang="en-US" sz="2400" dirty="0" smtClean="0"/>
              <a:t>Roger Grosse, </a:t>
            </a:r>
            <a:r>
              <a:rPr lang="en-US" sz="2400" dirty="0" err="1" smtClean="0"/>
              <a:t>CycleGAN</a:t>
            </a:r>
            <a:endParaRPr lang="en-US" sz="2400" dirty="0"/>
          </a:p>
          <a:p>
            <a:pPr lvl="1">
              <a:buBlip>
                <a:blip r:embed="rId3"/>
              </a:buBlip>
            </a:pPr>
            <a:endParaRPr lang="en-US" altLang="zh-TW" sz="2400" dirty="0" smtClean="0"/>
          </a:p>
          <a:p>
            <a:pPr lvl="1"/>
            <a:endParaRPr lang="en-US" altLang="zh-TW" sz="2800" dirty="0" smtClean="0"/>
          </a:p>
          <a:p>
            <a:pPr lvl="1"/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14268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2335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Deep Learning 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83115" y="5409035"/>
            <a:ext cx="577777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dirty="0">
                <a:solidFill>
                  <a:prstClr val="white"/>
                </a:solidFill>
              </a:rPr>
              <a:t>What people already knew in 1980s 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 Application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Handwriting Digit Recognition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162" y="3503955"/>
            <a:ext cx="1602442" cy="15922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057246" y="3518469"/>
            <a:ext cx="2034073" cy="15167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Machine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3328044" y="3864273"/>
            <a:ext cx="714688" cy="847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6183987" y="3874139"/>
            <a:ext cx="714688" cy="847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898676" y="4005524"/>
            <a:ext cx="72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3200" dirty="0">
                <a:solidFill>
                  <a:prstClr val="black"/>
                </a:solidFill>
                <a:latin typeface="Calibri"/>
              </a:rPr>
              <a:t>“2”</a:t>
            </a:r>
            <a:endParaRPr lang="zh-TW" altLang="en-US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9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Handwriting Digit Recognition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Input</a:t>
            </a:r>
            <a:endParaRPr lang="zh-TW" altLang="en-US" sz="32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Output</a:t>
            </a:r>
            <a:endParaRPr lang="zh-TW" altLang="en-US" sz="3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33" y="3309806"/>
            <a:ext cx="2130022" cy="211645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336292" y="541328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800" dirty="0">
                <a:solidFill>
                  <a:prstClr val="black"/>
                </a:solidFill>
                <a:latin typeface="Calibri"/>
              </a:rPr>
              <a:t>16 x 16 = 256</a:t>
            </a:r>
            <a:endParaRPr lang="zh-TW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48638" y="3006726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17026" y="3724419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22844" y="3154090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12" name="Object 12"/>
          <p:cNvGraphicFramePr>
            <a:graphicFrameLocks noChangeAspect="1"/>
          </p:cNvGraphicFramePr>
          <p:nvPr>
            <p:extLst/>
          </p:nvPr>
        </p:nvGraphicFramePr>
        <p:xfrm>
          <a:off x="3535543" y="3058840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3" name="方程式" r:id="rId5" imgW="152280" imgH="215640" progId="Equation.3">
                  <p:embed/>
                </p:oleObj>
              </mc:Choice>
              <mc:Fallback>
                <p:oleObj name="方程式" r:id="rId5" imgW="152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543" y="3058840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540839" y="3641569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4" name="方程式" r:id="rId7" imgW="164880" imgH="215640" progId="Equation.3">
                  <p:embed/>
                </p:oleObj>
              </mc:Choice>
              <mc:Fallback>
                <p:oleObj name="方程式" r:id="rId7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839" y="3641569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/>
        </p:nvSpPr>
        <p:spPr>
          <a:xfrm>
            <a:off x="3526551" y="512217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3454628" y="5025409"/>
          <a:ext cx="544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5" name="方程式" r:id="rId9" imgW="253800" imgH="228600" progId="Equation.3">
                  <p:embed/>
                </p:oleObj>
              </mc:Choice>
              <mc:Fallback>
                <p:oleObj name="方程式" r:id="rId9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628" y="5025409"/>
                        <a:ext cx="5445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 rot="5400000">
            <a:off x="3402483" y="4407118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手繪多邊形 16"/>
          <p:cNvSpPr/>
          <p:nvPr/>
        </p:nvSpPr>
        <p:spPr>
          <a:xfrm>
            <a:off x="1214665" y="3068121"/>
            <a:ext cx="2305050" cy="363941"/>
          </a:xfrm>
          <a:custGeom>
            <a:avLst/>
            <a:gdLst>
              <a:gd name="connsiteX0" fmla="*/ 0 w 2305050"/>
              <a:gd name="connsiteY0" fmla="*/ 374550 h 374550"/>
              <a:gd name="connsiteX1" fmla="*/ 876300 w 2305050"/>
              <a:gd name="connsiteY1" fmla="*/ 6250 h 374550"/>
              <a:gd name="connsiteX2" fmla="*/ 2305050 w 2305050"/>
              <a:gd name="connsiteY2" fmla="*/ 177700 h 37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5050" h="374550">
                <a:moveTo>
                  <a:pt x="0" y="374550"/>
                </a:moveTo>
                <a:cubicBezTo>
                  <a:pt x="246062" y="206804"/>
                  <a:pt x="492125" y="39058"/>
                  <a:pt x="876300" y="6250"/>
                </a:cubicBezTo>
                <a:cubicBezTo>
                  <a:pt x="1260475" y="-26558"/>
                  <a:pt x="1782762" y="75571"/>
                  <a:pt x="2305050" y="1777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1348015" y="3241062"/>
            <a:ext cx="2171700" cy="646109"/>
          </a:xfrm>
          <a:custGeom>
            <a:avLst/>
            <a:gdLst>
              <a:gd name="connsiteX0" fmla="*/ 0 w 2171700"/>
              <a:gd name="connsiteY0" fmla="*/ 188909 h 646109"/>
              <a:gd name="connsiteX1" fmla="*/ 1073150 w 2171700"/>
              <a:gd name="connsiteY1" fmla="*/ 23809 h 646109"/>
              <a:gd name="connsiteX2" fmla="*/ 2171700 w 2171700"/>
              <a:gd name="connsiteY2" fmla="*/ 646109 h 64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0" h="646109">
                <a:moveTo>
                  <a:pt x="0" y="188909"/>
                </a:moveTo>
                <a:cubicBezTo>
                  <a:pt x="355600" y="68259"/>
                  <a:pt x="711200" y="-52391"/>
                  <a:pt x="1073150" y="23809"/>
                </a:cubicBezTo>
                <a:cubicBezTo>
                  <a:pt x="1435100" y="100009"/>
                  <a:pt x="1803400" y="373059"/>
                  <a:pt x="2171700" y="6461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9" name="手繪多邊形 18"/>
          <p:cNvSpPr/>
          <p:nvPr/>
        </p:nvSpPr>
        <p:spPr>
          <a:xfrm>
            <a:off x="3081565" y="5284171"/>
            <a:ext cx="463550" cy="243308"/>
          </a:xfrm>
          <a:custGeom>
            <a:avLst/>
            <a:gdLst>
              <a:gd name="connsiteX0" fmla="*/ 0 w 463550"/>
              <a:gd name="connsiteY0" fmla="*/ 0 h 243308"/>
              <a:gd name="connsiteX1" fmla="*/ 101600 w 463550"/>
              <a:gd name="connsiteY1" fmla="*/ 241300 h 243308"/>
              <a:gd name="connsiteX2" fmla="*/ 463550 w 463550"/>
              <a:gd name="connsiteY2" fmla="*/ 95250 h 24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243308">
                <a:moveTo>
                  <a:pt x="0" y="0"/>
                </a:moveTo>
                <a:cubicBezTo>
                  <a:pt x="12171" y="112712"/>
                  <a:pt x="24342" y="225425"/>
                  <a:pt x="101600" y="241300"/>
                </a:cubicBezTo>
                <a:cubicBezTo>
                  <a:pt x="178858" y="257175"/>
                  <a:pt x="321204" y="176212"/>
                  <a:pt x="463550" y="9525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371218" y="5765880"/>
            <a:ext cx="166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Ink → 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No ink → 0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5179092" y="2822199"/>
            <a:ext cx="642352" cy="2642877"/>
            <a:chOff x="7142066" y="1987121"/>
            <a:chExt cx="642352" cy="2642877"/>
          </a:xfrm>
        </p:grpSpPr>
        <p:sp>
          <p:nvSpPr>
            <p:cNvPr id="21" name="矩形 20"/>
            <p:cNvSpPr/>
            <p:nvPr/>
          </p:nvSpPr>
          <p:spPr>
            <a:xfrm>
              <a:off x="7142066" y="200494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 rot="5400000">
              <a:off x="7084256" y="3505942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153349" y="198712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800" baseline="-25000" dirty="0">
                  <a:solidFill>
                    <a:prstClr val="black"/>
                  </a:solidFill>
                  <a:latin typeface="Calibri"/>
                </a:rPr>
                <a:t>1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7142066" y="278534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800" baseline="-25000" dirty="0">
                  <a:solidFill>
                    <a:prstClr val="black"/>
                  </a:solidFill>
                  <a:latin typeface="Calibri"/>
                </a:rPr>
                <a:t>2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7142066" y="4051573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800" baseline="-25000" dirty="0">
                  <a:solidFill>
                    <a:prstClr val="black"/>
                  </a:solidFill>
                  <a:latin typeface="Calibri"/>
                </a:rPr>
                <a:t>10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5106944" y="5737345"/>
            <a:ext cx="3566686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Each dimension represents the confidence of a digit.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048212" y="2883754"/>
            <a:ext cx="86163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is 1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055521" y="3665036"/>
            <a:ext cx="84701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is 2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055521" y="4939005"/>
            <a:ext cx="83476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is 0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 rot="5400000">
            <a:off x="6188216" y="432180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15795" y="2944663"/>
            <a:ext cx="61978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0.1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115795" y="3669068"/>
            <a:ext cx="61978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0.7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96948" y="4938330"/>
            <a:ext cx="656740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0.2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07951" y="3577013"/>
            <a:ext cx="1950970" cy="640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006627" y="3813785"/>
            <a:ext cx="1940923" cy="9033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The image is  “2”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4" grpId="0" animBg="1"/>
      <p:bldP spid="16" grpId="0"/>
      <p:bldP spid="17" grpId="0" animBg="1"/>
      <p:bldP spid="18" grpId="0" animBg="1"/>
      <p:bldP spid="19" grpId="0" animBg="1"/>
      <p:bldP spid="20" grpId="0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 Application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88413"/>
            <a:ext cx="7886700" cy="4351338"/>
          </a:xfrm>
        </p:spPr>
        <p:txBody>
          <a:bodyPr/>
          <a:lstStyle/>
          <a:p>
            <a:r>
              <a:rPr lang="en-US" altLang="zh-TW" dirty="0" smtClean="0"/>
              <a:t>Handwriting Digit Recognition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933" y="3170126"/>
            <a:ext cx="1602442" cy="15922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25017" y="3184640"/>
            <a:ext cx="2034073" cy="15167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Machine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3095815" y="3530444"/>
            <a:ext cx="714688" cy="847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5951758" y="3540310"/>
            <a:ext cx="714688" cy="847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666447" y="3671695"/>
            <a:ext cx="72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3200" dirty="0">
                <a:solidFill>
                  <a:prstClr val="black"/>
                </a:solidFill>
                <a:latin typeface="Calibri"/>
              </a:rPr>
              <a:t>“2”</a:t>
            </a:r>
            <a:endParaRPr lang="zh-TW" alt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462115" y="2538616"/>
            <a:ext cx="600084" cy="2625052"/>
            <a:chOff x="2462115" y="2538616"/>
            <a:chExt cx="600084" cy="2625052"/>
          </a:xfrm>
        </p:grpSpPr>
        <p:sp>
          <p:nvSpPr>
            <p:cNvPr id="12" name="矩形 11"/>
            <p:cNvSpPr/>
            <p:nvPr/>
          </p:nvSpPr>
          <p:spPr>
            <a:xfrm>
              <a:off x="2462115" y="253861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530503" y="325630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536321" y="2685980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graphicFrame>
          <p:nvGraphicFramePr>
            <p:cNvPr id="15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549020" y="2590730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587" name="方程式" r:id="rId5" imgW="152280" imgH="215640" progId="Equation.3">
                    <p:embed/>
                  </p:oleObj>
                </mc:Choice>
                <mc:Fallback>
                  <p:oleObj name="方程式" r:id="rId5" imgW="1522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9020" y="2590730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554316" y="3173459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588" name="方程式" r:id="rId7" imgW="164880" imgH="215640" progId="Equation.3">
                    <p:embed/>
                  </p:oleObj>
                </mc:Choice>
                <mc:Fallback>
                  <p:oleObj name="方程式" r:id="rId7" imgW="1648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4316" y="3173459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矩形 16"/>
            <p:cNvSpPr/>
            <p:nvPr/>
          </p:nvSpPr>
          <p:spPr>
            <a:xfrm>
              <a:off x="2540028" y="4654066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graphicFrame>
          <p:nvGraphicFramePr>
            <p:cNvPr id="18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468105" y="4557299"/>
            <a:ext cx="544512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589" name="方程式" r:id="rId9" imgW="253800" imgH="228600" progId="Equation.3">
                    <p:embed/>
                  </p:oleObj>
                </mc:Choice>
                <mc:Fallback>
                  <p:oleObj name="方程式" r:id="rId9" imgW="253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8105" y="4557299"/>
                          <a:ext cx="544512" cy="488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文字方塊 18"/>
            <p:cNvSpPr txBox="1"/>
            <p:nvPr/>
          </p:nvSpPr>
          <p:spPr>
            <a:xfrm rot="5400000">
              <a:off x="2415960" y="3939008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群組 19"/>
          <p:cNvGrpSpPr/>
          <p:nvPr/>
        </p:nvGrpSpPr>
        <p:grpSpPr>
          <a:xfrm>
            <a:off x="6745418" y="2501358"/>
            <a:ext cx="642352" cy="2642877"/>
            <a:chOff x="7142066" y="1987121"/>
            <a:chExt cx="642352" cy="2642877"/>
          </a:xfrm>
        </p:grpSpPr>
        <p:sp>
          <p:nvSpPr>
            <p:cNvPr id="21" name="矩形 20"/>
            <p:cNvSpPr/>
            <p:nvPr/>
          </p:nvSpPr>
          <p:spPr>
            <a:xfrm>
              <a:off x="7142066" y="200494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 rot="5400000">
              <a:off x="7084256" y="3505942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153349" y="198712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800" baseline="-25000" dirty="0">
                  <a:solidFill>
                    <a:prstClr val="black"/>
                  </a:solidFill>
                  <a:latin typeface="Calibri"/>
                </a:rPr>
                <a:t>1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7142066" y="278534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800" baseline="-25000" dirty="0">
                  <a:solidFill>
                    <a:prstClr val="black"/>
                  </a:solidFill>
                  <a:latin typeface="Calibri"/>
                </a:rPr>
                <a:t>2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7142066" y="4051573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800" baseline="-25000" dirty="0">
                  <a:solidFill>
                    <a:prstClr val="black"/>
                  </a:solidFill>
                  <a:latin typeface="Calibri"/>
                </a:rPr>
                <a:t>10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3749382" y="4801774"/>
                <a:ext cx="2207720" cy="435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256</m:t>
                          </m:r>
                        </m:sup>
                      </m:sSup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zh-TW" alt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382" y="4801774"/>
                <a:ext cx="2207720" cy="43576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997253" y="5438668"/>
                <a:ext cx="5689600" cy="954107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800" dirty="0">
                    <a:solidFill>
                      <a:prstClr val="white"/>
                    </a:solidFill>
                  </a:rPr>
                  <a:t>In deep learning, the function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800" dirty="0">
                    <a:solidFill>
                      <a:prstClr val="white"/>
                    </a:solidFill>
                  </a:rPr>
                  <a:t>is represented by neural network</a:t>
                </a:r>
                <a:endParaRPr lang="zh-TW" alt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253" y="5438668"/>
                <a:ext cx="5689600" cy="95410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9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s://cdn-images-1.medium.com/max/1600/0*-068ud_-o3ajwq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3" y="476672"/>
            <a:ext cx="806246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5516" y="6331315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C0C0"/>
                </a:solidFill>
              </a:rPr>
              <a:t>https://towardsdatascience.com/what-are-the-types-of-machine-learning-e2b9e5d1756f</a:t>
            </a:r>
          </a:p>
        </p:txBody>
      </p:sp>
    </p:spTree>
    <p:extLst>
      <p:ext uri="{BB962C8B-B14F-4D97-AF65-F5344CB8AC3E}">
        <p14:creationId xmlns:p14="http://schemas.microsoft.com/office/powerpoint/2010/main" val="31017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12"/>
          <p:cNvGraphicFramePr>
            <a:graphicFrameLocks noChangeAspect="1"/>
          </p:cNvGraphicFramePr>
          <p:nvPr>
            <p:extLst/>
          </p:nvPr>
        </p:nvGraphicFramePr>
        <p:xfrm>
          <a:off x="3437393" y="2894648"/>
          <a:ext cx="5324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2" name="方程式" r:id="rId4" imgW="1917360" imgH="215640" progId="Equation.3">
                  <p:embed/>
                </p:oleObj>
              </mc:Choice>
              <mc:Fallback>
                <p:oleObj name="方程式" r:id="rId4" imgW="19173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7393" y="2894648"/>
                        <a:ext cx="5324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Element of Neural Network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4227506" y="1902037"/>
                <a:ext cx="16440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506" y="1902037"/>
                <a:ext cx="1644040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/>
          <p:cNvSpPr/>
          <p:nvPr/>
        </p:nvSpPr>
        <p:spPr>
          <a:xfrm>
            <a:off x="2082333" y="2938572"/>
            <a:ext cx="622890" cy="22193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cxnSp>
        <p:nvCxnSpPr>
          <p:cNvPr id="36" name="直線單箭頭接點 35"/>
          <p:cNvCxnSpPr/>
          <p:nvPr/>
        </p:nvCxnSpPr>
        <p:spPr>
          <a:xfrm flipV="1">
            <a:off x="5697288" y="4441558"/>
            <a:ext cx="804687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771942" y="5463176"/>
            <a:ext cx="596697" cy="584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97648" y="2850704"/>
            <a:ext cx="596697" cy="2807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cxnSp>
        <p:nvCxnSpPr>
          <p:cNvPr id="6" name="直線單箭頭接點 5"/>
          <p:cNvCxnSpPr>
            <a:stCxn id="18" idx="3"/>
            <a:endCxn id="22" idx="1"/>
          </p:cNvCxnSpPr>
          <p:nvPr/>
        </p:nvCxnSpPr>
        <p:spPr>
          <a:xfrm flipV="1">
            <a:off x="1686725" y="4452003"/>
            <a:ext cx="2145559" cy="7888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橢圓 6"/>
          <p:cNvSpPr/>
          <p:nvPr/>
        </p:nvSpPr>
        <p:spPr>
          <a:xfrm>
            <a:off x="4986856" y="3943097"/>
            <a:ext cx="941612" cy="9416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/>
          </p:nvPr>
        </p:nvGraphicFramePr>
        <p:xfrm>
          <a:off x="4515922" y="4054524"/>
          <a:ext cx="352425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3" name="方程式" r:id="rId7" imgW="126720" imgH="126720" progId="Equation.3">
                  <p:embed/>
                </p:oleObj>
              </mc:Choice>
              <mc:Fallback>
                <p:oleObj name="方程式" r:id="rId7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5922" y="4054524"/>
                        <a:ext cx="352425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/>
          </p:nvPr>
        </p:nvGraphicFramePr>
        <p:xfrm>
          <a:off x="2140424" y="2959301"/>
          <a:ext cx="493713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4" name="方程式" r:id="rId9" imgW="177480" imgH="215640" progId="Equation.3">
                  <p:embed/>
                </p:oleObj>
              </mc:Choice>
              <mc:Fallback>
                <p:oleObj name="方程式" r:id="rId9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0424" y="2959301"/>
                        <a:ext cx="493713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>
            <p:extLst/>
          </p:nvPr>
        </p:nvGraphicFramePr>
        <p:xfrm>
          <a:off x="2144274" y="3595555"/>
          <a:ext cx="52863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5" name="方程式" r:id="rId11" imgW="190440" imgH="215640" progId="Equation.3">
                  <p:embed/>
                </p:oleObj>
              </mc:Choice>
              <mc:Fallback>
                <p:oleObj name="方程式" r:id="rId11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274" y="3595555"/>
                        <a:ext cx="528638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>
            <p:extLst/>
          </p:nvPr>
        </p:nvGraphicFramePr>
        <p:xfrm>
          <a:off x="2140424" y="4374405"/>
          <a:ext cx="598487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6" name="方程式" r:id="rId13" imgW="215640" imgH="215640" progId="Equation.3">
                  <p:embed/>
                </p:oleObj>
              </mc:Choice>
              <mc:Fallback>
                <p:oleObj name="方程式" r:id="rId13" imgW="215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0424" y="4374405"/>
                        <a:ext cx="598487" cy="595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線單箭頭接點 11"/>
          <p:cNvCxnSpPr/>
          <p:nvPr/>
        </p:nvCxnSpPr>
        <p:spPr>
          <a:xfrm flipV="1">
            <a:off x="4173798" y="4421401"/>
            <a:ext cx="804687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>
            <a:stCxn id="17" idx="3"/>
            <a:endCxn id="22" idx="1"/>
          </p:cNvCxnSpPr>
          <p:nvPr/>
        </p:nvCxnSpPr>
        <p:spPr>
          <a:xfrm>
            <a:off x="1674694" y="4024747"/>
            <a:ext cx="2157590" cy="4272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endCxn id="22" idx="1"/>
          </p:cNvCxnSpPr>
          <p:nvPr/>
        </p:nvCxnSpPr>
        <p:spPr>
          <a:xfrm>
            <a:off x="1694345" y="3166471"/>
            <a:ext cx="2137939" cy="12855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 rot="5400000">
            <a:off x="1104498" y="4511686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Object 12"/>
          <p:cNvGraphicFramePr>
            <a:graphicFrameLocks noChangeAspect="1"/>
          </p:cNvGraphicFramePr>
          <p:nvPr>
            <p:extLst/>
          </p:nvPr>
        </p:nvGraphicFramePr>
        <p:xfrm>
          <a:off x="1179394" y="2807928"/>
          <a:ext cx="4953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7" name="方程式" r:id="rId15" imgW="177480" imgH="228600" progId="Equation.3">
                  <p:embed/>
                </p:oleObj>
              </mc:Choice>
              <mc:Fallback>
                <p:oleObj name="方程式" r:id="rId15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394" y="2807928"/>
                        <a:ext cx="495300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>
            <p:extLst/>
          </p:nvPr>
        </p:nvGraphicFramePr>
        <p:xfrm>
          <a:off x="1179394" y="3709628"/>
          <a:ext cx="4953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8" name="方程式" r:id="rId17" imgW="177480" imgH="228600" progId="Equation.3">
                  <p:embed/>
                </p:oleObj>
              </mc:Choice>
              <mc:Fallback>
                <p:oleObj name="方程式" r:id="rId17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394" y="3709628"/>
                        <a:ext cx="495300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>
            <p:extLst/>
          </p:nvPr>
        </p:nvGraphicFramePr>
        <p:xfrm>
          <a:off x="1153325" y="4925746"/>
          <a:ext cx="5334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9" name="方程式" r:id="rId19" imgW="190440" imgH="228600" progId="Equation.3">
                  <p:embed/>
                </p:oleObj>
              </mc:Choice>
              <mc:Fallback>
                <p:oleObj name="方程式" r:id="rId19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3325" y="4925746"/>
                        <a:ext cx="533400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20"/>
          <p:cNvGrpSpPr/>
          <p:nvPr/>
        </p:nvGrpSpPr>
        <p:grpSpPr>
          <a:xfrm>
            <a:off x="3832284" y="4191843"/>
            <a:ext cx="520319" cy="520319"/>
            <a:chOff x="3342651" y="3507082"/>
            <a:chExt cx="520319" cy="520319"/>
          </a:xfrm>
        </p:grpSpPr>
        <p:sp>
          <p:nvSpPr>
            <p:cNvPr id="22" name="矩形 21"/>
            <p:cNvSpPr/>
            <p:nvPr/>
          </p:nvSpPr>
          <p:spPr>
            <a:xfrm>
              <a:off x="3342651" y="3507082"/>
              <a:ext cx="520319" cy="520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graphicFrame>
          <p:nvGraphicFramePr>
            <p:cNvPr id="2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790" name="方程式" r:id="rId21" imgW="139680" imgH="139680" progId="Equation.3">
                    <p:embed/>
                  </p:oleObj>
                </mc:Choice>
                <mc:Fallback>
                  <p:oleObj name="方程式" r:id="rId21" imgW="1396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12"/>
          <p:cNvGraphicFramePr>
            <a:graphicFrameLocks noChangeAspect="1"/>
          </p:cNvGraphicFramePr>
          <p:nvPr>
            <p:extLst/>
          </p:nvPr>
        </p:nvGraphicFramePr>
        <p:xfrm>
          <a:off x="3889980" y="5545694"/>
          <a:ext cx="3540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91" name="方程式" r:id="rId23" imgW="126720" imgH="177480" progId="Equation.3">
                  <p:embed/>
                </p:oleObj>
              </mc:Choice>
              <mc:Fallback>
                <p:oleObj name="方程式" r:id="rId23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980" y="5545694"/>
                        <a:ext cx="3540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直線單箭頭接點 24"/>
          <p:cNvCxnSpPr/>
          <p:nvPr/>
        </p:nvCxnSpPr>
        <p:spPr>
          <a:xfrm flipV="1">
            <a:off x="4083491" y="4722606"/>
            <a:ext cx="0" cy="7547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12"/>
          <p:cNvGraphicFramePr>
            <a:graphicFrameLocks noChangeAspect="1"/>
          </p:cNvGraphicFramePr>
          <p:nvPr>
            <p:extLst/>
          </p:nvPr>
        </p:nvGraphicFramePr>
        <p:xfrm>
          <a:off x="5054247" y="4138661"/>
          <a:ext cx="787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92" name="方程式" r:id="rId25" imgW="317160" imgH="215640" progId="Equation.3">
                  <p:embed/>
                </p:oleObj>
              </mc:Choice>
              <mc:Fallback>
                <p:oleObj name="方程式" r:id="rId25" imgW="317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247" y="4138661"/>
                        <a:ext cx="787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字方塊 33"/>
          <p:cNvSpPr txBox="1"/>
          <p:nvPr/>
        </p:nvSpPr>
        <p:spPr>
          <a:xfrm>
            <a:off x="3667975" y="6056796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FF"/>
                </a:solidFill>
                <a:latin typeface="Calibri"/>
              </a:rPr>
              <a:t>bias</a:t>
            </a:r>
            <a:endParaRPr lang="zh-TW" altLang="en-US" sz="2400" dirty="0">
              <a:solidFill>
                <a:srgbClr val="0000FF"/>
              </a:solidFill>
              <a:latin typeface="Calibri"/>
            </a:endParaRPr>
          </a:p>
        </p:txBody>
      </p:sp>
      <p:graphicFrame>
        <p:nvGraphicFramePr>
          <p:cNvPr id="37" name="Object 12"/>
          <p:cNvGraphicFramePr>
            <a:graphicFrameLocks noChangeAspect="1"/>
          </p:cNvGraphicFramePr>
          <p:nvPr>
            <p:extLst/>
          </p:nvPr>
        </p:nvGraphicFramePr>
        <p:xfrm>
          <a:off x="6563805" y="4232275"/>
          <a:ext cx="3524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93" name="方程式" r:id="rId27" imgW="126720" imgH="139680" progId="Equation.3">
                  <p:embed/>
                </p:oleObj>
              </mc:Choice>
              <mc:Fallback>
                <p:oleObj name="方程式" r:id="rId27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3805" y="4232275"/>
                        <a:ext cx="35242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文字方塊 39"/>
          <p:cNvSpPr txBox="1"/>
          <p:nvPr/>
        </p:nvSpPr>
        <p:spPr>
          <a:xfrm>
            <a:off x="4576141" y="4945347"/>
            <a:ext cx="189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FF"/>
                </a:solidFill>
                <a:latin typeface="Calibri"/>
              </a:rPr>
              <a:t>Activation function</a:t>
            </a:r>
            <a:endParaRPr lang="zh-TW" alt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833704" y="5240865"/>
            <a:ext cx="118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FF"/>
                </a:solidFill>
                <a:latin typeface="Calibri"/>
              </a:rPr>
              <a:t>weights</a:t>
            </a:r>
            <a:endParaRPr lang="zh-TW" alt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56611" y="1825094"/>
            <a:ext cx="1463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3200" b="1" i="1" u="sng" dirty="0">
                <a:solidFill>
                  <a:prstClr val="black"/>
                </a:solidFill>
                <a:latin typeface="Calibri"/>
              </a:rPr>
              <a:t>Neuron</a:t>
            </a:r>
            <a:endParaRPr lang="zh-TW" altLang="en-US" sz="3200" b="1" i="1" u="sng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66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  <p:bldP spid="7" grpId="0" animBg="1"/>
      <p:bldP spid="34" grpId="0"/>
      <p:bldP spid="40" grpId="0"/>
      <p:bldP spid="3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文字方塊 63"/>
          <p:cNvSpPr txBox="1"/>
          <p:nvPr/>
        </p:nvSpPr>
        <p:spPr>
          <a:xfrm>
            <a:off x="5837170" y="4824499"/>
            <a:ext cx="1165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prstClr val="black"/>
                </a:solidFill>
                <a:latin typeface="Calibri"/>
              </a:rPr>
              <a:t>Output Layer</a:t>
            </a:r>
            <a:endParaRPr lang="zh-TW" alt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2883916" y="5172079"/>
            <a:ext cx="206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prstClr val="black"/>
                </a:solidFill>
                <a:latin typeface="Calibri"/>
              </a:rPr>
              <a:t>Hidden Layers</a:t>
            </a:r>
            <a:endParaRPr lang="zh-TW" alt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右大括弧 65"/>
          <p:cNvSpPr/>
          <p:nvPr/>
        </p:nvSpPr>
        <p:spPr>
          <a:xfrm rot="5400000">
            <a:off x="3844836" y="3524807"/>
            <a:ext cx="181728" cy="2939290"/>
          </a:xfrm>
          <a:prstGeom prst="rightBrace">
            <a:avLst>
              <a:gd name="adj1" fmla="val 17586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321462" y="2252513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1120750" y="4829478"/>
            <a:ext cx="92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prstClr val="black"/>
                </a:solidFill>
                <a:latin typeface="Calibri"/>
              </a:rPr>
              <a:t>Input Layer</a:t>
            </a:r>
            <a:endParaRPr lang="zh-TW" alt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Neural </a:t>
            </a:r>
            <a:r>
              <a:rPr lang="en-US" altLang="zh-TW" dirty="0" smtClean="0"/>
              <a:t>Network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993976" y="1770729"/>
            <a:ext cx="113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Input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138018" y="1770729"/>
            <a:ext cx="113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Output</a:t>
            </a: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433736" y="3273292"/>
            <a:ext cx="10185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6543052" y="4519182"/>
            <a:ext cx="9057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6409852" y="2494489"/>
            <a:ext cx="10503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389850" y="297020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95668" y="2399877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16" name="Object 12"/>
          <p:cNvGraphicFramePr>
            <a:graphicFrameLocks noChangeAspect="1"/>
          </p:cNvGraphicFramePr>
          <p:nvPr>
            <p:extLst/>
          </p:nvPr>
        </p:nvGraphicFramePr>
        <p:xfrm>
          <a:off x="1408367" y="2304627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5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8367" y="2304627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>
            <p:extLst/>
          </p:nvPr>
        </p:nvGraphicFramePr>
        <p:xfrm>
          <a:off x="1413663" y="2887356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6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663" y="2887356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群組 77"/>
          <p:cNvGrpSpPr/>
          <p:nvPr/>
        </p:nvGrpSpPr>
        <p:grpSpPr>
          <a:xfrm>
            <a:off x="2332137" y="1770729"/>
            <a:ext cx="1134648" cy="3130011"/>
            <a:chOff x="2332137" y="1770729"/>
            <a:chExt cx="1134648" cy="3130011"/>
          </a:xfrm>
        </p:grpSpPr>
        <p:sp>
          <p:nvSpPr>
            <p:cNvPr id="61" name="矩形 60"/>
            <p:cNvSpPr/>
            <p:nvPr/>
          </p:nvSpPr>
          <p:spPr>
            <a:xfrm>
              <a:off x="2504565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2332137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Layer 1</a:t>
              </a:r>
              <a:endParaRPr lang="zh-TW" alt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橢圓 17"/>
            <p:cNvSpPr/>
            <p:nvPr/>
          </p:nvSpPr>
          <p:spPr>
            <a:xfrm>
              <a:off x="2601675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2604017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2592384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 rot="5400000">
              <a:off x="2589637" y="366474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399375" y="436796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23" name="Object 12"/>
          <p:cNvGraphicFramePr>
            <a:graphicFrameLocks noChangeAspect="1"/>
          </p:cNvGraphicFramePr>
          <p:nvPr>
            <p:extLst/>
          </p:nvPr>
        </p:nvGraphicFramePr>
        <p:xfrm>
          <a:off x="1396259" y="4271709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7" name="方程式" r:id="rId8" imgW="190440" imgH="228600" progId="Equation.3">
                  <p:embed/>
                </p:oleObj>
              </mc:Choice>
              <mc:Fallback>
                <p:oleObj name="方程式" r:id="rId8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6259" y="4271709"/>
                        <a:ext cx="4079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字方塊 23"/>
          <p:cNvSpPr txBox="1"/>
          <p:nvPr/>
        </p:nvSpPr>
        <p:spPr>
          <a:xfrm rot="5400000">
            <a:off x="1275307" y="365290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8" name="群組 78"/>
          <p:cNvGrpSpPr/>
          <p:nvPr/>
        </p:nvGrpSpPr>
        <p:grpSpPr>
          <a:xfrm>
            <a:off x="3657035" y="1770729"/>
            <a:ext cx="1134648" cy="3113664"/>
            <a:chOff x="3657035" y="1770729"/>
            <a:chExt cx="1134648" cy="3113664"/>
          </a:xfrm>
        </p:grpSpPr>
        <p:sp>
          <p:nvSpPr>
            <p:cNvPr id="62" name="矩形 61"/>
            <p:cNvSpPr/>
            <p:nvPr/>
          </p:nvSpPr>
          <p:spPr>
            <a:xfrm>
              <a:off x="3830151" y="2208525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3657035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Layer 2</a:t>
              </a:r>
              <a:endParaRPr lang="zh-TW" alt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3917237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3919579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3907946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 rot="5400000">
              <a:off x="3905199" y="366474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群組 79"/>
          <p:cNvGrpSpPr/>
          <p:nvPr/>
        </p:nvGrpSpPr>
        <p:grpSpPr>
          <a:xfrm>
            <a:off x="5868381" y="1770729"/>
            <a:ext cx="1134648" cy="3130011"/>
            <a:chOff x="5868381" y="1770729"/>
            <a:chExt cx="1134648" cy="3130011"/>
          </a:xfrm>
        </p:grpSpPr>
        <p:sp>
          <p:nvSpPr>
            <p:cNvPr id="63" name="矩形 62"/>
            <p:cNvSpPr/>
            <p:nvPr/>
          </p:nvSpPr>
          <p:spPr>
            <a:xfrm>
              <a:off x="6046929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868381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Layer L</a:t>
              </a:r>
              <a:endParaRPr lang="zh-TW" alt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橢圓 28"/>
            <p:cNvSpPr/>
            <p:nvPr/>
          </p:nvSpPr>
          <p:spPr>
            <a:xfrm>
              <a:off x="6122773" y="2216766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0" name="橢圓 29"/>
            <p:cNvSpPr/>
            <p:nvPr/>
          </p:nvSpPr>
          <p:spPr>
            <a:xfrm>
              <a:off x="6125115" y="2976675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6132143" y="4223348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 rot="5400000">
              <a:off x="6129396" y="3642478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文字方塊 32"/>
          <p:cNvSpPr txBox="1"/>
          <p:nvPr/>
        </p:nvSpPr>
        <p:spPr>
          <a:xfrm>
            <a:off x="4600123" y="219186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607072" y="295284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636088" y="4168184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8" name="群組 80"/>
          <p:cNvGrpSpPr/>
          <p:nvPr/>
        </p:nvGrpSpPr>
        <p:grpSpPr>
          <a:xfrm>
            <a:off x="3166542" y="2522953"/>
            <a:ext cx="753037" cy="2013721"/>
            <a:chOff x="3166542" y="2522953"/>
            <a:chExt cx="753037" cy="2013721"/>
          </a:xfrm>
        </p:grpSpPr>
        <p:cxnSp>
          <p:nvCxnSpPr>
            <p:cNvPr id="36" name="直線單箭頭接點 35"/>
            <p:cNvCxnSpPr>
              <a:stCxn id="18" idx="6"/>
              <a:endCxn id="25" idx="2"/>
            </p:cNvCxnSpPr>
            <p:nvPr/>
          </p:nvCxnSpPr>
          <p:spPr>
            <a:xfrm>
              <a:off x="3175833" y="2522953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>
              <a:off x="3175833" y="331470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>
              <a:off x="3166542" y="453667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/>
            <p:cNvCxnSpPr>
              <a:stCxn id="19" idx="6"/>
              <a:endCxn id="25" idx="2"/>
            </p:cNvCxnSpPr>
            <p:nvPr/>
          </p:nvCxnSpPr>
          <p:spPr>
            <a:xfrm flipV="1">
              <a:off x="3178175" y="2522953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>
              <a:stCxn id="18" idx="6"/>
              <a:endCxn id="26" idx="2"/>
            </p:cNvCxnSpPr>
            <p:nvPr/>
          </p:nvCxnSpPr>
          <p:spPr>
            <a:xfrm>
              <a:off x="3175833" y="2522953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>
              <a:stCxn id="18" idx="6"/>
              <a:endCxn id="27" idx="2"/>
            </p:cNvCxnSpPr>
            <p:nvPr/>
          </p:nvCxnSpPr>
          <p:spPr>
            <a:xfrm>
              <a:off x="3175833" y="2522953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>
              <a:stCxn id="19" idx="6"/>
              <a:endCxn id="27" idx="2"/>
            </p:cNvCxnSpPr>
            <p:nvPr/>
          </p:nvCxnSpPr>
          <p:spPr>
            <a:xfrm>
              <a:off x="3178175" y="3301523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>
              <a:stCxn id="20" idx="6"/>
              <a:endCxn id="25" idx="2"/>
            </p:cNvCxnSpPr>
            <p:nvPr/>
          </p:nvCxnSpPr>
          <p:spPr>
            <a:xfrm flipV="1">
              <a:off x="3166542" y="2522953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>
              <a:stCxn id="20" idx="6"/>
              <a:endCxn id="26" idx="2"/>
            </p:cNvCxnSpPr>
            <p:nvPr/>
          </p:nvCxnSpPr>
          <p:spPr>
            <a:xfrm flipV="1">
              <a:off x="3166542" y="3301523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直線單箭頭接點 44"/>
          <p:cNvCxnSpPr>
            <a:endCxn id="18" idx="2"/>
          </p:cNvCxnSpPr>
          <p:nvPr/>
        </p:nvCxnSpPr>
        <p:spPr>
          <a:xfrm flipV="1">
            <a:off x="1742275" y="2522953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stCxn id="15" idx="3"/>
            <a:endCxn id="19" idx="2"/>
          </p:cNvCxnSpPr>
          <p:nvPr/>
        </p:nvCxnSpPr>
        <p:spPr>
          <a:xfrm>
            <a:off x="1738568" y="2571327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stCxn id="15" idx="3"/>
            <a:endCxn id="20" idx="2"/>
          </p:cNvCxnSpPr>
          <p:nvPr/>
        </p:nvCxnSpPr>
        <p:spPr>
          <a:xfrm>
            <a:off x="1738568" y="2571327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stCxn id="17" idx="3"/>
            <a:endCxn id="18" idx="2"/>
          </p:cNvCxnSpPr>
          <p:nvPr/>
        </p:nvCxnSpPr>
        <p:spPr>
          <a:xfrm flipV="1">
            <a:off x="1766088" y="2522953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14" idx="3"/>
            <a:endCxn id="19" idx="2"/>
          </p:cNvCxnSpPr>
          <p:nvPr/>
        </p:nvCxnSpPr>
        <p:spPr>
          <a:xfrm>
            <a:off x="1732750" y="3141656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14" idx="3"/>
            <a:endCxn id="20" idx="2"/>
          </p:cNvCxnSpPr>
          <p:nvPr/>
        </p:nvCxnSpPr>
        <p:spPr>
          <a:xfrm>
            <a:off x="1732750" y="3141656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stCxn id="23" idx="3"/>
            <a:endCxn id="18" idx="2"/>
          </p:cNvCxnSpPr>
          <p:nvPr/>
        </p:nvCxnSpPr>
        <p:spPr>
          <a:xfrm flipV="1">
            <a:off x="1804247" y="2522953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stCxn id="23" idx="3"/>
            <a:endCxn id="19" idx="2"/>
          </p:cNvCxnSpPr>
          <p:nvPr/>
        </p:nvCxnSpPr>
        <p:spPr>
          <a:xfrm flipV="1">
            <a:off x="1777878" y="3301523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stCxn id="23" idx="3"/>
            <a:endCxn id="20" idx="2"/>
          </p:cNvCxnSpPr>
          <p:nvPr/>
        </p:nvCxnSpPr>
        <p:spPr>
          <a:xfrm>
            <a:off x="1777878" y="4516129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/>
          <p:cNvSpPr txBox="1"/>
          <p:nvPr/>
        </p:nvSpPr>
        <p:spPr>
          <a:xfrm rot="5400000">
            <a:off x="7402414" y="3673450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471507" y="2154629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1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460224" y="2952849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460224" y="4219081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 err="1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 err="1">
                <a:solidFill>
                  <a:prstClr val="black"/>
                </a:solidFill>
                <a:latin typeface="Calibri"/>
              </a:rPr>
              <a:t>M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2136850" y="5937293"/>
            <a:ext cx="523901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Deep means many hidden layers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grpSp>
        <p:nvGrpSpPr>
          <p:cNvPr id="79" name="群組 81"/>
          <p:cNvGrpSpPr/>
          <p:nvPr/>
        </p:nvGrpSpPr>
        <p:grpSpPr>
          <a:xfrm>
            <a:off x="5357094" y="2515814"/>
            <a:ext cx="753037" cy="2013721"/>
            <a:chOff x="5357094" y="2515814"/>
            <a:chExt cx="753037" cy="2013721"/>
          </a:xfrm>
        </p:grpSpPr>
        <p:cxnSp>
          <p:nvCxnSpPr>
            <p:cNvPr id="67" name="直線單箭頭接點 66"/>
            <p:cNvCxnSpPr/>
            <p:nvPr/>
          </p:nvCxnSpPr>
          <p:spPr>
            <a:xfrm>
              <a:off x="5366385" y="251581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/>
            <p:cNvCxnSpPr/>
            <p:nvPr/>
          </p:nvCxnSpPr>
          <p:spPr>
            <a:xfrm>
              <a:off x="5366385" y="3307566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/>
            <p:cNvCxnSpPr/>
            <p:nvPr/>
          </p:nvCxnSpPr>
          <p:spPr>
            <a:xfrm>
              <a:off x="5357094" y="452953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單箭頭接點 71"/>
            <p:cNvCxnSpPr/>
            <p:nvPr/>
          </p:nvCxnSpPr>
          <p:spPr>
            <a:xfrm flipV="1">
              <a:off x="5368727" y="2515814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單箭頭接點 72"/>
            <p:cNvCxnSpPr/>
            <p:nvPr/>
          </p:nvCxnSpPr>
          <p:spPr>
            <a:xfrm>
              <a:off x="5366385" y="2515814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/>
            <p:cNvCxnSpPr/>
            <p:nvPr/>
          </p:nvCxnSpPr>
          <p:spPr>
            <a:xfrm>
              <a:off x="5366385" y="2515814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>
              <a:off x="5368727" y="3294384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單箭頭接點 75"/>
            <p:cNvCxnSpPr/>
            <p:nvPr/>
          </p:nvCxnSpPr>
          <p:spPr>
            <a:xfrm flipV="1">
              <a:off x="5357094" y="2515814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單箭頭接點 76"/>
            <p:cNvCxnSpPr/>
            <p:nvPr/>
          </p:nvCxnSpPr>
          <p:spPr>
            <a:xfrm flipV="1">
              <a:off x="5357094" y="3294384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/>
          <p:cNvSpPr txBox="1"/>
          <p:nvPr/>
        </p:nvSpPr>
        <p:spPr>
          <a:xfrm>
            <a:off x="4984751" y="1165844"/>
            <a:ext cx="118158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neuron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cxnSp>
        <p:nvCxnSpPr>
          <p:cNvPr id="10" name="直線單箭頭接點 9"/>
          <p:cNvCxnSpPr>
            <a:endCxn id="3" idx="2"/>
          </p:cNvCxnSpPr>
          <p:nvPr/>
        </p:nvCxnSpPr>
        <p:spPr>
          <a:xfrm flipV="1">
            <a:off x="4159624" y="1627509"/>
            <a:ext cx="1415920" cy="94381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14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 animBg="1"/>
      <p:bldP spid="59" grpId="0" animBg="1"/>
      <p:bldP spid="60" grpId="0"/>
      <p:bldP spid="7" grpId="0"/>
      <p:bldP spid="8" grpId="0"/>
      <p:bldP spid="14" grpId="0" animBg="1"/>
      <p:bldP spid="15" grpId="0" animBg="1"/>
      <p:bldP spid="22" grpId="0" animBg="1"/>
      <p:bldP spid="24" grpId="0"/>
      <p:bldP spid="33" grpId="0"/>
      <p:bldP spid="34" grpId="0"/>
      <p:bldP spid="35" grpId="0"/>
      <p:bldP spid="54" grpId="0"/>
      <p:bldP spid="55" grpId="0"/>
      <p:bldP spid="56" grpId="0"/>
      <p:bldP spid="57" grpId="0"/>
      <p:bldP spid="68" grpId="0" animBg="1"/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7180166" y="1554096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3029726" y="1606514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4355312" y="1590167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766871" y="1606514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846623" y="1634155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cxnSp>
        <p:nvCxnSpPr>
          <p:cNvPr id="93" name="直線單箭頭接點 92"/>
          <p:cNvCxnSpPr/>
          <p:nvPr/>
        </p:nvCxnSpPr>
        <p:spPr>
          <a:xfrm>
            <a:off x="6153678" y="2654934"/>
            <a:ext cx="10185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/>
          <p:nvPr/>
        </p:nvCxnSpPr>
        <p:spPr>
          <a:xfrm>
            <a:off x="6262994" y="3900824"/>
            <a:ext cx="9057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94"/>
          <p:cNvCxnSpPr/>
          <p:nvPr/>
        </p:nvCxnSpPr>
        <p:spPr>
          <a:xfrm>
            <a:off x="6129794" y="1876131"/>
            <a:ext cx="10503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1915011" y="2351848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1920829" y="1781519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98" name="Object 12"/>
          <p:cNvGraphicFramePr>
            <a:graphicFrameLocks noChangeAspect="1"/>
          </p:cNvGraphicFramePr>
          <p:nvPr>
            <p:extLst/>
          </p:nvPr>
        </p:nvGraphicFramePr>
        <p:xfrm>
          <a:off x="1933528" y="1686269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9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528" y="1686269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12"/>
          <p:cNvGraphicFramePr>
            <a:graphicFrameLocks noChangeAspect="1"/>
          </p:cNvGraphicFramePr>
          <p:nvPr>
            <p:extLst/>
          </p:nvPr>
        </p:nvGraphicFramePr>
        <p:xfrm>
          <a:off x="1938824" y="2268998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0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824" y="2268998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橢圓 99"/>
          <p:cNvSpPr/>
          <p:nvPr/>
        </p:nvSpPr>
        <p:spPr>
          <a:xfrm>
            <a:off x="3126836" y="161751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1" name="橢圓 100"/>
          <p:cNvSpPr/>
          <p:nvPr/>
        </p:nvSpPr>
        <p:spPr>
          <a:xfrm>
            <a:off x="3129178" y="239608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3117545" y="362409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3" name="文字方塊 102"/>
          <p:cNvSpPr txBox="1"/>
          <p:nvPr/>
        </p:nvSpPr>
        <p:spPr>
          <a:xfrm rot="5400000">
            <a:off x="3114798" y="304639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924536" y="3749605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105" name="Object 12"/>
          <p:cNvGraphicFramePr>
            <a:graphicFrameLocks noChangeAspect="1"/>
          </p:cNvGraphicFramePr>
          <p:nvPr>
            <p:extLst/>
          </p:nvPr>
        </p:nvGraphicFramePr>
        <p:xfrm>
          <a:off x="1921420" y="3653351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1" name="方程式" r:id="rId8" imgW="190440" imgH="228600" progId="Equation.3">
                  <p:embed/>
                </p:oleObj>
              </mc:Choice>
              <mc:Fallback>
                <p:oleObj name="方程式" r:id="rId8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420" y="3653351"/>
                        <a:ext cx="4079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文字方塊 105"/>
          <p:cNvSpPr txBox="1"/>
          <p:nvPr/>
        </p:nvSpPr>
        <p:spPr>
          <a:xfrm rot="5400000">
            <a:off x="1800468" y="3034547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橢圓 106"/>
          <p:cNvSpPr/>
          <p:nvPr/>
        </p:nvSpPr>
        <p:spPr>
          <a:xfrm>
            <a:off x="4442398" y="161751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8" name="橢圓 107"/>
          <p:cNvSpPr/>
          <p:nvPr/>
        </p:nvSpPr>
        <p:spPr>
          <a:xfrm>
            <a:off x="4444740" y="239608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9" name="橢圓 108"/>
          <p:cNvSpPr/>
          <p:nvPr/>
        </p:nvSpPr>
        <p:spPr>
          <a:xfrm>
            <a:off x="4433107" y="3624098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0" name="文字方塊 109"/>
          <p:cNvSpPr txBox="1"/>
          <p:nvPr/>
        </p:nvSpPr>
        <p:spPr>
          <a:xfrm rot="5400000">
            <a:off x="4430360" y="304639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橢圓 110"/>
          <p:cNvSpPr/>
          <p:nvPr/>
        </p:nvSpPr>
        <p:spPr>
          <a:xfrm>
            <a:off x="5842715" y="1598408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2" name="橢圓 111"/>
          <p:cNvSpPr/>
          <p:nvPr/>
        </p:nvSpPr>
        <p:spPr>
          <a:xfrm>
            <a:off x="5845057" y="2358317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3" name="橢圓 112"/>
          <p:cNvSpPr/>
          <p:nvPr/>
        </p:nvSpPr>
        <p:spPr>
          <a:xfrm>
            <a:off x="5852085" y="3604990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4" name="文字方塊 113"/>
          <p:cNvSpPr txBox="1"/>
          <p:nvPr/>
        </p:nvSpPr>
        <p:spPr>
          <a:xfrm rot="5400000">
            <a:off x="5849338" y="3024120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文字方塊 114"/>
          <p:cNvSpPr txBox="1"/>
          <p:nvPr/>
        </p:nvSpPr>
        <p:spPr>
          <a:xfrm>
            <a:off x="5014443" y="155893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文字方塊 115"/>
          <p:cNvSpPr txBox="1"/>
          <p:nvPr/>
        </p:nvSpPr>
        <p:spPr>
          <a:xfrm>
            <a:off x="5032066" y="234443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文字方塊 116"/>
          <p:cNvSpPr txBox="1"/>
          <p:nvPr/>
        </p:nvSpPr>
        <p:spPr>
          <a:xfrm>
            <a:off x="5044246" y="360072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8" name="直線單箭頭接點 117"/>
          <p:cNvCxnSpPr>
            <a:stCxn id="100" idx="6"/>
            <a:endCxn id="107" idx="2"/>
          </p:cNvCxnSpPr>
          <p:nvPr/>
        </p:nvCxnSpPr>
        <p:spPr>
          <a:xfrm>
            <a:off x="3700994" y="1904595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/>
          <p:cNvCxnSpPr/>
          <p:nvPr/>
        </p:nvCxnSpPr>
        <p:spPr>
          <a:xfrm>
            <a:off x="3700994" y="2696347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/>
          <p:cNvCxnSpPr/>
          <p:nvPr/>
        </p:nvCxnSpPr>
        <p:spPr>
          <a:xfrm>
            <a:off x="3691703" y="3918316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/>
          <p:cNvCxnSpPr>
            <a:stCxn id="101" idx="6"/>
            <a:endCxn id="107" idx="2"/>
          </p:cNvCxnSpPr>
          <p:nvPr/>
        </p:nvCxnSpPr>
        <p:spPr>
          <a:xfrm flipV="1">
            <a:off x="3703336" y="1904595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單箭頭接點 121"/>
          <p:cNvCxnSpPr>
            <a:stCxn id="100" idx="6"/>
            <a:endCxn id="108" idx="2"/>
          </p:cNvCxnSpPr>
          <p:nvPr/>
        </p:nvCxnSpPr>
        <p:spPr>
          <a:xfrm>
            <a:off x="3700994" y="1904595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/>
          <p:cNvCxnSpPr>
            <a:stCxn id="100" idx="6"/>
            <a:endCxn id="109" idx="2"/>
          </p:cNvCxnSpPr>
          <p:nvPr/>
        </p:nvCxnSpPr>
        <p:spPr>
          <a:xfrm>
            <a:off x="3700994" y="1904595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/>
          <p:cNvCxnSpPr>
            <a:stCxn id="101" idx="6"/>
            <a:endCxn id="109" idx="2"/>
          </p:cNvCxnSpPr>
          <p:nvPr/>
        </p:nvCxnSpPr>
        <p:spPr>
          <a:xfrm>
            <a:off x="3703336" y="2683165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單箭頭接點 124"/>
          <p:cNvCxnSpPr>
            <a:stCxn id="102" idx="6"/>
            <a:endCxn id="107" idx="2"/>
          </p:cNvCxnSpPr>
          <p:nvPr/>
        </p:nvCxnSpPr>
        <p:spPr>
          <a:xfrm flipV="1">
            <a:off x="3691703" y="1904595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單箭頭接點 125"/>
          <p:cNvCxnSpPr>
            <a:stCxn id="102" idx="6"/>
            <a:endCxn id="108" idx="2"/>
          </p:cNvCxnSpPr>
          <p:nvPr/>
        </p:nvCxnSpPr>
        <p:spPr>
          <a:xfrm flipV="1">
            <a:off x="3691703" y="2683165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/>
          <p:cNvCxnSpPr>
            <a:endCxn id="100" idx="2"/>
          </p:cNvCxnSpPr>
          <p:nvPr/>
        </p:nvCxnSpPr>
        <p:spPr>
          <a:xfrm flipV="1">
            <a:off x="2267436" y="1904595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127"/>
          <p:cNvCxnSpPr>
            <a:stCxn id="97" idx="3"/>
            <a:endCxn id="101" idx="2"/>
          </p:cNvCxnSpPr>
          <p:nvPr/>
        </p:nvCxnSpPr>
        <p:spPr>
          <a:xfrm>
            <a:off x="2263729" y="1952969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/>
          <p:cNvCxnSpPr>
            <a:stCxn id="97" idx="3"/>
            <a:endCxn id="102" idx="2"/>
          </p:cNvCxnSpPr>
          <p:nvPr/>
        </p:nvCxnSpPr>
        <p:spPr>
          <a:xfrm>
            <a:off x="2263729" y="1952969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單箭頭接點 129"/>
          <p:cNvCxnSpPr>
            <a:stCxn id="99" idx="3"/>
            <a:endCxn id="100" idx="2"/>
          </p:cNvCxnSpPr>
          <p:nvPr/>
        </p:nvCxnSpPr>
        <p:spPr>
          <a:xfrm flipV="1">
            <a:off x="2291249" y="1904595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/>
          <p:cNvCxnSpPr>
            <a:stCxn id="96" idx="3"/>
            <a:endCxn id="101" idx="2"/>
          </p:cNvCxnSpPr>
          <p:nvPr/>
        </p:nvCxnSpPr>
        <p:spPr>
          <a:xfrm>
            <a:off x="2257911" y="2523298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單箭頭接點 131"/>
          <p:cNvCxnSpPr>
            <a:stCxn id="96" idx="3"/>
            <a:endCxn id="102" idx="2"/>
          </p:cNvCxnSpPr>
          <p:nvPr/>
        </p:nvCxnSpPr>
        <p:spPr>
          <a:xfrm>
            <a:off x="2257911" y="2523298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單箭頭接點 132"/>
          <p:cNvCxnSpPr>
            <a:stCxn id="105" idx="3"/>
            <a:endCxn id="100" idx="2"/>
          </p:cNvCxnSpPr>
          <p:nvPr/>
        </p:nvCxnSpPr>
        <p:spPr>
          <a:xfrm flipV="1">
            <a:off x="2329408" y="1904595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/>
          <p:cNvCxnSpPr>
            <a:stCxn id="105" idx="3"/>
            <a:endCxn id="101" idx="2"/>
          </p:cNvCxnSpPr>
          <p:nvPr/>
        </p:nvCxnSpPr>
        <p:spPr>
          <a:xfrm flipV="1">
            <a:off x="2303039" y="2683165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/>
          <p:cNvCxnSpPr>
            <a:stCxn id="105" idx="3"/>
            <a:endCxn id="102" idx="2"/>
          </p:cNvCxnSpPr>
          <p:nvPr/>
        </p:nvCxnSpPr>
        <p:spPr>
          <a:xfrm>
            <a:off x="2303039" y="3897771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字方塊 135"/>
          <p:cNvSpPr txBox="1"/>
          <p:nvPr/>
        </p:nvSpPr>
        <p:spPr>
          <a:xfrm rot="5400000">
            <a:off x="7122356" y="305509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文字方塊 136"/>
          <p:cNvSpPr txBox="1"/>
          <p:nvPr/>
        </p:nvSpPr>
        <p:spPr>
          <a:xfrm>
            <a:off x="7191449" y="1536271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1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文字方塊 137"/>
          <p:cNvSpPr txBox="1"/>
          <p:nvPr/>
        </p:nvSpPr>
        <p:spPr>
          <a:xfrm>
            <a:off x="7180166" y="2334491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文字方塊 138"/>
          <p:cNvSpPr txBox="1"/>
          <p:nvPr/>
        </p:nvSpPr>
        <p:spPr>
          <a:xfrm>
            <a:off x="7180166" y="3600723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 err="1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 err="1">
                <a:solidFill>
                  <a:prstClr val="black"/>
                </a:solidFill>
                <a:latin typeface="Calibri"/>
              </a:rPr>
              <a:t>M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Neural Network </a:t>
            </a:r>
            <a:endParaRPr lang="zh-TW" altLang="en-US" dirty="0"/>
          </a:p>
        </p:txBody>
      </p:sp>
      <p:sp>
        <p:nvSpPr>
          <p:cNvPr id="70" name="矩形 69"/>
          <p:cNvSpPr/>
          <p:nvPr/>
        </p:nvSpPr>
        <p:spPr>
          <a:xfrm>
            <a:off x="2318544" y="2185783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1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706747" y="2193987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2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172752" y="2187088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L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4322227" y="2527382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>
                <a:solidFill>
                  <a:prstClr val="black"/>
                </a:solidFill>
              </a:rPr>
              <a:t>2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812126" y="2503875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 err="1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 err="1">
                <a:solidFill>
                  <a:prstClr val="black"/>
                </a:solidFill>
              </a:rPr>
              <a:t>L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2230673" y="3581029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x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540087" y="3581029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a</a:t>
            </a:r>
            <a:r>
              <a:rPr lang="en-US" altLang="zh-TW" sz="2400" baseline="30000" dirty="0">
                <a:solidFill>
                  <a:prstClr val="black"/>
                </a:solidFill>
              </a:rPr>
              <a:t>1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4875211" y="3594769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a</a:t>
            </a:r>
            <a:r>
              <a:rPr lang="en-US" altLang="zh-TW" sz="2400" baseline="30000" dirty="0">
                <a:solidFill>
                  <a:prstClr val="black"/>
                </a:solidFill>
              </a:rPr>
              <a:t>2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464825" y="3589712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y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62373" y="4820851"/>
            <a:ext cx="3002489" cy="877076"/>
            <a:chOff x="522337" y="4911258"/>
            <a:chExt cx="3002489" cy="877076"/>
          </a:xfrm>
        </p:grpSpPr>
        <p:sp>
          <p:nvSpPr>
            <p:cNvPr id="71" name="矩形 70"/>
            <p:cNvSpPr/>
            <p:nvPr/>
          </p:nvSpPr>
          <p:spPr>
            <a:xfrm>
              <a:off x="2804292" y="4913061"/>
              <a:ext cx="450868" cy="85455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</a:rPr>
                <a:t>b</a:t>
              </a:r>
              <a:r>
                <a:rPr lang="en-US" altLang="zh-TW" sz="2400" baseline="30000" dirty="0">
                  <a:solidFill>
                    <a:prstClr val="black"/>
                  </a:solidFill>
                </a:rPr>
                <a:t>1</a:t>
              </a: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43" name="矩形 142"/>
            <p:cNvSpPr/>
            <p:nvPr/>
          </p:nvSpPr>
          <p:spPr>
            <a:xfrm>
              <a:off x="982807" y="4935213"/>
              <a:ext cx="807843" cy="83239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</a:rPr>
                <a:t>W</a:t>
              </a:r>
              <a:r>
                <a:rPr lang="en-US" altLang="zh-TW" sz="2400" baseline="30000" dirty="0">
                  <a:solidFill>
                    <a:prstClr val="black"/>
                  </a:solidFill>
                </a:rPr>
                <a:t>1</a:t>
              </a: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1883749" y="4911258"/>
              <a:ext cx="441359" cy="87707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</a:rPr>
                <a:t>x</a:t>
              </a:r>
              <a:endParaRPr lang="zh-TW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2384389" y="5106861"/>
              <a:ext cx="360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+</a:t>
              </a:r>
              <a:endParaRPr lang="zh-TW" alt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文字方塊 144"/>
                <p:cNvSpPr txBox="1"/>
                <p:nvPr/>
              </p:nvSpPr>
              <p:spPr>
                <a:xfrm>
                  <a:off x="522337" y="5165130"/>
                  <a:ext cx="300248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 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45" name="文字方塊 1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37" y="5165130"/>
                  <a:ext cx="300248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群組 158"/>
          <p:cNvGrpSpPr/>
          <p:nvPr/>
        </p:nvGrpSpPr>
        <p:grpSpPr>
          <a:xfrm>
            <a:off x="3164862" y="5192193"/>
            <a:ext cx="3002489" cy="877076"/>
            <a:chOff x="522337" y="4911258"/>
            <a:chExt cx="3002489" cy="877076"/>
          </a:xfrm>
        </p:grpSpPr>
        <p:sp>
          <p:nvSpPr>
            <p:cNvPr id="160" name="矩形 159"/>
            <p:cNvSpPr/>
            <p:nvPr/>
          </p:nvSpPr>
          <p:spPr>
            <a:xfrm>
              <a:off x="2804292" y="4913061"/>
              <a:ext cx="450868" cy="85455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</a:rPr>
                <a:t>b</a:t>
              </a:r>
              <a:r>
                <a:rPr lang="en-US" altLang="zh-TW" sz="2400" baseline="30000" dirty="0">
                  <a:solidFill>
                    <a:prstClr val="black"/>
                  </a:solidFill>
                </a:rPr>
                <a:t>2</a:t>
              </a: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982807" y="4935213"/>
              <a:ext cx="807843" cy="83239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</a:rPr>
                <a:t>W</a:t>
              </a:r>
              <a:r>
                <a:rPr lang="en-US" altLang="zh-TW" sz="2400" baseline="30000" dirty="0">
                  <a:solidFill>
                    <a:prstClr val="black"/>
                  </a:solidFill>
                </a:rPr>
                <a:t>2</a:t>
              </a: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62" name="矩形 161"/>
            <p:cNvSpPr/>
            <p:nvPr/>
          </p:nvSpPr>
          <p:spPr>
            <a:xfrm>
              <a:off x="1883749" y="4911258"/>
              <a:ext cx="441359" cy="87707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</a:rPr>
                <a:t>a</a:t>
              </a:r>
              <a:r>
                <a:rPr lang="en-US" altLang="zh-TW" sz="2400" baseline="30000" dirty="0">
                  <a:solidFill>
                    <a:prstClr val="black"/>
                  </a:solidFill>
                </a:rPr>
                <a:t>1</a:t>
              </a: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63" name="文字方塊 162"/>
            <p:cNvSpPr txBox="1"/>
            <p:nvPr/>
          </p:nvSpPr>
          <p:spPr>
            <a:xfrm>
              <a:off x="2384389" y="5106861"/>
              <a:ext cx="360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+</a:t>
              </a:r>
              <a:endParaRPr lang="zh-TW" alt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文字方塊 163"/>
                <p:cNvSpPr txBox="1"/>
                <p:nvPr/>
              </p:nvSpPr>
              <p:spPr>
                <a:xfrm>
                  <a:off x="522337" y="5165130"/>
                  <a:ext cx="300248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 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64" name="文字方塊 1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37" y="5165130"/>
                  <a:ext cx="3002489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群組 164"/>
          <p:cNvGrpSpPr/>
          <p:nvPr/>
        </p:nvGrpSpPr>
        <p:grpSpPr>
          <a:xfrm>
            <a:off x="6003379" y="5784539"/>
            <a:ext cx="2867836" cy="877076"/>
            <a:chOff x="522337" y="4911258"/>
            <a:chExt cx="2867836" cy="877076"/>
          </a:xfrm>
        </p:grpSpPr>
        <p:sp>
          <p:nvSpPr>
            <p:cNvPr id="166" name="矩形 165"/>
            <p:cNvSpPr/>
            <p:nvPr/>
          </p:nvSpPr>
          <p:spPr>
            <a:xfrm>
              <a:off x="2743512" y="4913061"/>
              <a:ext cx="450868" cy="85455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 err="1">
                  <a:solidFill>
                    <a:prstClr val="black"/>
                  </a:solidFill>
                </a:rPr>
                <a:t>b</a:t>
              </a:r>
              <a:r>
                <a:rPr lang="en-US" altLang="zh-TW" sz="2400" baseline="30000" dirty="0" err="1">
                  <a:solidFill>
                    <a:prstClr val="black"/>
                  </a:solidFill>
                </a:rPr>
                <a:t>L</a:t>
              </a: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67" name="矩形 166"/>
            <p:cNvSpPr/>
            <p:nvPr/>
          </p:nvSpPr>
          <p:spPr>
            <a:xfrm>
              <a:off x="982807" y="4935213"/>
              <a:ext cx="807843" cy="83239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</a:rPr>
                <a:t>W</a:t>
              </a:r>
              <a:r>
                <a:rPr lang="en-US" altLang="zh-TW" sz="2400" baseline="30000" dirty="0">
                  <a:solidFill>
                    <a:prstClr val="black"/>
                  </a:solidFill>
                </a:rPr>
                <a:t>L</a:t>
              </a: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68" name="矩形 167"/>
            <p:cNvSpPr/>
            <p:nvPr/>
          </p:nvSpPr>
          <p:spPr>
            <a:xfrm>
              <a:off x="1883749" y="4911258"/>
              <a:ext cx="441359" cy="87707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69" name="文字方塊 168"/>
            <p:cNvSpPr txBox="1"/>
            <p:nvPr/>
          </p:nvSpPr>
          <p:spPr>
            <a:xfrm>
              <a:off x="2384389" y="5106861"/>
              <a:ext cx="360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+</a:t>
              </a:r>
              <a:endParaRPr lang="zh-TW" alt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文字方塊 169"/>
                <p:cNvSpPr txBox="1"/>
                <p:nvPr/>
              </p:nvSpPr>
              <p:spPr>
                <a:xfrm>
                  <a:off x="522337" y="5165130"/>
                  <a:ext cx="28678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70" name="文字方塊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37" y="5165130"/>
                  <a:ext cx="2867836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0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" name="直線單箭頭接點 6"/>
          <p:cNvCxnSpPr>
            <a:stCxn id="145" idx="3"/>
            <a:endCxn id="89" idx="2"/>
          </p:cNvCxnSpPr>
          <p:nvPr/>
        </p:nvCxnSpPr>
        <p:spPr>
          <a:xfrm flipV="1">
            <a:off x="3164862" y="4458105"/>
            <a:ext cx="595905" cy="8012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7306246" y="5985200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altLang="zh-TW" sz="2400" baseline="30000" dirty="0">
                <a:solidFill>
                  <a:prstClr val="black"/>
                </a:solidFill>
                <a:latin typeface="Calibri"/>
              </a:rPr>
              <a:t>L-1</a:t>
            </a:r>
            <a:endParaRPr lang="zh-TW" alt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2881004" y="2531687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>
                <a:solidFill>
                  <a:prstClr val="black"/>
                </a:solidFill>
              </a:rPr>
              <a:t>1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24" name="手繪多邊形 23"/>
          <p:cNvSpPr/>
          <p:nvPr/>
        </p:nvSpPr>
        <p:spPr>
          <a:xfrm>
            <a:off x="5351489" y="4437089"/>
            <a:ext cx="882753" cy="1169232"/>
          </a:xfrm>
          <a:custGeom>
            <a:avLst/>
            <a:gdLst>
              <a:gd name="connsiteX0" fmla="*/ 749508 w 882753"/>
              <a:gd name="connsiteY0" fmla="*/ 1169232 h 1169232"/>
              <a:gd name="connsiteX1" fmla="*/ 824459 w 882753"/>
              <a:gd name="connsiteY1" fmla="*/ 779488 h 1169232"/>
              <a:gd name="connsiteX2" fmla="*/ 0 w 882753"/>
              <a:gd name="connsiteY2" fmla="*/ 0 h 11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2753" h="1169232">
                <a:moveTo>
                  <a:pt x="749508" y="1169232"/>
                </a:moveTo>
                <a:cubicBezTo>
                  <a:pt x="849442" y="1071796"/>
                  <a:pt x="949377" y="974360"/>
                  <a:pt x="824459" y="779488"/>
                </a:cubicBezTo>
                <a:cubicBezTo>
                  <a:pt x="699541" y="584616"/>
                  <a:pt x="349770" y="292308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5" name="手繪多邊形 24"/>
          <p:cNvSpPr/>
          <p:nvPr/>
        </p:nvSpPr>
        <p:spPr>
          <a:xfrm>
            <a:off x="6925456" y="4407108"/>
            <a:ext cx="2027943" cy="1783830"/>
          </a:xfrm>
          <a:custGeom>
            <a:avLst/>
            <a:gdLst>
              <a:gd name="connsiteX0" fmla="*/ 1933731 w 2027943"/>
              <a:gd name="connsiteY0" fmla="*/ 1783830 h 1783830"/>
              <a:gd name="connsiteX1" fmla="*/ 1993692 w 2027943"/>
              <a:gd name="connsiteY1" fmla="*/ 1319135 h 1783830"/>
              <a:gd name="connsiteX2" fmla="*/ 1469036 w 2027943"/>
              <a:gd name="connsiteY2" fmla="*/ 449705 h 1783830"/>
              <a:gd name="connsiteX3" fmla="*/ 0 w 2027943"/>
              <a:gd name="connsiteY3" fmla="*/ 0 h 178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943" h="1783830">
                <a:moveTo>
                  <a:pt x="1933731" y="1783830"/>
                </a:moveTo>
                <a:cubicBezTo>
                  <a:pt x="2002436" y="1662659"/>
                  <a:pt x="2071141" y="1541489"/>
                  <a:pt x="1993692" y="1319135"/>
                </a:cubicBezTo>
                <a:cubicBezTo>
                  <a:pt x="1916243" y="1096781"/>
                  <a:pt x="1801318" y="669561"/>
                  <a:pt x="1469036" y="449705"/>
                </a:cubicBezTo>
                <a:cubicBezTo>
                  <a:pt x="1136754" y="229849"/>
                  <a:pt x="568377" y="114924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0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9" grpId="0" animBg="1"/>
      <p:bldP spid="80" grpId="0" animBg="1"/>
      <p:bldP spid="82" grpId="0" animBg="1"/>
      <p:bldP spid="83" grpId="0" animBg="1"/>
      <p:bldP spid="88" grpId="0" animBg="1"/>
      <p:bldP spid="89" grpId="0" animBg="1"/>
      <p:bldP spid="90" grpId="0" animBg="1"/>
      <p:bldP spid="92" grpId="0" animBg="1"/>
      <p:bldP spid="14" grpId="0"/>
      <p:bldP spid="173" grpId="0" animBg="1"/>
      <p:bldP spid="24" grpId="0" animBg="1"/>
      <p:bldP spid="2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/>
              <p:cNvSpPr txBox="1"/>
              <p:nvPr/>
            </p:nvSpPr>
            <p:spPr>
              <a:xfrm>
                <a:off x="321349" y="5960609"/>
                <a:ext cx="85013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                                                                                                            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73" name="文字方塊 1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49" y="5960609"/>
                <a:ext cx="850130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文字方塊 152"/>
              <p:cNvSpPr txBox="1"/>
              <p:nvPr/>
            </p:nvSpPr>
            <p:spPr>
              <a:xfrm>
                <a:off x="2399137" y="5965343"/>
                <a:ext cx="51569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                                                               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53" name="文字方塊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137" y="5965343"/>
                <a:ext cx="515692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矩形 77"/>
          <p:cNvSpPr/>
          <p:nvPr/>
        </p:nvSpPr>
        <p:spPr>
          <a:xfrm>
            <a:off x="7180166" y="1554096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3029726" y="1606514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4355312" y="1590167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766871" y="1606514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846623" y="1634155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cxnSp>
        <p:nvCxnSpPr>
          <p:cNvPr id="93" name="直線單箭頭接點 92"/>
          <p:cNvCxnSpPr/>
          <p:nvPr/>
        </p:nvCxnSpPr>
        <p:spPr>
          <a:xfrm>
            <a:off x="6153678" y="2654934"/>
            <a:ext cx="10185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/>
          <p:nvPr/>
        </p:nvCxnSpPr>
        <p:spPr>
          <a:xfrm>
            <a:off x="6262994" y="3900824"/>
            <a:ext cx="9057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94"/>
          <p:cNvCxnSpPr/>
          <p:nvPr/>
        </p:nvCxnSpPr>
        <p:spPr>
          <a:xfrm>
            <a:off x="6129794" y="1876131"/>
            <a:ext cx="10503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1915011" y="2351848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1920829" y="1781519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98" name="Object 12"/>
          <p:cNvGraphicFramePr>
            <a:graphicFrameLocks noChangeAspect="1"/>
          </p:cNvGraphicFramePr>
          <p:nvPr>
            <p:extLst/>
          </p:nvPr>
        </p:nvGraphicFramePr>
        <p:xfrm>
          <a:off x="1933528" y="1686269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3" name="方程式" r:id="rId6" imgW="152280" imgH="215640" progId="Equation.3">
                  <p:embed/>
                </p:oleObj>
              </mc:Choice>
              <mc:Fallback>
                <p:oleObj name="方程式" r:id="rId6" imgW="152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528" y="1686269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12"/>
          <p:cNvGraphicFramePr>
            <a:graphicFrameLocks noChangeAspect="1"/>
          </p:cNvGraphicFramePr>
          <p:nvPr>
            <p:extLst/>
          </p:nvPr>
        </p:nvGraphicFramePr>
        <p:xfrm>
          <a:off x="1938824" y="2268998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4" name="方程式" r:id="rId8" imgW="164880" imgH="215640" progId="Equation.3">
                  <p:embed/>
                </p:oleObj>
              </mc:Choice>
              <mc:Fallback>
                <p:oleObj name="方程式" r:id="rId8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824" y="2268998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橢圓 99"/>
          <p:cNvSpPr/>
          <p:nvPr/>
        </p:nvSpPr>
        <p:spPr>
          <a:xfrm>
            <a:off x="3126836" y="161751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1" name="橢圓 100"/>
          <p:cNvSpPr/>
          <p:nvPr/>
        </p:nvSpPr>
        <p:spPr>
          <a:xfrm>
            <a:off x="3129178" y="239608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3117545" y="362409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3" name="文字方塊 102"/>
          <p:cNvSpPr txBox="1"/>
          <p:nvPr/>
        </p:nvSpPr>
        <p:spPr>
          <a:xfrm rot="5400000">
            <a:off x="3114798" y="304639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924536" y="3749605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105" name="Object 12"/>
          <p:cNvGraphicFramePr>
            <a:graphicFrameLocks noChangeAspect="1"/>
          </p:cNvGraphicFramePr>
          <p:nvPr>
            <p:extLst/>
          </p:nvPr>
        </p:nvGraphicFramePr>
        <p:xfrm>
          <a:off x="1921420" y="3653351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5" name="方程式" r:id="rId10" imgW="190440" imgH="228600" progId="Equation.3">
                  <p:embed/>
                </p:oleObj>
              </mc:Choice>
              <mc:Fallback>
                <p:oleObj name="方程式" r:id="rId10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420" y="3653351"/>
                        <a:ext cx="4079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文字方塊 105"/>
          <p:cNvSpPr txBox="1"/>
          <p:nvPr/>
        </p:nvSpPr>
        <p:spPr>
          <a:xfrm rot="5400000">
            <a:off x="1800468" y="3034547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橢圓 106"/>
          <p:cNvSpPr/>
          <p:nvPr/>
        </p:nvSpPr>
        <p:spPr>
          <a:xfrm>
            <a:off x="4442398" y="161751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8" name="橢圓 107"/>
          <p:cNvSpPr/>
          <p:nvPr/>
        </p:nvSpPr>
        <p:spPr>
          <a:xfrm>
            <a:off x="4444740" y="239608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9" name="橢圓 108"/>
          <p:cNvSpPr/>
          <p:nvPr/>
        </p:nvSpPr>
        <p:spPr>
          <a:xfrm>
            <a:off x="4433107" y="3624098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0" name="文字方塊 109"/>
          <p:cNvSpPr txBox="1"/>
          <p:nvPr/>
        </p:nvSpPr>
        <p:spPr>
          <a:xfrm rot="5400000">
            <a:off x="4430360" y="304639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橢圓 110"/>
          <p:cNvSpPr/>
          <p:nvPr/>
        </p:nvSpPr>
        <p:spPr>
          <a:xfrm>
            <a:off x="5842715" y="1598408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2" name="橢圓 111"/>
          <p:cNvSpPr/>
          <p:nvPr/>
        </p:nvSpPr>
        <p:spPr>
          <a:xfrm>
            <a:off x="5845057" y="2358317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3" name="橢圓 112"/>
          <p:cNvSpPr/>
          <p:nvPr/>
        </p:nvSpPr>
        <p:spPr>
          <a:xfrm>
            <a:off x="5852085" y="3604990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14" name="文字方塊 113"/>
          <p:cNvSpPr txBox="1"/>
          <p:nvPr/>
        </p:nvSpPr>
        <p:spPr>
          <a:xfrm rot="5400000">
            <a:off x="5849338" y="3024120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文字方塊 114"/>
          <p:cNvSpPr txBox="1"/>
          <p:nvPr/>
        </p:nvSpPr>
        <p:spPr>
          <a:xfrm>
            <a:off x="5014443" y="155893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文字方塊 115"/>
          <p:cNvSpPr txBox="1"/>
          <p:nvPr/>
        </p:nvSpPr>
        <p:spPr>
          <a:xfrm>
            <a:off x="5032066" y="234443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文字方塊 116"/>
          <p:cNvSpPr txBox="1"/>
          <p:nvPr/>
        </p:nvSpPr>
        <p:spPr>
          <a:xfrm>
            <a:off x="5044246" y="360072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8" name="直線單箭頭接點 117"/>
          <p:cNvCxnSpPr>
            <a:stCxn id="100" idx="6"/>
            <a:endCxn id="107" idx="2"/>
          </p:cNvCxnSpPr>
          <p:nvPr/>
        </p:nvCxnSpPr>
        <p:spPr>
          <a:xfrm>
            <a:off x="3700994" y="1904595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/>
          <p:cNvCxnSpPr/>
          <p:nvPr/>
        </p:nvCxnSpPr>
        <p:spPr>
          <a:xfrm>
            <a:off x="3700994" y="2696347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/>
          <p:cNvCxnSpPr/>
          <p:nvPr/>
        </p:nvCxnSpPr>
        <p:spPr>
          <a:xfrm>
            <a:off x="3691703" y="3918316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/>
          <p:cNvCxnSpPr>
            <a:stCxn id="101" idx="6"/>
            <a:endCxn id="107" idx="2"/>
          </p:cNvCxnSpPr>
          <p:nvPr/>
        </p:nvCxnSpPr>
        <p:spPr>
          <a:xfrm flipV="1">
            <a:off x="3703336" y="1904595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單箭頭接點 121"/>
          <p:cNvCxnSpPr>
            <a:stCxn id="100" idx="6"/>
            <a:endCxn id="108" idx="2"/>
          </p:cNvCxnSpPr>
          <p:nvPr/>
        </p:nvCxnSpPr>
        <p:spPr>
          <a:xfrm>
            <a:off x="3700994" y="1904595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/>
          <p:cNvCxnSpPr>
            <a:stCxn id="100" idx="6"/>
            <a:endCxn id="109" idx="2"/>
          </p:cNvCxnSpPr>
          <p:nvPr/>
        </p:nvCxnSpPr>
        <p:spPr>
          <a:xfrm>
            <a:off x="3700994" y="1904595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/>
          <p:cNvCxnSpPr>
            <a:stCxn id="101" idx="6"/>
            <a:endCxn id="109" idx="2"/>
          </p:cNvCxnSpPr>
          <p:nvPr/>
        </p:nvCxnSpPr>
        <p:spPr>
          <a:xfrm>
            <a:off x="3703336" y="2683165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單箭頭接點 124"/>
          <p:cNvCxnSpPr>
            <a:stCxn id="102" idx="6"/>
            <a:endCxn id="107" idx="2"/>
          </p:cNvCxnSpPr>
          <p:nvPr/>
        </p:nvCxnSpPr>
        <p:spPr>
          <a:xfrm flipV="1">
            <a:off x="3691703" y="1904595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單箭頭接點 125"/>
          <p:cNvCxnSpPr>
            <a:stCxn id="102" idx="6"/>
            <a:endCxn id="108" idx="2"/>
          </p:cNvCxnSpPr>
          <p:nvPr/>
        </p:nvCxnSpPr>
        <p:spPr>
          <a:xfrm flipV="1">
            <a:off x="3691703" y="2683165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/>
          <p:cNvCxnSpPr>
            <a:endCxn id="100" idx="2"/>
          </p:cNvCxnSpPr>
          <p:nvPr/>
        </p:nvCxnSpPr>
        <p:spPr>
          <a:xfrm flipV="1">
            <a:off x="2267436" y="1904595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127"/>
          <p:cNvCxnSpPr>
            <a:stCxn id="97" idx="3"/>
            <a:endCxn id="101" idx="2"/>
          </p:cNvCxnSpPr>
          <p:nvPr/>
        </p:nvCxnSpPr>
        <p:spPr>
          <a:xfrm>
            <a:off x="2263729" y="1952969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/>
          <p:cNvCxnSpPr>
            <a:stCxn id="97" idx="3"/>
            <a:endCxn id="102" idx="2"/>
          </p:cNvCxnSpPr>
          <p:nvPr/>
        </p:nvCxnSpPr>
        <p:spPr>
          <a:xfrm>
            <a:off x="2263729" y="1952969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單箭頭接點 129"/>
          <p:cNvCxnSpPr>
            <a:stCxn id="99" idx="3"/>
            <a:endCxn id="100" idx="2"/>
          </p:cNvCxnSpPr>
          <p:nvPr/>
        </p:nvCxnSpPr>
        <p:spPr>
          <a:xfrm flipV="1">
            <a:off x="2291249" y="1904595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/>
          <p:cNvCxnSpPr>
            <a:stCxn id="96" idx="3"/>
            <a:endCxn id="101" idx="2"/>
          </p:cNvCxnSpPr>
          <p:nvPr/>
        </p:nvCxnSpPr>
        <p:spPr>
          <a:xfrm>
            <a:off x="2257911" y="2523298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單箭頭接點 131"/>
          <p:cNvCxnSpPr>
            <a:stCxn id="96" idx="3"/>
            <a:endCxn id="102" idx="2"/>
          </p:cNvCxnSpPr>
          <p:nvPr/>
        </p:nvCxnSpPr>
        <p:spPr>
          <a:xfrm>
            <a:off x="2257911" y="2523298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單箭頭接點 132"/>
          <p:cNvCxnSpPr>
            <a:stCxn id="105" idx="3"/>
            <a:endCxn id="100" idx="2"/>
          </p:cNvCxnSpPr>
          <p:nvPr/>
        </p:nvCxnSpPr>
        <p:spPr>
          <a:xfrm flipV="1">
            <a:off x="2329408" y="1904595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/>
          <p:cNvCxnSpPr>
            <a:stCxn id="105" idx="3"/>
            <a:endCxn id="101" idx="2"/>
          </p:cNvCxnSpPr>
          <p:nvPr/>
        </p:nvCxnSpPr>
        <p:spPr>
          <a:xfrm flipV="1">
            <a:off x="2303039" y="2683165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/>
          <p:cNvCxnSpPr>
            <a:stCxn id="105" idx="3"/>
            <a:endCxn id="102" idx="2"/>
          </p:cNvCxnSpPr>
          <p:nvPr/>
        </p:nvCxnSpPr>
        <p:spPr>
          <a:xfrm>
            <a:off x="2303039" y="3897771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字方塊 135"/>
          <p:cNvSpPr txBox="1"/>
          <p:nvPr/>
        </p:nvSpPr>
        <p:spPr>
          <a:xfrm rot="5400000">
            <a:off x="7122356" y="305509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文字方塊 136"/>
          <p:cNvSpPr txBox="1"/>
          <p:nvPr/>
        </p:nvSpPr>
        <p:spPr>
          <a:xfrm>
            <a:off x="7191449" y="1536271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1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文字方塊 137"/>
          <p:cNvSpPr txBox="1"/>
          <p:nvPr/>
        </p:nvSpPr>
        <p:spPr>
          <a:xfrm>
            <a:off x="7180166" y="2334491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文字方塊 138"/>
          <p:cNvSpPr txBox="1"/>
          <p:nvPr/>
        </p:nvSpPr>
        <p:spPr>
          <a:xfrm>
            <a:off x="7180166" y="3600723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 err="1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 err="1">
                <a:solidFill>
                  <a:prstClr val="black"/>
                </a:solidFill>
                <a:latin typeface="Calibri"/>
              </a:rPr>
              <a:t>M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Neural Network </a:t>
            </a:r>
            <a:endParaRPr lang="zh-TW" altLang="en-US" dirty="0"/>
          </a:p>
        </p:txBody>
      </p:sp>
      <p:sp>
        <p:nvSpPr>
          <p:cNvPr id="70" name="矩形 69"/>
          <p:cNvSpPr/>
          <p:nvPr/>
        </p:nvSpPr>
        <p:spPr>
          <a:xfrm>
            <a:off x="2318544" y="2185783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1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706747" y="2193987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2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172752" y="2187088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L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4322227" y="2527382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>
                <a:solidFill>
                  <a:prstClr val="black"/>
                </a:solidFill>
              </a:rPr>
              <a:t>2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812126" y="2503875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 err="1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 err="1">
                <a:solidFill>
                  <a:prstClr val="black"/>
                </a:solidFill>
              </a:rPr>
              <a:t>L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2230673" y="3581029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x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540087" y="3581029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a</a:t>
            </a:r>
            <a:r>
              <a:rPr lang="en-US" altLang="zh-TW" sz="2400" baseline="30000" dirty="0">
                <a:solidFill>
                  <a:prstClr val="black"/>
                </a:solidFill>
              </a:rPr>
              <a:t>1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4875211" y="3594769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a</a:t>
            </a:r>
            <a:r>
              <a:rPr lang="en-US" altLang="zh-TW" sz="2400" baseline="30000" dirty="0">
                <a:solidFill>
                  <a:prstClr val="black"/>
                </a:solidFill>
              </a:rPr>
              <a:t>2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464825" y="3589712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y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521225" y="4593012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y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grpSp>
        <p:nvGrpSpPr>
          <p:cNvPr id="3" name="群組 5"/>
          <p:cNvGrpSpPr/>
          <p:nvPr/>
        </p:nvGrpSpPr>
        <p:grpSpPr>
          <a:xfrm>
            <a:off x="1022727" y="4582414"/>
            <a:ext cx="1423980" cy="877076"/>
            <a:chOff x="3047770" y="5664328"/>
            <a:chExt cx="1423980" cy="8770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字方塊 4"/>
                <p:cNvSpPr txBox="1"/>
                <p:nvPr/>
              </p:nvSpPr>
              <p:spPr>
                <a:xfrm>
                  <a:off x="3047770" y="5918200"/>
                  <a:ext cx="14239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      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5" name="文字方塊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7770" y="5918200"/>
                  <a:ext cx="1423980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717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/>
            <p:cNvSpPr/>
            <p:nvPr/>
          </p:nvSpPr>
          <p:spPr>
            <a:xfrm>
              <a:off x="3778163" y="5664328"/>
              <a:ext cx="441359" cy="87707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</a:rPr>
                <a:t>x</a:t>
              </a:r>
              <a:endParaRPr lang="zh-TW" alt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0" name="矩形 139"/>
          <p:cNvSpPr/>
          <p:nvPr/>
        </p:nvSpPr>
        <p:spPr>
          <a:xfrm>
            <a:off x="5934446" y="5686811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>
                <a:solidFill>
                  <a:prstClr val="black"/>
                </a:solidFill>
              </a:rPr>
              <a:t>1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4112961" y="5708963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1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5013903" y="5685008"/>
            <a:ext cx="441359" cy="8770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x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146" name="文字方塊 145"/>
          <p:cNvSpPr txBox="1"/>
          <p:nvPr/>
        </p:nvSpPr>
        <p:spPr>
          <a:xfrm>
            <a:off x="5514543" y="5880611"/>
            <a:ext cx="36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+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文字方塊 146"/>
              <p:cNvSpPr txBox="1"/>
              <p:nvPr/>
            </p:nvSpPr>
            <p:spPr>
              <a:xfrm>
                <a:off x="3652491" y="5938880"/>
                <a:ext cx="30024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                              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7" name="文字方塊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491" y="5938880"/>
                <a:ext cx="3002489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矩形 148"/>
          <p:cNvSpPr/>
          <p:nvPr/>
        </p:nvSpPr>
        <p:spPr>
          <a:xfrm>
            <a:off x="6876409" y="5703455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>
                <a:solidFill>
                  <a:prstClr val="black"/>
                </a:solidFill>
              </a:rPr>
              <a:t>2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50" name="矩形 149"/>
          <p:cNvSpPr/>
          <p:nvPr/>
        </p:nvSpPr>
        <p:spPr>
          <a:xfrm>
            <a:off x="2825706" y="5725607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2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52" name="文字方塊 151"/>
          <p:cNvSpPr txBox="1"/>
          <p:nvPr/>
        </p:nvSpPr>
        <p:spPr>
          <a:xfrm>
            <a:off x="6521219" y="5892199"/>
            <a:ext cx="36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+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8091450" y="5685008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 err="1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 err="1">
                <a:solidFill>
                  <a:prstClr val="black"/>
                </a:solidFill>
              </a:rPr>
              <a:t>L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1129407" y="5718373"/>
            <a:ext cx="807843" cy="832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W</a:t>
            </a:r>
            <a:r>
              <a:rPr lang="en-US" altLang="zh-TW" sz="2400" baseline="30000" dirty="0">
                <a:solidFill>
                  <a:prstClr val="black"/>
                </a:solidFill>
              </a:rPr>
              <a:t>L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58" name="文字方塊 157"/>
          <p:cNvSpPr txBox="1"/>
          <p:nvPr/>
        </p:nvSpPr>
        <p:spPr>
          <a:xfrm>
            <a:off x="7780895" y="5884466"/>
            <a:ext cx="36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+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860078" y="5819056"/>
            <a:ext cx="71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2881004" y="2531687"/>
            <a:ext cx="450868" cy="854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b</a:t>
            </a:r>
            <a:r>
              <a:rPr lang="en-US" altLang="zh-TW" sz="2400" baseline="30000" dirty="0">
                <a:solidFill>
                  <a:prstClr val="black"/>
                </a:solidFill>
              </a:rPr>
              <a:t>1</a:t>
            </a: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175" name="文字方塊 174"/>
          <p:cNvSpPr txBox="1"/>
          <p:nvPr/>
        </p:nvSpPr>
        <p:spPr>
          <a:xfrm>
            <a:off x="7372935" y="5774436"/>
            <a:ext cx="71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文字方塊 175"/>
          <p:cNvSpPr txBox="1"/>
          <p:nvPr/>
        </p:nvSpPr>
        <p:spPr>
          <a:xfrm>
            <a:off x="2777295" y="4572908"/>
            <a:ext cx="5539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Using parallel computing techniques to speed up matrix operation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1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53" grpId="0" animBg="1"/>
      <p:bldP spid="85" grpId="0" animBg="1"/>
      <p:bldP spid="140" grpId="0" animBg="1"/>
      <p:bldP spid="141" grpId="0" animBg="1"/>
      <p:bldP spid="142" grpId="0" animBg="1"/>
      <p:bldP spid="146" grpId="0"/>
      <p:bldP spid="147" grpId="0" animBg="1"/>
      <p:bldP spid="149" grpId="0" animBg="1"/>
      <p:bldP spid="150" grpId="0" animBg="1"/>
      <p:bldP spid="152" grpId="0"/>
      <p:bldP spid="155" grpId="0" animBg="1"/>
      <p:bldP spid="156" grpId="0" animBg="1"/>
      <p:bldP spid="158" grpId="0"/>
      <p:bldP spid="8" grpId="0"/>
      <p:bldP spid="175" grpId="0"/>
      <p:bldP spid="17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How to set network parameters</a:t>
            </a:r>
            <a:endParaRPr lang="zh-TW" altLang="en-US" dirty="0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8" y="2227843"/>
            <a:ext cx="2130022" cy="211645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07377" y="433132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800" dirty="0">
                <a:solidFill>
                  <a:prstClr val="black"/>
                </a:solidFill>
                <a:latin typeface="Calibri"/>
              </a:rPr>
              <a:t>16 x 16 = 256</a:t>
            </a:r>
            <a:endParaRPr lang="zh-TW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702826" y="1897122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519723" y="1924763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588111" y="264245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593929" y="2072127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2606628" y="1976877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7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6628" y="1976877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2"/>
          <p:cNvGraphicFramePr>
            <a:graphicFrameLocks noChangeAspect="1"/>
          </p:cNvGraphicFramePr>
          <p:nvPr>
            <p:extLst/>
          </p:nvPr>
        </p:nvGraphicFramePr>
        <p:xfrm>
          <a:off x="2611924" y="2559606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8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1924" y="2559606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橢圓 52"/>
          <p:cNvSpPr/>
          <p:nvPr/>
        </p:nvSpPr>
        <p:spPr>
          <a:xfrm>
            <a:off x="3799936" y="1908124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4" name="橢圓 53"/>
          <p:cNvSpPr/>
          <p:nvPr/>
        </p:nvSpPr>
        <p:spPr>
          <a:xfrm>
            <a:off x="3802278" y="2686694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5" name="橢圓 54"/>
          <p:cNvSpPr/>
          <p:nvPr/>
        </p:nvSpPr>
        <p:spPr>
          <a:xfrm>
            <a:off x="3790645" y="391470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>
          <a:xfrm rot="5400000">
            <a:off x="3787898" y="333699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597636" y="404021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62" name="Object 12"/>
          <p:cNvGraphicFramePr>
            <a:graphicFrameLocks noChangeAspect="1"/>
          </p:cNvGraphicFramePr>
          <p:nvPr>
            <p:extLst/>
          </p:nvPr>
        </p:nvGraphicFramePr>
        <p:xfrm>
          <a:off x="2525713" y="3943446"/>
          <a:ext cx="544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9" name="方程式" r:id="rId8" imgW="253800" imgH="228600" progId="Equation.3">
                  <p:embed/>
                </p:oleObj>
              </mc:Choice>
              <mc:Fallback>
                <p:oleObj name="方程式" r:id="rId8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713" y="3943446"/>
                        <a:ext cx="5445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字方塊 62"/>
          <p:cNvSpPr txBox="1"/>
          <p:nvPr/>
        </p:nvSpPr>
        <p:spPr>
          <a:xfrm rot="5400000">
            <a:off x="2473568" y="332515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5027143" y="1849540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5044766" y="263503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5056946" y="389133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5" name="直線單箭頭接點 74"/>
          <p:cNvCxnSpPr>
            <a:stCxn id="53" idx="6"/>
          </p:cNvCxnSpPr>
          <p:nvPr/>
        </p:nvCxnSpPr>
        <p:spPr>
          <a:xfrm>
            <a:off x="4374094" y="2195203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4374094" y="2986955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>
            <a:off x="4364803" y="4208924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54" idx="6"/>
          </p:cNvCxnSpPr>
          <p:nvPr/>
        </p:nvCxnSpPr>
        <p:spPr>
          <a:xfrm flipV="1">
            <a:off x="4376436" y="2195203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>
            <a:stCxn id="53" idx="6"/>
          </p:cNvCxnSpPr>
          <p:nvPr/>
        </p:nvCxnSpPr>
        <p:spPr>
          <a:xfrm>
            <a:off x="4374094" y="2195203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stCxn id="53" idx="6"/>
          </p:cNvCxnSpPr>
          <p:nvPr/>
        </p:nvCxnSpPr>
        <p:spPr>
          <a:xfrm>
            <a:off x="4374094" y="2195203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54" idx="6"/>
          </p:cNvCxnSpPr>
          <p:nvPr/>
        </p:nvCxnSpPr>
        <p:spPr>
          <a:xfrm>
            <a:off x="4376436" y="2973773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55" idx="6"/>
          </p:cNvCxnSpPr>
          <p:nvPr/>
        </p:nvCxnSpPr>
        <p:spPr>
          <a:xfrm flipV="1">
            <a:off x="4364803" y="2195203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>
            <a:stCxn id="55" idx="6"/>
          </p:cNvCxnSpPr>
          <p:nvPr/>
        </p:nvCxnSpPr>
        <p:spPr>
          <a:xfrm flipV="1">
            <a:off x="4364803" y="2973773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endCxn id="53" idx="2"/>
          </p:cNvCxnSpPr>
          <p:nvPr/>
        </p:nvCxnSpPr>
        <p:spPr>
          <a:xfrm flipV="1">
            <a:off x="2940536" y="2195203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47" idx="3"/>
            <a:endCxn id="54" idx="2"/>
          </p:cNvCxnSpPr>
          <p:nvPr/>
        </p:nvCxnSpPr>
        <p:spPr>
          <a:xfrm>
            <a:off x="2936829" y="2243577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>
            <a:stCxn id="47" idx="3"/>
            <a:endCxn id="55" idx="2"/>
          </p:cNvCxnSpPr>
          <p:nvPr/>
        </p:nvCxnSpPr>
        <p:spPr>
          <a:xfrm>
            <a:off x="2936829" y="2243577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/>
          <p:cNvCxnSpPr>
            <a:stCxn id="52" idx="3"/>
            <a:endCxn id="53" idx="2"/>
          </p:cNvCxnSpPr>
          <p:nvPr/>
        </p:nvCxnSpPr>
        <p:spPr>
          <a:xfrm flipV="1">
            <a:off x="2964349" y="2195203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/>
          <p:cNvCxnSpPr>
            <a:stCxn id="46" idx="3"/>
            <a:endCxn id="54" idx="2"/>
          </p:cNvCxnSpPr>
          <p:nvPr/>
        </p:nvCxnSpPr>
        <p:spPr>
          <a:xfrm>
            <a:off x="2931011" y="2813906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>
            <a:stCxn id="46" idx="3"/>
            <a:endCxn id="55" idx="2"/>
          </p:cNvCxnSpPr>
          <p:nvPr/>
        </p:nvCxnSpPr>
        <p:spPr>
          <a:xfrm>
            <a:off x="2931011" y="2813906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>
            <a:stCxn id="62" idx="3"/>
            <a:endCxn id="53" idx="2"/>
          </p:cNvCxnSpPr>
          <p:nvPr/>
        </p:nvCxnSpPr>
        <p:spPr>
          <a:xfrm flipV="1">
            <a:off x="3002508" y="2195203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>
            <a:stCxn id="62" idx="3"/>
            <a:endCxn id="54" idx="2"/>
          </p:cNvCxnSpPr>
          <p:nvPr/>
        </p:nvCxnSpPr>
        <p:spPr>
          <a:xfrm flipV="1">
            <a:off x="2976139" y="2973773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>
            <a:stCxn id="62" idx="3"/>
            <a:endCxn id="55" idx="2"/>
          </p:cNvCxnSpPr>
          <p:nvPr/>
        </p:nvCxnSpPr>
        <p:spPr>
          <a:xfrm>
            <a:off x="2976139" y="4188379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手繪多邊形 11"/>
          <p:cNvSpPr/>
          <p:nvPr/>
        </p:nvSpPr>
        <p:spPr>
          <a:xfrm>
            <a:off x="285750" y="1986158"/>
            <a:ext cx="2305050" cy="363941"/>
          </a:xfrm>
          <a:custGeom>
            <a:avLst/>
            <a:gdLst>
              <a:gd name="connsiteX0" fmla="*/ 0 w 2305050"/>
              <a:gd name="connsiteY0" fmla="*/ 374550 h 374550"/>
              <a:gd name="connsiteX1" fmla="*/ 876300 w 2305050"/>
              <a:gd name="connsiteY1" fmla="*/ 6250 h 374550"/>
              <a:gd name="connsiteX2" fmla="*/ 2305050 w 2305050"/>
              <a:gd name="connsiteY2" fmla="*/ 177700 h 37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5050" h="374550">
                <a:moveTo>
                  <a:pt x="0" y="374550"/>
                </a:moveTo>
                <a:cubicBezTo>
                  <a:pt x="246062" y="206804"/>
                  <a:pt x="492125" y="39058"/>
                  <a:pt x="876300" y="6250"/>
                </a:cubicBezTo>
                <a:cubicBezTo>
                  <a:pt x="1260475" y="-26558"/>
                  <a:pt x="1782762" y="75571"/>
                  <a:pt x="2305050" y="1777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419100" y="2159099"/>
            <a:ext cx="2171700" cy="646109"/>
          </a:xfrm>
          <a:custGeom>
            <a:avLst/>
            <a:gdLst>
              <a:gd name="connsiteX0" fmla="*/ 0 w 2171700"/>
              <a:gd name="connsiteY0" fmla="*/ 188909 h 646109"/>
              <a:gd name="connsiteX1" fmla="*/ 1073150 w 2171700"/>
              <a:gd name="connsiteY1" fmla="*/ 23809 h 646109"/>
              <a:gd name="connsiteX2" fmla="*/ 2171700 w 2171700"/>
              <a:gd name="connsiteY2" fmla="*/ 646109 h 64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0" h="646109">
                <a:moveTo>
                  <a:pt x="0" y="188909"/>
                </a:moveTo>
                <a:cubicBezTo>
                  <a:pt x="355600" y="68259"/>
                  <a:pt x="711200" y="-52391"/>
                  <a:pt x="1073150" y="23809"/>
                </a:cubicBezTo>
                <a:cubicBezTo>
                  <a:pt x="1435100" y="100009"/>
                  <a:pt x="1803400" y="373059"/>
                  <a:pt x="2171700" y="6461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2" name="手繪多邊形 21"/>
          <p:cNvSpPr/>
          <p:nvPr/>
        </p:nvSpPr>
        <p:spPr>
          <a:xfrm>
            <a:off x="2152650" y="4202208"/>
            <a:ext cx="463550" cy="243308"/>
          </a:xfrm>
          <a:custGeom>
            <a:avLst/>
            <a:gdLst>
              <a:gd name="connsiteX0" fmla="*/ 0 w 463550"/>
              <a:gd name="connsiteY0" fmla="*/ 0 h 243308"/>
              <a:gd name="connsiteX1" fmla="*/ 101600 w 463550"/>
              <a:gd name="connsiteY1" fmla="*/ 241300 h 243308"/>
              <a:gd name="connsiteX2" fmla="*/ 463550 w 463550"/>
              <a:gd name="connsiteY2" fmla="*/ 95250 h 24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243308">
                <a:moveTo>
                  <a:pt x="0" y="0"/>
                </a:moveTo>
                <a:cubicBezTo>
                  <a:pt x="12171" y="112712"/>
                  <a:pt x="24342" y="225425"/>
                  <a:pt x="101600" y="241300"/>
                </a:cubicBezTo>
                <a:cubicBezTo>
                  <a:pt x="178858" y="257175"/>
                  <a:pt x="321204" y="176212"/>
                  <a:pt x="463550" y="9525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42303" y="4683917"/>
            <a:ext cx="166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Ink → 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No ink → 0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6860098" y="1909383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cxnSp>
        <p:nvCxnSpPr>
          <p:cNvPr id="123" name="直線單箭頭接點 122"/>
          <p:cNvCxnSpPr/>
          <p:nvPr/>
        </p:nvCxnSpPr>
        <p:spPr>
          <a:xfrm>
            <a:off x="6166378" y="2945542"/>
            <a:ext cx="6344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/>
          <p:cNvCxnSpPr/>
          <p:nvPr/>
        </p:nvCxnSpPr>
        <p:spPr>
          <a:xfrm>
            <a:off x="6275694" y="4191432"/>
            <a:ext cx="5251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單箭頭接點 124"/>
          <p:cNvCxnSpPr/>
          <p:nvPr/>
        </p:nvCxnSpPr>
        <p:spPr>
          <a:xfrm>
            <a:off x="6142494" y="2166739"/>
            <a:ext cx="6583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字方塊 129"/>
          <p:cNvSpPr txBox="1"/>
          <p:nvPr/>
        </p:nvSpPr>
        <p:spPr>
          <a:xfrm rot="5400000">
            <a:off x="6802288" y="341037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6871381" y="1891558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1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文字方塊 131"/>
          <p:cNvSpPr txBox="1"/>
          <p:nvPr/>
        </p:nvSpPr>
        <p:spPr>
          <a:xfrm>
            <a:off x="6892479" y="2699867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文字方塊 132"/>
          <p:cNvSpPr txBox="1"/>
          <p:nvPr/>
        </p:nvSpPr>
        <p:spPr>
          <a:xfrm>
            <a:off x="6860098" y="3956010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10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6819698" y="1999228"/>
            <a:ext cx="61978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0.1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6819698" y="2723633"/>
            <a:ext cx="61978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0.7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6800851" y="3992895"/>
            <a:ext cx="656740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0.2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40" name="文字方塊 139"/>
          <p:cNvSpPr txBox="1"/>
          <p:nvPr/>
        </p:nvSpPr>
        <p:spPr>
          <a:xfrm>
            <a:off x="5106207" y="5263647"/>
            <a:ext cx="346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400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 has the maximum value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/>
              <p:cNvSpPr txBox="1"/>
              <p:nvPr/>
            </p:nvSpPr>
            <p:spPr>
              <a:xfrm>
                <a:off x="2251228" y="4640618"/>
                <a:ext cx="56487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400" dirty="0">
                    <a:solidFill>
                      <a:prstClr val="black"/>
                    </a:solidFill>
                    <a:latin typeface="Calibri"/>
                  </a:rPr>
                  <a:t>Set the network parameters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dirty="0">
                    <a:solidFill>
                      <a:prstClr val="black"/>
                    </a:solidFill>
                    <a:latin typeface="Calibri"/>
                  </a:rPr>
                  <a:t> such that ……</a:t>
                </a:r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1" name="文字方塊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228" y="4640618"/>
                <a:ext cx="5648726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618" t="-10526" r="-8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2" name="圖片 14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1677" y="5215631"/>
            <a:ext cx="574872" cy="5811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3" name="文字方塊 142"/>
          <p:cNvSpPr txBox="1"/>
          <p:nvPr/>
        </p:nvSpPr>
        <p:spPr>
          <a:xfrm>
            <a:off x="2867621" y="5240015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Input: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向右箭號 143"/>
          <p:cNvSpPr/>
          <p:nvPr/>
        </p:nvSpPr>
        <p:spPr>
          <a:xfrm>
            <a:off x="4570509" y="5360426"/>
            <a:ext cx="491685" cy="34125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45" name="文字方塊 144"/>
          <p:cNvSpPr txBox="1"/>
          <p:nvPr/>
        </p:nvSpPr>
        <p:spPr>
          <a:xfrm>
            <a:off x="5106207" y="5996123"/>
            <a:ext cx="346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 has the maximum value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文字方塊 145"/>
          <p:cNvSpPr txBox="1"/>
          <p:nvPr/>
        </p:nvSpPr>
        <p:spPr>
          <a:xfrm>
            <a:off x="2867621" y="5972491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Input: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向右箭號 146"/>
          <p:cNvSpPr/>
          <p:nvPr/>
        </p:nvSpPr>
        <p:spPr>
          <a:xfrm>
            <a:off x="4570509" y="6092902"/>
            <a:ext cx="491685" cy="34125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pic>
        <p:nvPicPr>
          <p:cNvPr id="148" name="圖片 14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28206" y="5948719"/>
            <a:ext cx="605932" cy="601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9" name="文字方塊 148"/>
          <p:cNvSpPr txBox="1"/>
          <p:nvPr/>
        </p:nvSpPr>
        <p:spPr>
          <a:xfrm>
            <a:off x="7653717" y="1919554"/>
            <a:ext cx="86163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is 1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50" name="文字方塊 149"/>
          <p:cNvSpPr txBox="1"/>
          <p:nvPr/>
        </p:nvSpPr>
        <p:spPr>
          <a:xfrm>
            <a:off x="7668337" y="2739277"/>
            <a:ext cx="84701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is 2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51" name="文字方塊 150"/>
          <p:cNvSpPr txBox="1"/>
          <p:nvPr/>
        </p:nvSpPr>
        <p:spPr>
          <a:xfrm>
            <a:off x="7680584" y="3966147"/>
            <a:ext cx="83476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is 0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3561371" y="5104192"/>
            <a:ext cx="3962706" cy="10707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How to let the neural network achieve this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2251228" y="4635910"/>
            <a:ext cx="6424752" cy="204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54" name="矩形 153"/>
          <p:cNvSpPr/>
          <p:nvPr/>
        </p:nvSpPr>
        <p:spPr>
          <a:xfrm rot="5400000">
            <a:off x="4731530" y="2959620"/>
            <a:ext cx="258283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 err="1">
                <a:solidFill>
                  <a:prstClr val="white"/>
                </a:solidFill>
              </a:rPr>
              <a:t>Softmax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081028" y="1425674"/>
                <a:ext cx="47651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028" y="1425674"/>
                <a:ext cx="4765151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98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 animBg="1"/>
      <p:bldP spid="143" grpId="0"/>
      <p:bldP spid="144" grpId="0" animBg="1"/>
      <p:bldP spid="145" grpId="0"/>
      <p:bldP spid="146" grpId="0"/>
      <p:bldP spid="147" grpId="0" animBg="1"/>
      <p:bldP spid="152" grpId="0" animBg="1"/>
      <p:bldP spid="153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Training Data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Preparing training data: images and their labels</a:t>
            </a: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047089" y="5414706"/>
            <a:ext cx="5049822" cy="9054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Using the training data to find the network parameters.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pic>
        <p:nvPicPr>
          <p:cNvPr id="5" name="圖片 4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16094" y="281520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圖片 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40987" y="281520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圖片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65880" y="281520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圖片 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90772" y="281520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圖片 8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515051" y="416906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圖片 9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140987" y="416906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圖片 10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766923" y="416906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圖片 1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392858" y="416906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文字方塊 12"/>
          <p:cNvSpPr txBox="1"/>
          <p:nvPr/>
        </p:nvSpPr>
        <p:spPr>
          <a:xfrm>
            <a:off x="2232965" y="2974693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“5”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858901" y="2963143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“0”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509359" y="2963143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“4”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26536" y="2960615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“1”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128622" y="4324036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“3”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511445" y="4350478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“1”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860987" y="4329092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“2”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235051" y="4350478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“9”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Cost</a:t>
            </a:r>
            <a:endParaRPr lang="zh-TW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5960212" y="2617861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02940" y="2605600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619837" y="2633241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cxnSp>
        <p:nvCxnSpPr>
          <p:cNvPr id="43" name="直線單箭頭接點 42"/>
          <p:cNvCxnSpPr/>
          <p:nvPr/>
        </p:nvCxnSpPr>
        <p:spPr>
          <a:xfrm>
            <a:off x="5266492" y="3654020"/>
            <a:ext cx="6344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>
            <a:off x="5375808" y="4899910"/>
            <a:ext cx="5251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>
            <a:off x="5242608" y="2875217"/>
            <a:ext cx="6583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1688225" y="3350934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694043" y="2780605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1706742" y="2685355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31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742" y="2685355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2"/>
          <p:cNvGraphicFramePr>
            <a:graphicFrameLocks noChangeAspect="1"/>
          </p:cNvGraphicFramePr>
          <p:nvPr>
            <p:extLst/>
          </p:nvPr>
        </p:nvGraphicFramePr>
        <p:xfrm>
          <a:off x="1712038" y="3268084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32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038" y="3268084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橢圓 52"/>
          <p:cNvSpPr/>
          <p:nvPr/>
        </p:nvSpPr>
        <p:spPr>
          <a:xfrm>
            <a:off x="2900050" y="2616602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4" name="橢圓 53"/>
          <p:cNvSpPr/>
          <p:nvPr/>
        </p:nvSpPr>
        <p:spPr>
          <a:xfrm>
            <a:off x="2902392" y="3395172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5" name="橢圓 54"/>
          <p:cNvSpPr/>
          <p:nvPr/>
        </p:nvSpPr>
        <p:spPr>
          <a:xfrm>
            <a:off x="2890759" y="4623184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>
          <a:xfrm rot="5400000">
            <a:off x="2888012" y="4045477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697750" y="4748691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aphicFrame>
        <p:nvGraphicFramePr>
          <p:cNvPr id="62" name="Object 12"/>
          <p:cNvGraphicFramePr>
            <a:graphicFrameLocks noChangeAspect="1"/>
          </p:cNvGraphicFramePr>
          <p:nvPr>
            <p:extLst/>
          </p:nvPr>
        </p:nvGraphicFramePr>
        <p:xfrm>
          <a:off x="1625827" y="4651924"/>
          <a:ext cx="544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33" name="方程式" r:id="rId8" imgW="253800" imgH="228600" progId="Equation.3">
                  <p:embed/>
                </p:oleObj>
              </mc:Choice>
              <mc:Fallback>
                <p:oleObj name="方程式" r:id="rId8" imgW="25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827" y="4651924"/>
                        <a:ext cx="5445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字方塊 62"/>
          <p:cNvSpPr txBox="1"/>
          <p:nvPr/>
        </p:nvSpPr>
        <p:spPr>
          <a:xfrm rot="5400000">
            <a:off x="1573682" y="403363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4127257" y="2558018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4144880" y="3343517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4157060" y="459980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5" name="直線單箭頭接點 74"/>
          <p:cNvCxnSpPr>
            <a:stCxn id="53" idx="6"/>
          </p:cNvCxnSpPr>
          <p:nvPr/>
        </p:nvCxnSpPr>
        <p:spPr>
          <a:xfrm>
            <a:off x="3474208" y="2903681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3474208" y="3695433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>
            <a:off x="3464917" y="4917402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54" idx="6"/>
          </p:cNvCxnSpPr>
          <p:nvPr/>
        </p:nvCxnSpPr>
        <p:spPr>
          <a:xfrm flipV="1">
            <a:off x="3476550" y="2903681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>
            <a:stCxn id="53" idx="6"/>
          </p:cNvCxnSpPr>
          <p:nvPr/>
        </p:nvCxnSpPr>
        <p:spPr>
          <a:xfrm>
            <a:off x="3474208" y="2903681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stCxn id="53" idx="6"/>
          </p:cNvCxnSpPr>
          <p:nvPr/>
        </p:nvCxnSpPr>
        <p:spPr>
          <a:xfrm>
            <a:off x="3474208" y="2903681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54" idx="6"/>
          </p:cNvCxnSpPr>
          <p:nvPr/>
        </p:nvCxnSpPr>
        <p:spPr>
          <a:xfrm>
            <a:off x="3476550" y="3682251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55" idx="6"/>
          </p:cNvCxnSpPr>
          <p:nvPr/>
        </p:nvCxnSpPr>
        <p:spPr>
          <a:xfrm flipV="1">
            <a:off x="3464917" y="2903681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>
            <a:stCxn id="55" idx="6"/>
          </p:cNvCxnSpPr>
          <p:nvPr/>
        </p:nvCxnSpPr>
        <p:spPr>
          <a:xfrm flipV="1">
            <a:off x="3464917" y="3682251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endCxn id="53" idx="2"/>
          </p:cNvCxnSpPr>
          <p:nvPr/>
        </p:nvCxnSpPr>
        <p:spPr>
          <a:xfrm flipV="1">
            <a:off x="2040650" y="2903681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47" idx="3"/>
            <a:endCxn id="54" idx="2"/>
          </p:cNvCxnSpPr>
          <p:nvPr/>
        </p:nvCxnSpPr>
        <p:spPr>
          <a:xfrm>
            <a:off x="2036943" y="2952055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>
            <a:stCxn id="47" idx="3"/>
            <a:endCxn id="55" idx="2"/>
          </p:cNvCxnSpPr>
          <p:nvPr/>
        </p:nvCxnSpPr>
        <p:spPr>
          <a:xfrm>
            <a:off x="2036943" y="2952055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/>
          <p:cNvCxnSpPr>
            <a:stCxn id="52" idx="3"/>
            <a:endCxn id="53" idx="2"/>
          </p:cNvCxnSpPr>
          <p:nvPr/>
        </p:nvCxnSpPr>
        <p:spPr>
          <a:xfrm flipV="1">
            <a:off x="2064463" y="2903681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/>
          <p:cNvCxnSpPr>
            <a:stCxn id="46" idx="3"/>
            <a:endCxn id="54" idx="2"/>
          </p:cNvCxnSpPr>
          <p:nvPr/>
        </p:nvCxnSpPr>
        <p:spPr>
          <a:xfrm>
            <a:off x="2031125" y="3522384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>
            <a:stCxn id="46" idx="3"/>
            <a:endCxn id="55" idx="2"/>
          </p:cNvCxnSpPr>
          <p:nvPr/>
        </p:nvCxnSpPr>
        <p:spPr>
          <a:xfrm>
            <a:off x="2031125" y="3522384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>
            <a:stCxn id="62" idx="3"/>
            <a:endCxn id="53" idx="2"/>
          </p:cNvCxnSpPr>
          <p:nvPr/>
        </p:nvCxnSpPr>
        <p:spPr>
          <a:xfrm flipV="1">
            <a:off x="2102622" y="2903681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>
            <a:stCxn id="62" idx="3"/>
            <a:endCxn id="54" idx="2"/>
          </p:cNvCxnSpPr>
          <p:nvPr/>
        </p:nvCxnSpPr>
        <p:spPr>
          <a:xfrm flipV="1">
            <a:off x="2076253" y="3682251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>
            <a:stCxn id="62" idx="3"/>
            <a:endCxn id="55" idx="2"/>
          </p:cNvCxnSpPr>
          <p:nvPr/>
        </p:nvCxnSpPr>
        <p:spPr>
          <a:xfrm>
            <a:off x="2076253" y="4896857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字方塊 92"/>
          <p:cNvSpPr txBox="1"/>
          <p:nvPr/>
        </p:nvSpPr>
        <p:spPr>
          <a:xfrm rot="5400000">
            <a:off x="5902402" y="4118857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文字方塊 93"/>
          <p:cNvSpPr txBox="1"/>
          <p:nvPr/>
        </p:nvSpPr>
        <p:spPr>
          <a:xfrm>
            <a:off x="5971495" y="2600036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1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5992593" y="3408345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2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5960212" y="4664488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altLang="zh-TW" sz="2800" baseline="-25000" dirty="0">
                <a:solidFill>
                  <a:prstClr val="black"/>
                </a:solidFill>
                <a:latin typeface="Calibri"/>
              </a:rPr>
              <a:t>10</a:t>
            </a:r>
            <a:endParaRPr lang="zh-TW" altLang="en-US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22534" y="368027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6841544" y="3934728"/>
            <a:ext cx="10142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Cost </a:t>
            </a:r>
          </a:p>
        </p:txBody>
      </p:sp>
      <p:sp>
        <p:nvSpPr>
          <p:cNvPr id="97" name="矩形 96"/>
          <p:cNvSpPr/>
          <p:nvPr/>
        </p:nvSpPr>
        <p:spPr>
          <a:xfrm>
            <a:off x="5964640" y="2675422"/>
            <a:ext cx="61978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0.2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5964641" y="3461006"/>
            <a:ext cx="61978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0.3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5960212" y="4701373"/>
            <a:ext cx="69031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0.5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pic>
        <p:nvPicPr>
          <p:cNvPr id="102" name="圖片 101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875875" y="1658335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3" name="文字方塊 102"/>
          <p:cNvSpPr txBox="1"/>
          <p:nvPr/>
        </p:nvSpPr>
        <p:spPr>
          <a:xfrm>
            <a:off x="4678601" y="1747396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“1”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8" name="圖片 107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02038" y="3609330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4" name="群組 10"/>
          <p:cNvGrpSpPr/>
          <p:nvPr/>
        </p:nvGrpSpPr>
        <p:grpSpPr>
          <a:xfrm>
            <a:off x="7996358" y="2633241"/>
            <a:ext cx="654489" cy="2625052"/>
            <a:chOff x="7996358" y="2461791"/>
            <a:chExt cx="654489" cy="2625052"/>
          </a:xfrm>
        </p:grpSpPr>
        <p:sp>
          <p:nvSpPr>
            <p:cNvPr id="110" name="矩形 109"/>
            <p:cNvSpPr/>
            <p:nvPr/>
          </p:nvSpPr>
          <p:spPr>
            <a:xfrm>
              <a:off x="8062418" y="2461791"/>
              <a:ext cx="498951" cy="2625052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1" name="文字方塊 110"/>
            <p:cNvSpPr txBox="1"/>
            <p:nvPr/>
          </p:nvSpPr>
          <p:spPr>
            <a:xfrm rot="5400000">
              <a:off x="8004608" y="394803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文字方塊 111"/>
            <p:cNvSpPr txBox="1"/>
            <p:nvPr/>
          </p:nvSpPr>
          <p:spPr>
            <a:xfrm>
              <a:off x="7996358" y="250893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1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文字方塊 112"/>
            <p:cNvSpPr txBox="1"/>
            <p:nvPr/>
          </p:nvSpPr>
          <p:spPr>
            <a:xfrm>
              <a:off x="8005216" y="3269035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0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文字方塊 113"/>
            <p:cNvSpPr txBox="1"/>
            <p:nvPr/>
          </p:nvSpPr>
          <p:spPr>
            <a:xfrm>
              <a:off x="7996358" y="4489333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0</a:t>
              </a:r>
              <a:endParaRPr lang="zh-TW" altLang="en-US" sz="2800" baseline="-25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5" name="左-右雙向箭號 114"/>
          <p:cNvSpPr/>
          <p:nvPr/>
        </p:nvSpPr>
        <p:spPr>
          <a:xfrm>
            <a:off x="6737204" y="3516864"/>
            <a:ext cx="1187596" cy="33487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972457" y="1985736"/>
            <a:ext cx="27286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/>
          <p:cNvCxnSpPr/>
          <p:nvPr/>
        </p:nvCxnSpPr>
        <p:spPr>
          <a:xfrm flipH="1">
            <a:off x="5333454" y="2009006"/>
            <a:ext cx="29872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962038" y="2018335"/>
            <a:ext cx="0" cy="1480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/>
          <p:cNvCxnSpPr/>
          <p:nvPr/>
        </p:nvCxnSpPr>
        <p:spPr>
          <a:xfrm>
            <a:off x="8320750" y="2018335"/>
            <a:ext cx="0" cy="58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4801564" y="2616028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99" name="橢圓 98"/>
          <p:cNvSpPr/>
          <p:nvPr/>
        </p:nvSpPr>
        <p:spPr>
          <a:xfrm>
            <a:off x="4877408" y="260792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4" name="橢圓 103"/>
          <p:cNvSpPr/>
          <p:nvPr/>
        </p:nvSpPr>
        <p:spPr>
          <a:xfrm>
            <a:off x="4879750" y="336783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5" name="橢圓 104"/>
          <p:cNvSpPr/>
          <p:nvPr/>
        </p:nvSpPr>
        <p:spPr>
          <a:xfrm>
            <a:off x="4886778" y="4614504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106" name="文字方塊 105"/>
          <p:cNvSpPr txBox="1"/>
          <p:nvPr/>
        </p:nvSpPr>
        <p:spPr>
          <a:xfrm rot="5400000">
            <a:off x="4884031" y="4033634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文字方塊 116"/>
          <p:cNvSpPr txBox="1"/>
          <p:nvPr/>
        </p:nvSpPr>
        <p:spPr>
          <a:xfrm>
            <a:off x="614215" y="5626040"/>
            <a:ext cx="6754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Cost can be Euclidean distance or cross entropy of the network output and target 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文字方塊 118"/>
              <p:cNvSpPr txBox="1"/>
              <p:nvPr/>
            </p:nvSpPr>
            <p:spPr>
              <a:xfrm>
                <a:off x="2589854" y="521897"/>
                <a:ext cx="60970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800" dirty="0">
                    <a:solidFill>
                      <a:prstClr val="black"/>
                    </a:solidFill>
                    <a:latin typeface="Calibri"/>
                  </a:rPr>
                  <a:t>Given a set of network parameters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800" dirty="0">
                    <a:solidFill>
                      <a:prstClr val="black"/>
                    </a:solidFill>
                    <a:latin typeface="Calibri"/>
                  </a:rPr>
                  <a:t>, each example has a cost value. </a:t>
                </a:r>
                <a:endParaRPr lang="zh-TW" alt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19" name="文字方塊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854" y="521897"/>
                <a:ext cx="6097064" cy="954107"/>
              </a:xfrm>
              <a:prstGeom prst="rect">
                <a:avLst/>
              </a:prstGeom>
              <a:blipFill rotWithShape="0">
                <a:blip r:embed="rId11"/>
                <a:stretch>
                  <a:fillRect l="-2100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817449" y="5341282"/>
            <a:ext cx="93063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target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937189" y="4559415"/>
                <a:ext cx="7905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189" y="4559415"/>
                <a:ext cx="790537" cy="43088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38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97" grpId="0" animBg="1"/>
      <p:bldP spid="100" grpId="0" animBg="1"/>
      <p:bldP spid="101" grpId="0" animBg="1"/>
      <p:bldP spid="103" grpId="0"/>
      <p:bldP spid="115" grpId="0" animBg="1"/>
      <p:bldP spid="117" grpId="0"/>
      <p:bldP spid="119" grpId="0" animBg="1"/>
      <p:bldP spid="3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Total Cost</a:t>
            </a:r>
            <a:endParaRPr lang="zh-TW" altLang="en-US" dirty="0"/>
          </a:p>
        </p:txBody>
      </p:sp>
      <p:grpSp>
        <p:nvGrpSpPr>
          <p:cNvPr id="3" name="群組 17"/>
          <p:cNvGrpSpPr/>
          <p:nvPr/>
        </p:nvGrpSpPr>
        <p:grpSpPr>
          <a:xfrm>
            <a:off x="1727768" y="2298174"/>
            <a:ext cx="421911" cy="671513"/>
            <a:chOff x="510563" y="3417283"/>
            <a:chExt cx="421911" cy="671513"/>
          </a:xfrm>
        </p:grpSpPr>
        <p:sp>
          <p:nvSpPr>
            <p:cNvPr id="19" name="矩形 18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10563" y="3522206"/>
              <a:ext cx="4219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en-US" altLang="zh-TW" sz="2400" baseline="30000" dirty="0">
                  <a:solidFill>
                    <a:prstClr val="black"/>
                  </a:solidFill>
                  <a:latin typeface="Calibri"/>
                </a:rPr>
                <a:t>1</a:t>
              </a:r>
              <a:endParaRPr lang="zh-TW" altLang="en-US" sz="24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群組 20"/>
          <p:cNvGrpSpPr/>
          <p:nvPr/>
        </p:nvGrpSpPr>
        <p:grpSpPr>
          <a:xfrm>
            <a:off x="1727768" y="3245279"/>
            <a:ext cx="421910" cy="671513"/>
            <a:chOff x="510564" y="3417283"/>
            <a:chExt cx="421910" cy="671513"/>
          </a:xfrm>
        </p:grpSpPr>
        <p:sp>
          <p:nvSpPr>
            <p:cNvPr id="22" name="矩形 21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10564" y="3522206"/>
              <a:ext cx="4219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en-US" altLang="zh-TW" sz="2400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endParaRPr lang="zh-TW" altLang="en-US" sz="24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群組 23"/>
          <p:cNvGrpSpPr/>
          <p:nvPr/>
        </p:nvGrpSpPr>
        <p:grpSpPr>
          <a:xfrm>
            <a:off x="1723759" y="5606623"/>
            <a:ext cx="429926" cy="671513"/>
            <a:chOff x="506555" y="3417283"/>
            <a:chExt cx="429926" cy="671513"/>
          </a:xfrm>
        </p:grpSpPr>
        <p:sp>
          <p:nvSpPr>
            <p:cNvPr id="25" name="矩形 2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06555" y="3522206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 err="1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en-US" altLang="zh-TW" sz="2400" baseline="30000" dirty="0" err="1">
                  <a:solidFill>
                    <a:prstClr val="black"/>
                  </a:solidFill>
                  <a:latin typeface="Calibri"/>
                </a:rPr>
                <a:t>R</a:t>
              </a:r>
              <a:endParaRPr lang="zh-TW" altLang="en-US" sz="24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527693" y="2300745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NN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27693" y="3239455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NN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527693" y="5594978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NN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 rot="5400000">
            <a:off x="1585319" y="4930674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文字方塊 30"/>
          <p:cNvSpPr txBox="1"/>
          <p:nvPr/>
        </p:nvSpPr>
        <p:spPr>
          <a:xfrm rot="5400000">
            <a:off x="2658584" y="4919031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2" name="直線單箭頭接點 31"/>
          <p:cNvCxnSpPr/>
          <p:nvPr/>
        </p:nvCxnSpPr>
        <p:spPr>
          <a:xfrm flipV="1">
            <a:off x="2096310" y="2633929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V="1">
            <a:off x="2093349" y="3581034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V="1">
            <a:off x="2093348" y="5936557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3496559" y="2628722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3493598" y="3575827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3493597" y="5931350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群組 37"/>
          <p:cNvGrpSpPr/>
          <p:nvPr/>
        </p:nvGrpSpPr>
        <p:grpSpPr>
          <a:xfrm>
            <a:off x="3895074" y="2298174"/>
            <a:ext cx="428323" cy="671513"/>
            <a:chOff x="507357" y="3417283"/>
            <a:chExt cx="428323" cy="671513"/>
          </a:xfrm>
        </p:grpSpPr>
        <p:sp>
          <p:nvSpPr>
            <p:cNvPr id="39" name="矩形 38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07357" y="3522206"/>
              <a:ext cx="428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400" baseline="30000" dirty="0">
                  <a:solidFill>
                    <a:prstClr val="black"/>
                  </a:solidFill>
                  <a:latin typeface="Calibri"/>
                </a:rPr>
                <a:t>1</a:t>
              </a:r>
              <a:endParaRPr lang="zh-TW" altLang="en-US" sz="24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群組 40"/>
          <p:cNvGrpSpPr/>
          <p:nvPr/>
        </p:nvGrpSpPr>
        <p:grpSpPr>
          <a:xfrm>
            <a:off x="3895074" y="3245279"/>
            <a:ext cx="428323" cy="671513"/>
            <a:chOff x="507358" y="3417283"/>
            <a:chExt cx="428323" cy="671513"/>
          </a:xfrm>
        </p:grpSpPr>
        <p:sp>
          <p:nvSpPr>
            <p:cNvPr id="42" name="矩形 41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507358" y="3522206"/>
              <a:ext cx="428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400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endParaRPr lang="zh-TW" altLang="en-US" sz="24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群組 43"/>
          <p:cNvGrpSpPr/>
          <p:nvPr/>
        </p:nvGrpSpPr>
        <p:grpSpPr>
          <a:xfrm>
            <a:off x="3891065" y="5606623"/>
            <a:ext cx="436338" cy="671513"/>
            <a:chOff x="503349" y="3417283"/>
            <a:chExt cx="436338" cy="671513"/>
          </a:xfrm>
        </p:grpSpPr>
        <p:sp>
          <p:nvSpPr>
            <p:cNvPr id="45" name="矩形 4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503349" y="3522206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 err="1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400" baseline="30000" dirty="0" err="1">
                  <a:solidFill>
                    <a:prstClr val="black"/>
                  </a:solidFill>
                  <a:latin typeface="Calibri"/>
                </a:rPr>
                <a:t>R</a:t>
              </a:r>
              <a:endParaRPr lang="zh-TW" altLang="en-US" sz="24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4913118" y="2298174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913117" y="3245279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913117" y="5606623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49"/>
              <p:cNvSpPr txBox="1"/>
              <p:nvPr/>
            </p:nvSpPr>
            <p:spPr>
              <a:xfrm>
                <a:off x="4902677" y="2471777"/>
                <a:ext cx="3914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0" name="文字方塊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677" y="2471777"/>
                <a:ext cx="39145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8750" t="-16393" r="-500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/>
              <p:cNvSpPr txBox="1"/>
              <p:nvPr/>
            </p:nvSpPr>
            <p:spPr>
              <a:xfrm>
                <a:off x="4913117" y="3407287"/>
                <a:ext cx="39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1" name="文字方塊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17" y="3407287"/>
                <a:ext cx="39805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8462" t="-18033" r="-4769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/>
              <p:cNvSpPr txBox="1"/>
              <p:nvPr/>
            </p:nvSpPr>
            <p:spPr>
              <a:xfrm>
                <a:off x="4888687" y="5803879"/>
                <a:ext cx="4224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2" name="文字方塊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87" y="5803879"/>
                <a:ext cx="42248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7391" t="-16393" r="-4492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左-右雙向箭號 52"/>
          <p:cNvSpPr/>
          <p:nvPr/>
        </p:nvSpPr>
        <p:spPr>
          <a:xfrm>
            <a:off x="4254704" y="2590148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54" name="左-右雙向箭號 53"/>
          <p:cNvSpPr/>
          <p:nvPr/>
        </p:nvSpPr>
        <p:spPr>
          <a:xfrm>
            <a:off x="4249342" y="3510848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55" name="左-右雙向箭號 54"/>
          <p:cNvSpPr/>
          <p:nvPr/>
        </p:nvSpPr>
        <p:spPr>
          <a:xfrm>
            <a:off x="4249276" y="5851855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/>
              <p:cNvSpPr txBox="1"/>
              <p:nvPr/>
            </p:nvSpPr>
            <p:spPr>
              <a:xfrm>
                <a:off x="4161190" y="2830046"/>
                <a:ext cx="7882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6" name="文字方塊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90" y="2830046"/>
                <a:ext cx="78829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930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文字方塊 58"/>
          <p:cNvSpPr txBox="1"/>
          <p:nvPr/>
        </p:nvSpPr>
        <p:spPr>
          <a:xfrm rot="5400000">
            <a:off x="3746853" y="4967195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文字方塊 59"/>
          <p:cNvSpPr txBox="1"/>
          <p:nvPr/>
        </p:nvSpPr>
        <p:spPr>
          <a:xfrm rot="5400000">
            <a:off x="4749949" y="4954287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……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群組 63"/>
          <p:cNvGrpSpPr/>
          <p:nvPr/>
        </p:nvGrpSpPr>
        <p:grpSpPr>
          <a:xfrm>
            <a:off x="1724616" y="4152253"/>
            <a:ext cx="421910" cy="671513"/>
            <a:chOff x="510564" y="3417283"/>
            <a:chExt cx="421910" cy="671513"/>
          </a:xfrm>
        </p:grpSpPr>
        <p:sp>
          <p:nvSpPr>
            <p:cNvPr id="65" name="矩形 6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510564" y="3522206"/>
              <a:ext cx="4219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en-US" altLang="zh-TW" sz="2400" baseline="30000" dirty="0">
                  <a:solidFill>
                    <a:prstClr val="black"/>
                  </a:solidFill>
                  <a:latin typeface="Calibri"/>
                </a:rPr>
                <a:t>3</a:t>
              </a:r>
              <a:endParaRPr lang="zh-TW" altLang="en-US" sz="24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2524541" y="4146429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NN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cxnSp>
        <p:nvCxnSpPr>
          <p:cNvPr id="68" name="直線單箭頭接點 67"/>
          <p:cNvCxnSpPr/>
          <p:nvPr/>
        </p:nvCxnSpPr>
        <p:spPr>
          <a:xfrm flipV="1">
            <a:off x="2090197" y="4488008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 flipV="1">
            <a:off x="3490446" y="4482801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群組 69"/>
          <p:cNvGrpSpPr/>
          <p:nvPr/>
        </p:nvGrpSpPr>
        <p:grpSpPr>
          <a:xfrm>
            <a:off x="3891923" y="4152253"/>
            <a:ext cx="428322" cy="671513"/>
            <a:chOff x="507359" y="3417283"/>
            <a:chExt cx="428322" cy="671513"/>
          </a:xfrm>
        </p:grpSpPr>
        <p:sp>
          <p:nvSpPr>
            <p:cNvPr id="71" name="矩形 70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24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507359" y="3522206"/>
              <a:ext cx="428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400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altLang="zh-TW" sz="2400" baseline="30000" dirty="0">
                  <a:solidFill>
                    <a:prstClr val="black"/>
                  </a:solidFill>
                  <a:latin typeface="Calibri"/>
                </a:rPr>
                <a:t>3</a:t>
              </a:r>
              <a:endParaRPr lang="zh-TW" altLang="en-US" sz="24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4909965" y="4152253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2400" baseline="30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/>
              <p:cNvSpPr txBox="1"/>
              <p:nvPr/>
            </p:nvSpPr>
            <p:spPr>
              <a:xfrm>
                <a:off x="4909965" y="4314261"/>
                <a:ext cx="39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965" y="4314261"/>
                <a:ext cx="3980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8182" t="-18333" r="-4697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左-右雙向箭號 74"/>
          <p:cNvSpPr/>
          <p:nvPr/>
        </p:nvSpPr>
        <p:spPr>
          <a:xfrm>
            <a:off x="4246190" y="4417822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08787" y="1640875"/>
            <a:ext cx="358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For all training data …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0" name="圖片 89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5322" y="2314599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2" name="圖片 9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94572" y="3258994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3" name="圖片 92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94572" y="4139587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4" name="圖片 93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94572" y="5594978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115440" y="2164095"/>
                <a:ext cx="2683940" cy="12092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TW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440" y="2164095"/>
                <a:ext cx="2683940" cy="120924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/>
              <p:cNvSpPr txBox="1"/>
              <p:nvPr/>
            </p:nvSpPr>
            <p:spPr>
              <a:xfrm>
                <a:off x="5658933" y="4938976"/>
                <a:ext cx="3122536" cy="140833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800" dirty="0">
                    <a:solidFill>
                      <a:prstClr val="white"/>
                    </a:solidFill>
                  </a:rPr>
                  <a:t>Find the network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altLang="zh-TW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>
                    <a:solidFill>
                      <a:prstClr val="white"/>
                    </a:solidFill>
                  </a:rPr>
                  <a:t> that minimize this value</a:t>
                </a:r>
                <a:endParaRPr lang="zh-TW" alt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95" name="文字方塊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33" y="4938976"/>
                <a:ext cx="3122536" cy="140833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文字方塊 76"/>
          <p:cNvSpPr txBox="1"/>
          <p:nvPr/>
        </p:nvSpPr>
        <p:spPr>
          <a:xfrm>
            <a:off x="5546325" y="1650744"/>
            <a:ext cx="1805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Total Cost: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79"/>
              <p:cNvSpPr txBox="1"/>
              <p:nvPr/>
            </p:nvSpPr>
            <p:spPr>
              <a:xfrm>
                <a:off x="5579001" y="3498631"/>
                <a:ext cx="342594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800" dirty="0">
                    <a:solidFill>
                      <a:prstClr val="black"/>
                    </a:solidFill>
                    <a:latin typeface="Calibri"/>
                  </a:rPr>
                  <a:t>How bad the network parameters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800" dirty="0">
                    <a:solidFill>
                      <a:prstClr val="black"/>
                    </a:solidFill>
                    <a:latin typeface="Calibri"/>
                  </a:rPr>
                  <a:t> is on this task</a:t>
                </a:r>
                <a:endParaRPr lang="zh-TW" alt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0" name="文字方塊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001" y="3498631"/>
                <a:ext cx="3425940" cy="1384995"/>
              </a:xfrm>
              <a:prstGeom prst="rect">
                <a:avLst/>
              </a:prstGeom>
              <a:blipFill rotWithShape="0">
                <a:blip r:embed="rId14"/>
                <a:stretch>
                  <a:fillRect l="-3559" t="-4405" r="-302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80"/>
              <p:cNvSpPr txBox="1"/>
              <p:nvPr/>
            </p:nvSpPr>
            <p:spPr>
              <a:xfrm>
                <a:off x="4163084" y="3717652"/>
                <a:ext cx="7948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1" name="文字方塊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084" y="3717652"/>
                <a:ext cx="794898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923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/>
              <p:cNvSpPr txBox="1"/>
              <p:nvPr/>
            </p:nvSpPr>
            <p:spPr>
              <a:xfrm>
                <a:off x="4150147" y="4724821"/>
                <a:ext cx="7948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2" name="文字方塊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147" y="4724821"/>
                <a:ext cx="794898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9231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4150869" y="6228426"/>
                <a:ext cx="8193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869" y="6228426"/>
                <a:ext cx="819327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8955" t="-1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1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5" grpId="0" animBg="1"/>
      <p:bldP spid="77" grpId="0"/>
      <p:bldP spid="8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313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486400" y="381000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161681"/>
            <a:ext cx="8268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- A special case of mini-batch gradient descent with batch size 1</a:t>
            </a:r>
          </a:p>
        </p:txBody>
      </p:sp>
      <p:sp>
        <p:nvSpPr>
          <p:cNvPr id="2" name="Rectangle 1"/>
          <p:cNvSpPr/>
          <p:nvPr/>
        </p:nvSpPr>
        <p:spPr>
          <a:xfrm>
            <a:off x="164742" y="6166613"/>
            <a:ext cx="8801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50"/>
                </a:solidFill>
              </a:rPr>
              <a:t>Herbert Robbins and Sutton </a:t>
            </a:r>
            <a:r>
              <a:rPr lang="en-US" sz="1600" b="1" dirty="0" err="1">
                <a:solidFill>
                  <a:srgbClr val="00B050"/>
                </a:solidFill>
              </a:rPr>
              <a:t>Monro</a:t>
            </a:r>
            <a:r>
              <a:rPr lang="en-US" sz="1600" b="1" dirty="0">
                <a:solidFill>
                  <a:srgbClr val="00B050"/>
                </a:solidFill>
              </a:rPr>
              <a:t>, A Stochastic Approximation </a:t>
            </a:r>
            <a:r>
              <a:rPr lang="en-US" sz="1600" b="1" i="1" dirty="0" err="1">
                <a:solidFill>
                  <a:srgbClr val="0033CC"/>
                </a:solidFill>
              </a:rPr>
              <a:t>Method,The</a:t>
            </a:r>
            <a:r>
              <a:rPr lang="en-US" sz="1600" b="1" i="1" dirty="0">
                <a:solidFill>
                  <a:srgbClr val="0033CC"/>
                </a:solidFill>
              </a:rPr>
              <a:t> Annals of Mathematical Statistics</a:t>
            </a:r>
            <a:r>
              <a:rPr lang="en-US" sz="1600" b="1" dirty="0">
                <a:solidFill>
                  <a:srgbClr val="00B050"/>
                </a:solidFill>
              </a:rPr>
              <a:t>, Vol. 22, No. 3. (Sep., 1951), pp. 400-407.</a:t>
            </a:r>
            <a:endParaRPr lang="en-US" sz="1600" b="1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1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07376" y="1631048"/>
            <a:ext cx="2689840" cy="280912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Universality Theorem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326190" y="4404313"/>
            <a:ext cx="2930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800" dirty="0">
                <a:solidFill>
                  <a:srgbClr val="0000FF"/>
                </a:solidFill>
                <a:latin typeface="Calibri"/>
              </a:rPr>
              <a:t>Reference</a:t>
            </a:r>
            <a:r>
              <a:rPr lang="zh-TW" altLang="en-US" sz="1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altLang="zh-TW" sz="1800" dirty="0">
                <a:solidFill>
                  <a:srgbClr val="0000FF"/>
                </a:solidFill>
                <a:latin typeface="Calibri"/>
              </a:rPr>
              <a:t>for the reason: </a:t>
            </a:r>
            <a:r>
              <a:rPr lang="zh-TW" altLang="en-US" sz="1800" u="sng" dirty="0">
                <a:solidFill>
                  <a:prstClr val="black"/>
                </a:solidFill>
                <a:latin typeface="Calibri"/>
              </a:rPr>
              <a:t>http://neuralnetworksanddeeplearning.com/chap4.html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935342" y="1893033"/>
            <a:ext cx="439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Any continuous function f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/>
          </p:nvPr>
        </p:nvGraphicFramePr>
        <p:xfrm>
          <a:off x="1805231" y="2579752"/>
          <a:ext cx="2342046" cy="63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7" name="方程式" r:id="rId5" imgW="850900" imgH="228600" progId="Equation.3">
                  <p:embed/>
                </p:oleObj>
              </mc:Choice>
              <mc:Fallback>
                <p:oleObj name="方程式" r:id="rId5" imgW="850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5231" y="2579752"/>
                        <a:ext cx="2342046" cy="63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874966" y="3364330"/>
            <a:ext cx="4390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Can be realized by a network with one hidden layer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65786" y="4430840"/>
            <a:ext cx="4220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(given </a:t>
            </a:r>
            <a:r>
              <a:rPr lang="en-US" altLang="zh-TW" sz="2800" b="1" dirty="0">
                <a:solidFill>
                  <a:prstClr val="black"/>
                </a:solidFill>
                <a:latin typeface="Calibri"/>
              </a:rPr>
              <a:t>enough</a:t>
            </a: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 hidden neurons)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0547" y="5842685"/>
            <a:ext cx="8122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srgbClr val="0000FF"/>
                </a:solidFill>
                <a:latin typeface="Calibri"/>
              </a:rPr>
              <a:t>Why “Deep” neural network not “Fat” neural network?</a:t>
            </a:r>
            <a:endParaRPr lang="zh-TW" altLang="en-US" sz="28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7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219200"/>
            <a:ext cx="79517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1439652" y="3284984"/>
            <a:ext cx="2851150" cy="12223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08" y="0"/>
            <a:ext cx="31935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Conventionally….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Fat + Short </a:t>
            </a:r>
            <a:r>
              <a:rPr lang="en-US" altLang="zh-TW" dirty="0" err="1" smtClean="0"/>
              <a:t>v.s</a:t>
            </a:r>
            <a:r>
              <a:rPr lang="en-US" altLang="zh-TW" dirty="0" smtClean="0"/>
              <a:t>. Thin + Tall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 rot="5400000">
            <a:off x="6149823" y="4483524"/>
            <a:ext cx="714976" cy="25249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5400000">
            <a:off x="6147437" y="3651090"/>
            <a:ext cx="714976" cy="1967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5400000">
            <a:off x="6155580" y="2541201"/>
            <a:ext cx="714976" cy="19841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5400000">
            <a:off x="6113134" y="1393429"/>
            <a:ext cx="714976" cy="17696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5414826" y="5343054"/>
            <a:ext cx="2283266" cy="556872"/>
            <a:chOff x="755858" y="5735182"/>
            <a:chExt cx="2283266" cy="556872"/>
          </a:xfrm>
        </p:grpSpPr>
        <p:grpSp>
          <p:nvGrpSpPr>
            <p:cNvPr id="77" name="群組 76"/>
            <p:cNvGrpSpPr/>
            <p:nvPr/>
          </p:nvGrpSpPr>
          <p:grpSpPr>
            <a:xfrm>
              <a:off x="755858" y="5895047"/>
              <a:ext cx="289125" cy="383103"/>
              <a:chOff x="2268775" y="3538012"/>
              <a:chExt cx="289125" cy="383103"/>
            </a:xfrm>
          </p:grpSpPr>
          <p:sp>
            <p:nvSpPr>
              <p:cNvPr id="85" name="矩形 84"/>
              <p:cNvSpPr/>
              <p:nvPr/>
            </p:nvSpPr>
            <p:spPr>
              <a:xfrm>
                <a:off x="2268775" y="3617002"/>
                <a:ext cx="289125" cy="2843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TW" altLang="en-US" sz="1800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86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279483" y="3538012"/>
              <a:ext cx="274401" cy="3831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8836" name="方程式" r:id="rId4" imgW="152268" imgH="215713" progId="Equation.3">
                      <p:embed/>
                    </p:oleObj>
                  </mc:Choice>
                  <mc:Fallback>
                    <p:oleObj name="方程式" r:id="rId4" imgW="152268" imgH="21571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9483" y="3538012"/>
                            <a:ext cx="274401" cy="38310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8" name="群組 77"/>
            <p:cNvGrpSpPr/>
            <p:nvPr/>
          </p:nvGrpSpPr>
          <p:grpSpPr>
            <a:xfrm>
              <a:off x="1456763" y="5895047"/>
              <a:ext cx="317234" cy="383104"/>
              <a:chOff x="2263870" y="4021266"/>
              <a:chExt cx="317234" cy="383104"/>
            </a:xfrm>
          </p:grpSpPr>
          <p:sp>
            <p:nvSpPr>
              <p:cNvPr id="83" name="矩形 82"/>
              <p:cNvSpPr/>
              <p:nvPr/>
            </p:nvSpPr>
            <p:spPr>
              <a:xfrm>
                <a:off x="2263870" y="4089974"/>
                <a:ext cx="289125" cy="2843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TW" altLang="en-US" sz="1800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84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283948" y="4021266"/>
              <a:ext cx="297156" cy="3831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8837" name="方程式" r:id="rId6" imgW="164885" imgH="215619" progId="Equation.3">
                      <p:embed/>
                    </p:oleObj>
                  </mc:Choice>
                  <mc:Fallback>
                    <p:oleObj name="方程式" r:id="rId6" imgW="164885" imgH="21561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83948" y="4021266"/>
                            <a:ext cx="297156" cy="38310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9" name="文字方塊 78"/>
            <p:cNvSpPr txBox="1"/>
            <p:nvPr/>
          </p:nvSpPr>
          <p:spPr>
            <a:xfrm>
              <a:off x="1728860" y="5735182"/>
              <a:ext cx="1061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0" name="群組 79"/>
            <p:cNvGrpSpPr/>
            <p:nvPr/>
          </p:nvGrpSpPr>
          <p:grpSpPr>
            <a:xfrm>
              <a:off x="2687405" y="5886570"/>
              <a:ext cx="351719" cy="405484"/>
              <a:chOff x="2257778" y="5192060"/>
              <a:chExt cx="351719" cy="405484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2257778" y="5273306"/>
                <a:ext cx="289125" cy="2843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TW" altLang="en-US" sz="1800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82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266830" y="5192060"/>
              <a:ext cx="342667" cy="4054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8838" name="方程式" r:id="rId8" imgW="190500" imgH="228600" progId="Equation.3">
                      <p:embed/>
                    </p:oleObj>
                  </mc:Choice>
                  <mc:Fallback>
                    <p:oleObj name="方程式" r:id="rId8" imgW="1905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66830" y="5192060"/>
                            <a:ext cx="342667" cy="40548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6" name="橢圓 45"/>
          <p:cNvSpPr/>
          <p:nvPr/>
        </p:nvSpPr>
        <p:spPr>
          <a:xfrm>
            <a:off x="5713181" y="4418969"/>
            <a:ext cx="484116" cy="47614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6828491" y="4386146"/>
            <a:ext cx="484116" cy="47614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cxnSp>
        <p:nvCxnSpPr>
          <p:cNvPr id="50" name="直線單箭頭接點 49"/>
          <p:cNvCxnSpPr/>
          <p:nvPr/>
        </p:nvCxnSpPr>
        <p:spPr>
          <a:xfrm flipH="1" flipV="1">
            <a:off x="5941237" y="4921949"/>
            <a:ext cx="341060" cy="6496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endCxn id="47" idx="4"/>
          </p:cNvCxnSpPr>
          <p:nvPr/>
        </p:nvCxnSpPr>
        <p:spPr>
          <a:xfrm flipH="1" flipV="1">
            <a:off x="7070549" y="4862293"/>
            <a:ext cx="437011" cy="7257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endCxn id="46" idx="4"/>
          </p:cNvCxnSpPr>
          <p:nvPr/>
        </p:nvCxnSpPr>
        <p:spPr>
          <a:xfrm flipH="1" flipV="1">
            <a:off x="5955239" y="4895116"/>
            <a:ext cx="1571012" cy="7452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>
            <a:stCxn id="86" idx="0"/>
            <a:endCxn id="46" idx="4"/>
          </p:cNvCxnSpPr>
          <p:nvPr/>
        </p:nvCxnSpPr>
        <p:spPr>
          <a:xfrm flipV="1">
            <a:off x="5562734" y="4895116"/>
            <a:ext cx="392505" cy="6078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stCxn id="84" idx="0"/>
            <a:endCxn id="47" idx="4"/>
          </p:cNvCxnSpPr>
          <p:nvPr/>
        </p:nvCxnSpPr>
        <p:spPr>
          <a:xfrm flipV="1">
            <a:off x="6284387" y="4862293"/>
            <a:ext cx="786162" cy="6406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橢圓 56"/>
          <p:cNvSpPr/>
          <p:nvPr/>
        </p:nvSpPr>
        <p:spPr>
          <a:xfrm>
            <a:off x="5692478" y="3257555"/>
            <a:ext cx="484116" cy="47614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58" name="橢圓 57"/>
          <p:cNvSpPr/>
          <p:nvPr/>
        </p:nvSpPr>
        <p:spPr>
          <a:xfrm>
            <a:off x="6817987" y="3275939"/>
            <a:ext cx="484116" cy="47614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61" name="橢圓 60"/>
          <p:cNvSpPr/>
          <p:nvPr/>
        </p:nvSpPr>
        <p:spPr>
          <a:xfrm>
            <a:off x="5694883" y="2005207"/>
            <a:ext cx="484116" cy="47614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62" name="橢圓 61"/>
          <p:cNvSpPr/>
          <p:nvPr/>
        </p:nvSpPr>
        <p:spPr>
          <a:xfrm>
            <a:off x="6808838" y="1990978"/>
            <a:ext cx="484116" cy="47614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black"/>
              </a:solidFill>
            </a:endParaRPr>
          </a:p>
        </p:txBody>
      </p:sp>
      <p:cxnSp>
        <p:nvCxnSpPr>
          <p:cNvPr id="63" name="直線單箭頭接點 62"/>
          <p:cNvCxnSpPr>
            <a:stCxn id="57" idx="0"/>
            <a:endCxn id="61" idx="4"/>
          </p:cNvCxnSpPr>
          <p:nvPr/>
        </p:nvCxnSpPr>
        <p:spPr>
          <a:xfrm flipV="1">
            <a:off x="5934536" y="2481354"/>
            <a:ext cx="2405" cy="7762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>
            <a:stCxn id="58" idx="0"/>
            <a:endCxn id="61" idx="4"/>
          </p:cNvCxnSpPr>
          <p:nvPr/>
        </p:nvCxnSpPr>
        <p:spPr>
          <a:xfrm flipH="1" flipV="1">
            <a:off x="5936941" y="2481354"/>
            <a:ext cx="1123104" cy="7945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>
            <a:stCxn id="58" idx="0"/>
            <a:endCxn id="62" idx="4"/>
          </p:cNvCxnSpPr>
          <p:nvPr/>
        </p:nvCxnSpPr>
        <p:spPr>
          <a:xfrm flipH="1" flipV="1">
            <a:off x="7050896" y="2467125"/>
            <a:ext cx="9149" cy="8088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>
            <a:stCxn id="57" idx="0"/>
            <a:endCxn id="62" idx="4"/>
          </p:cNvCxnSpPr>
          <p:nvPr/>
        </p:nvCxnSpPr>
        <p:spPr>
          <a:xfrm flipV="1">
            <a:off x="5934536" y="2467125"/>
            <a:ext cx="1116360" cy="7904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字方塊 87"/>
          <p:cNvSpPr txBox="1"/>
          <p:nvPr/>
        </p:nvSpPr>
        <p:spPr>
          <a:xfrm>
            <a:off x="5263063" y="6119354"/>
            <a:ext cx="247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Deep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1" name="直線單箭頭接點 90"/>
          <p:cNvCxnSpPr/>
          <p:nvPr/>
        </p:nvCxnSpPr>
        <p:spPr>
          <a:xfrm flipV="1">
            <a:off x="5936941" y="1606868"/>
            <a:ext cx="8602" cy="3972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/>
          <p:nvPr/>
        </p:nvCxnSpPr>
        <p:spPr>
          <a:xfrm flipV="1">
            <a:off x="7060045" y="1592639"/>
            <a:ext cx="8602" cy="3972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/>
          <p:cNvGrpSpPr/>
          <p:nvPr/>
        </p:nvGrpSpPr>
        <p:grpSpPr>
          <a:xfrm>
            <a:off x="361950" y="2795203"/>
            <a:ext cx="4495802" cy="3854835"/>
            <a:chOff x="361950" y="2795203"/>
            <a:chExt cx="4495802" cy="3854835"/>
          </a:xfrm>
        </p:grpSpPr>
        <p:sp>
          <p:nvSpPr>
            <p:cNvPr id="4" name="矩形 3"/>
            <p:cNvSpPr/>
            <p:nvPr/>
          </p:nvSpPr>
          <p:spPr>
            <a:xfrm rot="5400000">
              <a:off x="2252363" y="2404343"/>
              <a:ext cx="714976" cy="44958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5400000">
              <a:off x="2195397" y="2432167"/>
              <a:ext cx="714976" cy="2017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5400000">
              <a:off x="2331114" y="4469637"/>
              <a:ext cx="491526" cy="25647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1351533" y="3162509"/>
              <a:ext cx="2474555" cy="2765327"/>
              <a:chOff x="1091509" y="3383234"/>
              <a:chExt cx="2474555" cy="2765327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1091509" y="4646168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TW" alt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3" name="群組 12"/>
              <p:cNvGrpSpPr/>
              <p:nvPr/>
            </p:nvGrpSpPr>
            <p:grpSpPr>
              <a:xfrm>
                <a:off x="1211127" y="5591689"/>
                <a:ext cx="2283266" cy="556872"/>
                <a:chOff x="755858" y="5735182"/>
                <a:chExt cx="2283266" cy="556872"/>
              </a:xfrm>
            </p:grpSpPr>
            <p:grpSp>
              <p:nvGrpSpPr>
                <p:cNvPr id="33" name="群組 32"/>
                <p:cNvGrpSpPr/>
                <p:nvPr/>
              </p:nvGrpSpPr>
              <p:grpSpPr>
                <a:xfrm>
                  <a:off x="755858" y="5895047"/>
                  <a:ext cx="289125" cy="383103"/>
                  <a:chOff x="2268775" y="3538012"/>
                  <a:chExt cx="289125" cy="383103"/>
                </a:xfrm>
              </p:grpSpPr>
              <p:sp>
                <p:nvSpPr>
                  <p:cNvPr id="41" name="矩形 40"/>
                  <p:cNvSpPr/>
                  <p:nvPr/>
                </p:nvSpPr>
                <p:spPr>
                  <a:xfrm>
                    <a:off x="2268775" y="3617002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zh-TW" altLang="en-US" sz="1800">
                      <a:solidFill>
                        <a:prstClr val="black"/>
                      </a:solidFill>
                    </a:endParaRPr>
                  </a:p>
                </p:txBody>
              </p:sp>
              <p:graphicFrame>
                <p:nvGraphicFramePr>
                  <p:cNvPr id="42" name="Object 12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2279483" y="3538012"/>
                  <a:ext cx="274401" cy="38310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58839" name="方程式" r:id="rId10" imgW="152268" imgH="215713" progId="Equation.3">
                          <p:embed/>
                        </p:oleObj>
                      </mc:Choice>
                      <mc:Fallback>
                        <p:oleObj name="方程式" r:id="rId10" imgW="152268" imgH="215713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79483" y="3538012"/>
                                <a:ext cx="274401" cy="383103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34" name="群組 33"/>
                <p:cNvGrpSpPr/>
                <p:nvPr/>
              </p:nvGrpSpPr>
              <p:grpSpPr>
                <a:xfrm>
                  <a:off x="1456763" y="5895047"/>
                  <a:ext cx="317234" cy="383104"/>
                  <a:chOff x="2263870" y="4021266"/>
                  <a:chExt cx="317234" cy="383104"/>
                </a:xfrm>
              </p:grpSpPr>
              <p:sp>
                <p:nvSpPr>
                  <p:cNvPr id="39" name="矩形 38"/>
                  <p:cNvSpPr/>
                  <p:nvPr/>
                </p:nvSpPr>
                <p:spPr>
                  <a:xfrm>
                    <a:off x="2263870" y="4089974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zh-TW" altLang="en-US" sz="1800">
                      <a:solidFill>
                        <a:prstClr val="black"/>
                      </a:solidFill>
                    </a:endParaRPr>
                  </a:p>
                </p:txBody>
              </p:sp>
              <p:graphicFrame>
                <p:nvGraphicFramePr>
                  <p:cNvPr id="40" name="Object 12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2283948" y="4021266"/>
                  <a:ext cx="297156" cy="38310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58840" name="方程式" r:id="rId11" imgW="164885" imgH="215619" progId="Equation.3">
                          <p:embed/>
                        </p:oleObj>
                      </mc:Choice>
                      <mc:Fallback>
                        <p:oleObj name="方程式" r:id="rId11" imgW="164885" imgH="21561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83948" y="4021266"/>
                                <a:ext cx="297156" cy="38310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35" name="文字方塊 34"/>
                <p:cNvSpPr txBox="1"/>
                <p:nvPr/>
              </p:nvSpPr>
              <p:spPr>
                <a:xfrm>
                  <a:off x="1728860" y="5735182"/>
                  <a:ext cx="106139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TW" sz="2800" dirty="0">
                      <a:solidFill>
                        <a:prstClr val="black"/>
                      </a:solidFill>
                      <a:latin typeface="Calibri"/>
                    </a:rPr>
                    <a:t>……</a:t>
                  </a:r>
                  <a:endParaRPr lang="zh-TW" altLang="en-US" sz="2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36" name="群組 35"/>
                <p:cNvGrpSpPr/>
                <p:nvPr/>
              </p:nvGrpSpPr>
              <p:grpSpPr>
                <a:xfrm>
                  <a:off x="2687405" y="5886570"/>
                  <a:ext cx="351719" cy="405484"/>
                  <a:chOff x="2257778" y="5192060"/>
                  <a:chExt cx="351719" cy="405484"/>
                </a:xfrm>
              </p:grpSpPr>
              <p:sp>
                <p:nvSpPr>
                  <p:cNvPr id="37" name="矩形 36"/>
                  <p:cNvSpPr/>
                  <p:nvPr/>
                </p:nvSpPr>
                <p:spPr>
                  <a:xfrm>
                    <a:off x="2257778" y="5273306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zh-TW" altLang="en-US" sz="1800">
                      <a:solidFill>
                        <a:prstClr val="black"/>
                      </a:solidFill>
                    </a:endParaRPr>
                  </a:p>
                </p:txBody>
              </p:sp>
              <p:graphicFrame>
                <p:nvGraphicFramePr>
                  <p:cNvPr id="38" name="Object 12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2266830" y="5192060"/>
                  <a:ext cx="342667" cy="40548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58841" name="方程式" r:id="rId12" imgW="190500" imgH="228600" progId="Equation.3">
                          <p:embed/>
                        </p:oleObj>
                      </mc:Choice>
                      <mc:Fallback>
                        <p:oleObj name="方程式" r:id="rId12" imgW="190500" imgH="2286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66830" y="5192060"/>
                                <a:ext cx="342667" cy="40548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4" name="橢圓 13"/>
              <p:cNvSpPr/>
              <p:nvPr/>
            </p:nvSpPr>
            <p:spPr>
              <a:xfrm>
                <a:off x="1836539" y="4666527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TW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橢圓 14"/>
              <p:cNvSpPr/>
              <p:nvPr/>
            </p:nvSpPr>
            <p:spPr>
              <a:xfrm>
                <a:off x="3081948" y="4653966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TW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2186531" y="4544968"/>
                <a:ext cx="10613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800" dirty="0">
                    <a:solidFill>
                      <a:prstClr val="black"/>
                    </a:solidFill>
                    <a:latin typeface="Calibri"/>
                  </a:rPr>
                  <a:t>……</a:t>
                </a:r>
                <a:endParaRPr lang="zh-TW" alt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1513734" y="3397463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TW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橢圓 17"/>
              <p:cNvSpPr/>
              <p:nvPr/>
            </p:nvSpPr>
            <p:spPr>
              <a:xfrm>
                <a:off x="2627689" y="3383234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TW" altLang="en-US" sz="18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9" name="直線單箭頭接點 18"/>
              <p:cNvCxnSpPr>
                <a:endCxn id="12" idx="4"/>
              </p:cNvCxnSpPr>
              <p:nvPr/>
            </p:nvCxnSpPr>
            <p:spPr>
              <a:xfrm flipV="1">
                <a:off x="1333567" y="5122315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/>
              <p:cNvCxnSpPr/>
              <p:nvPr/>
            </p:nvCxnSpPr>
            <p:spPr>
              <a:xfrm flipV="1">
                <a:off x="2078597" y="5112033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/>
              <p:cNvCxnSpPr/>
              <p:nvPr/>
            </p:nvCxnSpPr>
            <p:spPr>
              <a:xfrm flipV="1">
                <a:off x="3303861" y="5128445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/>
              <p:cNvCxnSpPr>
                <a:endCxn id="14" idx="4"/>
              </p:cNvCxnSpPr>
              <p:nvPr/>
            </p:nvCxnSpPr>
            <p:spPr>
              <a:xfrm flipH="1" flipV="1">
                <a:off x="2078597" y="5142674"/>
                <a:ext cx="1164518" cy="6878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/>
              <p:nvPr/>
            </p:nvCxnSpPr>
            <p:spPr>
              <a:xfrm flipH="1" flipV="1">
                <a:off x="1349851" y="5128445"/>
                <a:ext cx="1951605" cy="7327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單箭頭接點 23"/>
              <p:cNvCxnSpPr>
                <a:endCxn id="14" idx="4"/>
              </p:cNvCxnSpPr>
              <p:nvPr/>
            </p:nvCxnSpPr>
            <p:spPr>
              <a:xfrm flipV="1">
                <a:off x="1337430" y="5142674"/>
                <a:ext cx="741167" cy="73107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單箭頭接點 24"/>
              <p:cNvCxnSpPr>
                <a:endCxn id="15" idx="4"/>
              </p:cNvCxnSpPr>
              <p:nvPr/>
            </p:nvCxnSpPr>
            <p:spPr>
              <a:xfrm flipV="1">
                <a:off x="2071100" y="5130113"/>
                <a:ext cx="1252906" cy="7133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單箭頭接點 25"/>
              <p:cNvCxnSpPr>
                <a:endCxn id="12" idx="4"/>
              </p:cNvCxnSpPr>
              <p:nvPr/>
            </p:nvCxnSpPr>
            <p:spPr>
              <a:xfrm flipH="1" flipV="1">
                <a:off x="1333567" y="5122315"/>
                <a:ext cx="664283" cy="72117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單箭頭接點 26"/>
              <p:cNvCxnSpPr>
                <a:stCxn id="12" idx="0"/>
                <a:endCxn id="17" idx="4"/>
              </p:cNvCxnSpPr>
              <p:nvPr/>
            </p:nvCxnSpPr>
            <p:spPr>
              <a:xfrm flipV="1">
                <a:off x="1333567" y="3873610"/>
                <a:ext cx="422225" cy="77255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/>
              <p:cNvCxnSpPr>
                <a:stCxn id="14" idx="0"/>
                <a:endCxn id="17" idx="4"/>
              </p:cNvCxnSpPr>
              <p:nvPr/>
            </p:nvCxnSpPr>
            <p:spPr>
              <a:xfrm flipH="1" flipV="1">
                <a:off x="1755792" y="3873610"/>
                <a:ext cx="322805" cy="79291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/>
              <p:cNvCxnSpPr>
                <a:stCxn id="15" idx="0"/>
                <a:endCxn id="17" idx="4"/>
              </p:cNvCxnSpPr>
              <p:nvPr/>
            </p:nvCxnSpPr>
            <p:spPr>
              <a:xfrm flipH="1" flipV="1">
                <a:off x="1755792" y="3873610"/>
                <a:ext cx="1568214" cy="78035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/>
              <p:cNvCxnSpPr>
                <a:stCxn id="15" idx="0"/>
                <a:endCxn id="18" idx="4"/>
              </p:cNvCxnSpPr>
              <p:nvPr/>
            </p:nvCxnSpPr>
            <p:spPr>
              <a:xfrm flipH="1" flipV="1">
                <a:off x="2869747" y="3859381"/>
                <a:ext cx="454259" cy="7945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/>
              <p:cNvCxnSpPr>
                <a:stCxn id="14" idx="0"/>
                <a:endCxn id="18" idx="4"/>
              </p:cNvCxnSpPr>
              <p:nvPr/>
            </p:nvCxnSpPr>
            <p:spPr>
              <a:xfrm flipV="1">
                <a:off x="2078597" y="3859381"/>
                <a:ext cx="791150" cy="80714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單箭頭接點 31"/>
              <p:cNvCxnSpPr>
                <a:stCxn id="12" idx="0"/>
                <a:endCxn id="18" idx="4"/>
              </p:cNvCxnSpPr>
              <p:nvPr/>
            </p:nvCxnSpPr>
            <p:spPr>
              <a:xfrm flipV="1">
                <a:off x="1333567" y="3859381"/>
                <a:ext cx="1536180" cy="78678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文字方塊 86"/>
            <p:cNvSpPr txBox="1"/>
            <p:nvPr/>
          </p:nvSpPr>
          <p:spPr>
            <a:xfrm>
              <a:off x="1276935" y="6126818"/>
              <a:ext cx="2477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Shallow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9" name="直線單箭頭接點 88"/>
            <p:cNvCxnSpPr/>
            <p:nvPr/>
          </p:nvCxnSpPr>
          <p:spPr>
            <a:xfrm flipV="1">
              <a:off x="2022770" y="2826808"/>
              <a:ext cx="8602" cy="3972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/>
            <p:cNvCxnSpPr/>
            <p:nvPr/>
          </p:nvCxnSpPr>
          <p:spPr>
            <a:xfrm flipV="1">
              <a:off x="3151277" y="2795203"/>
              <a:ext cx="8602" cy="3972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橢圓 92"/>
            <p:cNvSpPr/>
            <p:nvPr/>
          </p:nvSpPr>
          <p:spPr>
            <a:xfrm>
              <a:off x="533220" y="4405331"/>
              <a:ext cx="484116" cy="4761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4" name="橢圓 93"/>
            <p:cNvSpPr/>
            <p:nvPr/>
          </p:nvSpPr>
          <p:spPr>
            <a:xfrm>
              <a:off x="4195437" y="4450170"/>
              <a:ext cx="484116" cy="4761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95" name="直線單箭頭接點 94"/>
            <p:cNvCxnSpPr>
              <a:endCxn id="94" idx="3"/>
            </p:cNvCxnSpPr>
            <p:nvPr/>
          </p:nvCxnSpPr>
          <p:spPr>
            <a:xfrm flipV="1">
              <a:off x="3541139" y="4856587"/>
              <a:ext cx="725195" cy="8310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單箭頭接點 98"/>
            <p:cNvCxnSpPr>
              <a:endCxn id="93" idx="4"/>
            </p:cNvCxnSpPr>
            <p:nvPr/>
          </p:nvCxnSpPr>
          <p:spPr>
            <a:xfrm flipH="1" flipV="1">
              <a:off x="775278" y="4881478"/>
              <a:ext cx="2819573" cy="8062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/>
            <p:cNvCxnSpPr>
              <a:endCxn id="94" idx="3"/>
            </p:cNvCxnSpPr>
            <p:nvPr/>
          </p:nvCxnSpPr>
          <p:spPr>
            <a:xfrm flipV="1">
              <a:off x="2346118" y="4856587"/>
              <a:ext cx="1920216" cy="795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單箭頭接點 106"/>
            <p:cNvCxnSpPr>
              <a:endCxn id="93" idx="4"/>
            </p:cNvCxnSpPr>
            <p:nvPr/>
          </p:nvCxnSpPr>
          <p:spPr>
            <a:xfrm flipH="1" flipV="1">
              <a:off x="775278" y="4881478"/>
              <a:ext cx="1565332" cy="794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單箭頭接點 109"/>
            <p:cNvCxnSpPr>
              <a:endCxn id="94" idx="3"/>
            </p:cNvCxnSpPr>
            <p:nvPr/>
          </p:nvCxnSpPr>
          <p:spPr>
            <a:xfrm flipV="1">
              <a:off x="1577134" y="4856587"/>
              <a:ext cx="2689200" cy="795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12"/>
            <p:cNvCxnSpPr>
              <a:endCxn id="93" idx="4"/>
            </p:cNvCxnSpPr>
            <p:nvPr/>
          </p:nvCxnSpPr>
          <p:spPr>
            <a:xfrm flipH="1" flipV="1">
              <a:off x="775278" y="4881478"/>
              <a:ext cx="803632" cy="7589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單箭頭接點 115"/>
            <p:cNvCxnSpPr>
              <a:stCxn id="94" idx="0"/>
            </p:cNvCxnSpPr>
            <p:nvPr/>
          </p:nvCxnSpPr>
          <p:spPr>
            <a:xfrm flipH="1" flipV="1">
              <a:off x="3222223" y="3701326"/>
              <a:ext cx="1215272" cy="7488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單箭頭接點 118"/>
            <p:cNvCxnSpPr>
              <a:stCxn id="94" idx="0"/>
            </p:cNvCxnSpPr>
            <p:nvPr/>
          </p:nvCxnSpPr>
          <p:spPr>
            <a:xfrm flipH="1" flipV="1">
              <a:off x="2117281" y="3675932"/>
              <a:ext cx="2320214" cy="7742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單箭頭接點 121"/>
            <p:cNvCxnSpPr>
              <a:endCxn id="18" idx="4"/>
            </p:cNvCxnSpPr>
            <p:nvPr/>
          </p:nvCxnSpPr>
          <p:spPr>
            <a:xfrm flipV="1">
              <a:off x="856319" y="3638656"/>
              <a:ext cx="2273452" cy="8115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單箭頭接點 123"/>
            <p:cNvCxnSpPr>
              <a:stCxn id="93" idx="0"/>
            </p:cNvCxnSpPr>
            <p:nvPr/>
          </p:nvCxnSpPr>
          <p:spPr>
            <a:xfrm flipV="1">
              <a:off x="775278" y="3679127"/>
              <a:ext cx="1189281" cy="7262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直線單箭頭接點 136"/>
          <p:cNvCxnSpPr/>
          <p:nvPr/>
        </p:nvCxnSpPr>
        <p:spPr>
          <a:xfrm flipV="1">
            <a:off x="5934536" y="3661383"/>
            <a:ext cx="2405" cy="7762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/>
          <p:cNvCxnSpPr/>
          <p:nvPr/>
        </p:nvCxnSpPr>
        <p:spPr>
          <a:xfrm flipH="1" flipV="1">
            <a:off x="5936941" y="3661383"/>
            <a:ext cx="1123104" cy="7945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/>
          <p:cNvCxnSpPr/>
          <p:nvPr/>
        </p:nvCxnSpPr>
        <p:spPr>
          <a:xfrm flipH="1" flipV="1">
            <a:off x="7050896" y="3647154"/>
            <a:ext cx="9149" cy="8088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/>
          <p:cNvCxnSpPr/>
          <p:nvPr/>
        </p:nvCxnSpPr>
        <p:spPr>
          <a:xfrm flipV="1">
            <a:off x="5934536" y="3647154"/>
            <a:ext cx="1116360" cy="7904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文字方塊 146"/>
          <p:cNvSpPr txBox="1"/>
          <p:nvPr/>
        </p:nvSpPr>
        <p:spPr>
          <a:xfrm>
            <a:off x="2126391" y="4096121"/>
            <a:ext cx="5209843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3600" dirty="0">
                <a:solidFill>
                  <a:prstClr val="white"/>
                </a:solidFill>
              </a:rPr>
              <a:t>Which one is better?</a:t>
            </a:r>
            <a:endParaRPr lang="zh-TW" altLang="en-US" sz="3600" dirty="0">
              <a:solidFill>
                <a:prstClr val="white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18059" y="1641206"/>
            <a:ext cx="2969919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The same number of parameters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43" name="左-右雙向箭號 42"/>
          <p:cNvSpPr/>
          <p:nvPr/>
        </p:nvSpPr>
        <p:spPr>
          <a:xfrm rot="20486886">
            <a:off x="3826753" y="2839509"/>
            <a:ext cx="1533838" cy="67257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3" grpId="0" animBg="1"/>
      <p:bldP spid="4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618287" y="3509115"/>
            <a:ext cx="825500" cy="799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 err="1">
                <a:solidFill>
                  <a:prstClr val="black"/>
                </a:solidFill>
              </a:rPr>
              <a:t>Cheiko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Deep?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9499" y="1902997"/>
            <a:ext cx="7886700" cy="4351338"/>
          </a:xfrm>
        </p:spPr>
        <p:txBody>
          <a:bodyPr/>
          <a:lstStyle/>
          <a:p>
            <a:r>
              <a:rPr lang="en-US" altLang="zh-TW" dirty="0" smtClean="0"/>
              <a:t>Deep → Modularization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917282" y="2361386"/>
            <a:ext cx="160201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Girls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long hair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920457" y="5554640"/>
            <a:ext cx="1621064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Boys with short hair 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929982" y="3425257"/>
            <a:ext cx="1602014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Boys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long hair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6250" y="3659095"/>
            <a:ext cx="1333500" cy="13888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Image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62250" y="2370038"/>
            <a:ext cx="14478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Classifier 1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55276" y="3425257"/>
            <a:ext cx="1447800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Classifier 2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52272" y="4501304"/>
            <a:ext cx="144780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Classifier 3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cxnSp>
        <p:nvCxnSpPr>
          <p:cNvPr id="12" name="直線單箭頭接點 11"/>
          <p:cNvCxnSpPr>
            <a:stCxn id="7" idx="3"/>
            <a:endCxn id="8" idx="1"/>
          </p:cNvCxnSpPr>
          <p:nvPr/>
        </p:nvCxnSpPr>
        <p:spPr>
          <a:xfrm flipV="1">
            <a:off x="1809750" y="2785537"/>
            <a:ext cx="952500" cy="15679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>
            <a:stCxn id="7" idx="3"/>
            <a:endCxn id="9" idx="1"/>
          </p:cNvCxnSpPr>
          <p:nvPr/>
        </p:nvCxnSpPr>
        <p:spPr>
          <a:xfrm flipV="1">
            <a:off x="1809750" y="3840756"/>
            <a:ext cx="945526" cy="5127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stCxn id="7" idx="3"/>
            <a:endCxn id="10" idx="1"/>
          </p:cNvCxnSpPr>
          <p:nvPr/>
        </p:nvCxnSpPr>
        <p:spPr>
          <a:xfrm>
            <a:off x="1809750" y="4353535"/>
            <a:ext cx="942522" cy="5632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flipV="1">
            <a:off x="4257675" y="2785536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V="1">
            <a:off x="4248150" y="3833304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V="1">
            <a:off x="4248150" y="4935780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6625544" y="2385594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women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967594" y="2522730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women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08226" y="2671424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women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648858" y="2785537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women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14107" y="4489128"/>
            <a:ext cx="160201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Girls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short hair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25544" y="4486609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625544" y="5536290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male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7126" y="5650255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male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315200" y="5793838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male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652884" y="5936233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male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947126" y="4624506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289799" y="4793385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76357" y="4935780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752272" y="5554640"/>
            <a:ext cx="144780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Classifier 4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cxnSp>
        <p:nvCxnSpPr>
          <p:cNvPr id="41" name="直線單箭頭接點 40"/>
          <p:cNvCxnSpPr/>
          <p:nvPr/>
        </p:nvCxnSpPr>
        <p:spPr>
          <a:xfrm flipV="1">
            <a:off x="4257675" y="5978318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>
            <a:stCxn id="7" idx="3"/>
            <a:endCxn id="40" idx="1"/>
          </p:cNvCxnSpPr>
          <p:nvPr/>
        </p:nvCxnSpPr>
        <p:spPr>
          <a:xfrm>
            <a:off x="1809750" y="4353535"/>
            <a:ext cx="942522" cy="1616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6319753" y="3899779"/>
            <a:ext cx="255905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Little examples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3631576" y="3899779"/>
            <a:ext cx="14478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weak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2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88724"/>
            <a:ext cx="7886700" cy="1325563"/>
          </a:xfrm>
        </p:spPr>
        <p:txBody>
          <a:bodyPr/>
          <a:lstStyle/>
          <a:p>
            <a:r>
              <a:rPr lang="en-US" altLang="zh-TW" dirty="0"/>
              <a:t>Why Deep?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Deep → Modularization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36992" y="3384615"/>
            <a:ext cx="1123950" cy="13888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Image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cxnSp>
        <p:nvCxnSpPr>
          <p:cNvPr id="11" name="直線單箭頭接點 10"/>
          <p:cNvCxnSpPr>
            <a:stCxn id="7" idx="3"/>
            <a:endCxn id="22" idx="1"/>
          </p:cNvCxnSpPr>
          <p:nvPr/>
        </p:nvCxnSpPr>
        <p:spPr>
          <a:xfrm flipV="1">
            <a:off x="1260942" y="3286042"/>
            <a:ext cx="559595" cy="7930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stCxn id="7" idx="3"/>
            <a:endCxn id="20" idx="1"/>
          </p:cNvCxnSpPr>
          <p:nvPr/>
        </p:nvCxnSpPr>
        <p:spPr>
          <a:xfrm>
            <a:off x="1260942" y="4079055"/>
            <a:ext cx="559595" cy="9522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820537" y="4615765"/>
            <a:ext cx="1581229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Long or short?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20537" y="2870543"/>
            <a:ext cx="162647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Boy or Girl?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367833" y="5628619"/>
            <a:ext cx="2392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/>
              </a:rPr>
              <a:t>Classifiers for the attributes</a:t>
            </a:r>
            <a:endParaRPr lang="zh-TW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62444" y="2400813"/>
            <a:ext cx="825500" cy="799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Chieko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02500" y="2486155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44550" y="2623291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85182" y="2771985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25814" y="2886098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652079" y="2800757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783793" y="3040803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male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05375" y="3154768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male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473449" y="3298351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male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811133" y="3440746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male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973661" y="2938654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16334" y="3107533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02892" y="3249928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91119" y="3031491"/>
            <a:ext cx="97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 err="1">
                <a:solidFill>
                  <a:prstClr val="black"/>
                </a:solidFill>
                <a:latin typeface="Calibri"/>
              </a:rPr>
              <a:t>v.s</a:t>
            </a: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.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994970" y="5478034"/>
            <a:ext cx="825500" cy="799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Chieko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065670" y="4434541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4407720" y="4571677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748352" y="4720371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088984" y="4834484"/>
            <a:ext cx="825500" cy="79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Long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903535" y="4425046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929511" y="5354411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male 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251093" y="5468376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male 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619167" y="5611959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male 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956851" y="5754354"/>
            <a:ext cx="825500" cy="79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dirty="0">
                <a:solidFill>
                  <a:prstClr val="black"/>
                </a:solidFill>
              </a:rPr>
              <a:t>Short hair male 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225117" y="4562943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567790" y="4731822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954348" y="4874217"/>
            <a:ext cx="825500" cy="79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Short hair woman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6000440" y="5014805"/>
            <a:ext cx="97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 err="1">
                <a:solidFill>
                  <a:prstClr val="black"/>
                </a:solidFill>
                <a:latin typeface="Calibri"/>
              </a:rPr>
              <a:t>v.s</a:t>
            </a:r>
            <a:r>
              <a:rPr lang="en-US" altLang="zh-TW" sz="2800" dirty="0">
                <a:solidFill>
                  <a:prstClr val="black"/>
                </a:solidFill>
                <a:latin typeface="Calibri"/>
              </a:rPr>
              <a:t>.</a:t>
            </a:r>
            <a:endParaRPr lang="zh-TW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064829" y="554237"/>
            <a:ext cx="4594665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Each basic classifier can have sufficient training examples.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689032" y="2696616"/>
            <a:ext cx="1867479" cy="284364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1974430" y="3740680"/>
            <a:ext cx="129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FF"/>
                </a:solidFill>
                <a:latin typeface="Calibri"/>
              </a:rPr>
              <a:t>Basic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FF"/>
                </a:solidFill>
                <a:latin typeface="Calibri"/>
              </a:rPr>
              <a:t>Classifier</a:t>
            </a:r>
            <a:endParaRPr lang="zh-TW" altLang="en-US" sz="24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7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6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2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88724"/>
            <a:ext cx="7886700" cy="1325563"/>
          </a:xfrm>
        </p:spPr>
        <p:txBody>
          <a:bodyPr/>
          <a:lstStyle/>
          <a:p>
            <a:r>
              <a:rPr lang="en-US" altLang="zh-TW" dirty="0"/>
              <a:t>Why Deep?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Deep → Modularization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36992" y="3384615"/>
            <a:ext cx="1123950" cy="13888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Image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cxnSp>
        <p:nvCxnSpPr>
          <p:cNvPr id="11" name="直線單箭頭接點 10"/>
          <p:cNvCxnSpPr>
            <a:stCxn id="7" idx="3"/>
            <a:endCxn id="22" idx="1"/>
          </p:cNvCxnSpPr>
          <p:nvPr/>
        </p:nvCxnSpPr>
        <p:spPr>
          <a:xfrm flipV="1">
            <a:off x="1260942" y="3286042"/>
            <a:ext cx="559595" cy="7930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stCxn id="7" idx="3"/>
            <a:endCxn id="20" idx="1"/>
          </p:cNvCxnSpPr>
          <p:nvPr/>
        </p:nvCxnSpPr>
        <p:spPr>
          <a:xfrm>
            <a:off x="1260942" y="4079055"/>
            <a:ext cx="559595" cy="9522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820537" y="4615765"/>
            <a:ext cx="1581229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Long or short?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20537" y="2870543"/>
            <a:ext cx="162647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Boy or Girl?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319269" y="5594778"/>
            <a:ext cx="2629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FF"/>
                </a:solidFill>
                <a:latin typeface="Calibri"/>
              </a:rPr>
              <a:t>Sharing by the following classifiers </a:t>
            </a:r>
            <a:r>
              <a:rPr lang="en-US" altLang="zh-TW" sz="2400" dirty="0">
                <a:solidFill>
                  <a:srgbClr val="FF0000"/>
                </a:solidFill>
                <a:latin typeface="Calibri"/>
              </a:rPr>
              <a:t>as module</a:t>
            </a:r>
            <a:endParaRPr lang="zh-TW" altLang="en-US" sz="2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4248497" y="1020355"/>
            <a:ext cx="42414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can be trained by little data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6891111" y="2086160"/>
            <a:ext cx="160201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Girls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long hair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894286" y="5279414"/>
            <a:ext cx="1621064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Boys with short hair 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903811" y="3150031"/>
            <a:ext cx="1602014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Boys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long hair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736079" y="2094812"/>
            <a:ext cx="14478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Classifier 1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729105" y="3150031"/>
            <a:ext cx="1447800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Classifier 2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726101" y="4226078"/>
            <a:ext cx="144780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Classifier 3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cxnSp>
        <p:nvCxnSpPr>
          <p:cNvPr id="61" name="直線單箭頭接點 60"/>
          <p:cNvCxnSpPr/>
          <p:nvPr/>
        </p:nvCxnSpPr>
        <p:spPr>
          <a:xfrm flipV="1">
            <a:off x="6231504" y="2510310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/>
          <p:nvPr/>
        </p:nvCxnSpPr>
        <p:spPr>
          <a:xfrm flipV="1">
            <a:off x="6221979" y="3558078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 flipV="1">
            <a:off x="6221979" y="4660554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/>
          <p:cNvSpPr txBox="1"/>
          <p:nvPr/>
        </p:nvSpPr>
        <p:spPr>
          <a:xfrm>
            <a:off x="6887936" y="4213902"/>
            <a:ext cx="160201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Girls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short hair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726101" y="5279414"/>
            <a:ext cx="144780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Classifier 4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cxnSp>
        <p:nvCxnSpPr>
          <p:cNvPr id="66" name="直線單箭頭接點 65"/>
          <p:cNvCxnSpPr/>
          <p:nvPr/>
        </p:nvCxnSpPr>
        <p:spPr>
          <a:xfrm flipV="1">
            <a:off x="6231504" y="5703092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>
            <a:endCxn id="43" idx="1"/>
          </p:cNvCxnSpPr>
          <p:nvPr/>
        </p:nvCxnSpPr>
        <p:spPr>
          <a:xfrm flipV="1">
            <a:off x="3442604" y="2510311"/>
            <a:ext cx="1293475" cy="756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>
            <a:endCxn id="44" idx="1"/>
          </p:cNvCxnSpPr>
          <p:nvPr/>
        </p:nvCxnSpPr>
        <p:spPr>
          <a:xfrm>
            <a:off x="3449897" y="3277050"/>
            <a:ext cx="1279208" cy="2884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>
            <a:stCxn id="22" idx="3"/>
            <a:endCxn id="60" idx="1"/>
          </p:cNvCxnSpPr>
          <p:nvPr/>
        </p:nvCxnSpPr>
        <p:spPr>
          <a:xfrm>
            <a:off x="3447008" y="3286042"/>
            <a:ext cx="1279093" cy="1355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/>
          <p:nvPr/>
        </p:nvCxnSpPr>
        <p:spPr>
          <a:xfrm>
            <a:off x="3389405" y="3267050"/>
            <a:ext cx="1346674" cy="24264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>
            <a:endCxn id="43" idx="1"/>
          </p:cNvCxnSpPr>
          <p:nvPr/>
        </p:nvCxnSpPr>
        <p:spPr>
          <a:xfrm flipV="1">
            <a:off x="3378348" y="2510311"/>
            <a:ext cx="1357731" cy="25858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>
            <a:stCxn id="20" idx="3"/>
            <a:endCxn id="44" idx="1"/>
          </p:cNvCxnSpPr>
          <p:nvPr/>
        </p:nvCxnSpPr>
        <p:spPr>
          <a:xfrm flipV="1">
            <a:off x="3401766" y="3565530"/>
            <a:ext cx="1327339" cy="14657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stCxn id="20" idx="3"/>
            <a:endCxn id="60" idx="1"/>
          </p:cNvCxnSpPr>
          <p:nvPr/>
        </p:nvCxnSpPr>
        <p:spPr>
          <a:xfrm flipV="1">
            <a:off x="3401766" y="4641577"/>
            <a:ext cx="1324335" cy="389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>
            <a:stCxn id="20" idx="3"/>
            <a:endCxn id="65" idx="1"/>
          </p:cNvCxnSpPr>
          <p:nvPr/>
        </p:nvCxnSpPr>
        <p:spPr>
          <a:xfrm>
            <a:off x="3401766" y="5031264"/>
            <a:ext cx="1324335" cy="6636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/>
          <p:cNvSpPr/>
          <p:nvPr/>
        </p:nvSpPr>
        <p:spPr>
          <a:xfrm>
            <a:off x="4612381" y="1946313"/>
            <a:ext cx="1692566" cy="4230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689032" y="2696616"/>
            <a:ext cx="1867479" cy="284364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78" name="文字方塊 77"/>
          <p:cNvSpPr txBox="1"/>
          <p:nvPr/>
        </p:nvSpPr>
        <p:spPr>
          <a:xfrm>
            <a:off x="7609437" y="3614076"/>
            <a:ext cx="1504777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Little data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5686261" y="3640051"/>
            <a:ext cx="110933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fine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81" name="文字方塊 80"/>
          <p:cNvSpPr txBox="1"/>
          <p:nvPr/>
        </p:nvSpPr>
        <p:spPr>
          <a:xfrm>
            <a:off x="1974430" y="3740680"/>
            <a:ext cx="129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FF"/>
                </a:solidFill>
                <a:latin typeface="Calibri"/>
              </a:rPr>
              <a:t>Basic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FF"/>
                </a:solidFill>
                <a:latin typeface="Calibri"/>
              </a:rPr>
              <a:t>Classifier</a:t>
            </a:r>
            <a:endParaRPr lang="zh-TW" alt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7" name="向上箭號 36"/>
          <p:cNvSpPr/>
          <p:nvPr/>
        </p:nvSpPr>
        <p:spPr>
          <a:xfrm>
            <a:off x="5130686" y="1569869"/>
            <a:ext cx="638629" cy="356419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0" grpId="0" animBg="1"/>
      <p:bldP spid="64" grpId="0" animBg="1"/>
      <p:bldP spid="65" grpId="0" animBg="1"/>
      <p:bldP spid="76" grpId="0" animBg="1"/>
      <p:bldP spid="78" grpId="0" animBg="1"/>
      <p:bldP spid="79" grpId="0" animBg="1"/>
      <p:bldP spid="3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365" y="218355"/>
            <a:ext cx="7886700" cy="670827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Why Deep?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Deep → Modularization</a:t>
            </a:r>
            <a:endParaRPr lang="zh-TW" altLang="en-US" dirty="0"/>
          </a:p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1652026" y="2399574"/>
            <a:ext cx="5983918" cy="2720549"/>
            <a:chOff x="1260141" y="2780968"/>
            <a:chExt cx="5983918" cy="2720549"/>
          </a:xfrm>
        </p:grpSpPr>
        <p:sp>
          <p:nvSpPr>
            <p:cNvPr id="37" name="矩形 36"/>
            <p:cNvSpPr/>
            <p:nvPr/>
          </p:nvSpPr>
          <p:spPr>
            <a:xfrm>
              <a:off x="1260141" y="2853290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44" name="直線單箭頭接點 43"/>
            <p:cNvCxnSpPr/>
            <p:nvPr/>
          </p:nvCxnSpPr>
          <p:spPr>
            <a:xfrm>
              <a:off x="5531732" y="3891561"/>
              <a:ext cx="101859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/>
            <p:cNvCxnSpPr/>
            <p:nvPr/>
          </p:nvCxnSpPr>
          <p:spPr>
            <a:xfrm>
              <a:off x="5641048" y="5137451"/>
              <a:ext cx="90574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/>
            <p:cNvCxnSpPr/>
            <p:nvPr/>
          </p:nvCxnSpPr>
          <p:spPr>
            <a:xfrm>
              <a:off x="5507848" y="3112758"/>
              <a:ext cx="10503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1328529" y="3570983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334347" y="3000654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graphicFrame>
          <p:nvGraphicFramePr>
            <p:cNvPr id="49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347046" y="2905404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803" name="方程式" r:id="rId4" imgW="152280" imgH="215640" progId="Equation.3">
                    <p:embed/>
                  </p:oleObj>
                </mc:Choice>
                <mc:Fallback>
                  <p:oleObj name="方程式" r:id="rId4" imgW="1522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046" y="2905404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352342" y="3488133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804" name="方程式" r:id="rId6" imgW="164880" imgH="215640" progId="Equation.3">
                    <p:embed/>
                  </p:oleObj>
                </mc:Choice>
                <mc:Fallback>
                  <p:oleObj name="方程式" r:id="rId6" imgW="1648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2342" y="3488133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矩形 51"/>
            <p:cNvSpPr/>
            <p:nvPr/>
          </p:nvSpPr>
          <p:spPr>
            <a:xfrm>
              <a:off x="2443244" y="2825649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4" name="橢圓 53"/>
            <p:cNvSpPr/>
            <p:nvPr/>
          </p:nvSpPr>
          <p:spPr>
            <a:xfrm>
              <a:off x="2540354" y="2836651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5" name="橢圓 54"/>
            <p:cNvSpPr/>
            <p:nvPr/>
          </p:nvSpPr>
          <p:spPr>
            <a:xfrm>
              <a:off x="2542696" y="3615221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6" name="橢圓 55"/>
            <p:cNvSpPr/>
            <p:nvPr/>
          </p:nvSpPr>
          <p:spPr>
            <a:xfrm>
              <a:off x="2531063" y="4843233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7" name="文字方塊 56"/>
            <p:cNvSpPr txBox="1"/>
            <p:nvPr/>
          </p:nvSpPr>
          <p:spPr>
            <a:xfrm rot="5400000">
              <a:off x="2528316" y="4265526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338054" y="4968740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graphicFrame>
          <p:nvGraphicFramePr>
            <p:cNvPr id="59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334938" y="4872486"/>
            <a:ext cx="407988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805" name="方程式" r:id="rId8" imgW="190440" imgH="228600" progId="Equation.3">
                    <p:embed/>
                  </p:oleObj>
                </mc:Choice>
                <mc:Fallback>
                  <p:oleObj name="方程式" r:id="rId8" imgW="1904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4938" y="4872486"/>
                          <a:ext cx="407988" cy="488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文字方塊 59"/>
            <p:cNvSpPr txBox="1"/>
            <p:nvPr/>
          </p:nvSpPr>
          <p:spPr>
            <a:xfrm rot="5400000">
              <a:off x="1213986" y="4253682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768830" y="280930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4" name="橢圓 63"/>
            <p:cNvSpPr/>
            <p:nvPr/>
          </p:nvSpPr>
          <p:spPr>
            <a:xfrm>
              <a:off x="3855916" y="2836651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5" name="橢圓 64"/>
            <p:cNvSpPr/>
            <p:nvPr/>
          </p:nvSpPr>
          <p:spPr>
            <a:xfrm>
              <a:off x="3858258" y="3615221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6" name="橢圓 65"/>
            <p:cNvSpPr/>
            <p:nvPr/>
          </p:nvSpPr>
          <p:spPr>
            <a:xfrm>
              <a:off x="3846625" y="4843233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7" name="文字方塊 66"/>
            <p:cNvSpPr txBox="1"/>
            <p:nvPr/>
          </p:nvSpPr>
          <p:spPr>
            <a:xfrm rot="5400000">
              <a:off x="3843878" y="4265526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5144925" y="2785085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1" name="橢圓 70"/>
            <p:cNvSpPr/>
            <p:nvPr/>
          </p:nvSpPr>
          <p:spPr>
            <a:xfrm>
              <a:off x="5220769" y="2835035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2" name="橢圓 71"/>
            <p:cNvSpPr/>
            <p:nvPr/>
          </p:nvSpPr>
          <p:spPr>
            <a:xfrm>
              <a:off x="5223111" y="3594944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橢圓 72"/>
            <p:cNvSpPr/>
            <p:nvPr/>
          </p:nvSpPr>
          <p:spPr>
            <a:xfrm>
              <a:off x="5230139" y="4841617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TW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" name="文字方塊 73"/>
            <p:cNvSpPr txBox="1"/>
            <p:nvPr/>
          </p:nvSpPr>
          <p:spPr>
            <a:xfrm rot="5400000">
              <a:off x="5227392" y="4260747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文字方塊 74"/>
            <p:cNvSpPr txBox="1"/>
            <p:nvPr/>
          </p:nvSpPr>
          <p:spPr>
            <a:xfrm>
              <a:off x="6467853" y="2780968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6474802" y="3570983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文字方塊 76"/>
            <p:cNvSpPr txBox="1"/>
            <p:nvPr/>
          </p:nvSpPr>
          <p:spPr>
            <a:xfrm>
              <a:off x="6474790" y="4786318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800" dirty="0">
                  <a:solidFill>
                    <a:prstClr val="black"/>
                  </a:solidFill>
                  <a:latin typeface="Calibri"/>
                </a:rPr>
                <a:t>……</a:t>
              </a:r>
              <a:endParaRPr lang="zh-TW" alt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9" name="直線單箭頭接點 78"/>
            <p:cNvCxnSpPr>
              <a:stCxn id="54" idx="6"/>
              <a:endCxn id="64" idx="2"/>
            </p:cNvCxnSpPr>
            <p:nvPr/>
          </p:nvCxnSpPr>
          <p:spPr>
            <a:xfrm>
              <a:off x="3114512" y="3123730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單箭頭接點 79"/>
            <p:cNvCxnSpPr/>
            <p:nvPr/>
          </p:nvCxnSpPr>
          <p:spPr>
            <a:xfrm>
              <a:off x="3114512" y="3915482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/>
            <p:cNvCxnSpPr/>
            <p:nvPr/>
          </p:nvCxnSpPr>
          <p:spPr>
            <a:xfrm>
              <a:off x="3105221" y="5137451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/>
            <p:cNvCxnSpPr>
              <a:stCxn id="55" idx="6"/>
              <a:endCxn id="64" idx="2"/>
            </p:cNvCxnSpPr>
            <p:nvPr/>
          </p:nvCxnSpPr>
          <p:spPr>
            <a:xfrm flipV="1">
              <a:off x="3116854" y="3123730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/>
            <p:cNvCxnSpPr>
              <a:stCxn id="54" idx="6"/>
              <a:endCxn id="65" idx="2"/>
            </p:cNvCxnSpPr>
            <p:nvPr/>
          </p:nvCxnSpPr>
          <p:spPr>
            <a:xfrm>
              <a:off x="3114512" y="3123730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單箭頭接點 83"/>
            <p:cNvCxnSpPr>
              <a:stCxn id="54" idx="6"/>
              <a:endCxn id="66" idx="2"/>
            </p:cNvCxnSpPr>
            <p:nvPr/>
          </p:nvCxnSpPr>
          <p:spPr>
            <a:xfrm>
              <a:off x="3114512" y="3123730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單箭頭接點 84"/>
            <p:cNvCxnSpPr>
              <a:stCxn id="55" idx="6"/>
              <a:endCxn id="66" idx="2"/>
            </p:cNvCxnSpPr>
            <p:nvPr/>
          </p:nvCxnSpPr>
          <p:spPr>
            <a:xfrm>
              <a:off x="3116854" y="3902300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單箭頭接點 85"/>
            <p:cNvCxnSpPr>
              <a:stCxn id="56" idx="6"/>
              <a:endCxn id="64" idx="2"/>
            </p:cNvCxnSpPr>
            <p:nvPr/>
          </p:nvCxnSpPr>
          <p:spPr>
            <a:xfrm flipV="1">
              <a:off x="3105221" y="3123730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單箭頭接點 86"/>
            <p:cNvCxnSpPr>
              <a:stCxn id="56" idx="6"/>
              <a:endCxn id="65" idx="2"/>
            </p:cNvCxnSpPr>
            <p:nvPr/>
          </p:nvCxnSpPr>
          <p:spPr>
            <a:xfrm flipV="1">
              <a:off x="3105221" y="3902300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單箭頭接點 87"/>
            <p:cNvCxnSpPr>
              <a:endCxn id="54" idx="2"/>
            </p:cNvCxnSpPr>
            <p:nvPr/>
          </p:nvCxnSpPr>
          <p:spPr>
            <a:xfrm flipV="1">
              <a:off x="1680954" y="3123730"/>
              <a:ext cx="859400" cy="299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/>
            <p:cNvCxnSpPr>
              <a:stCxn id="48" idx="3"/>
              <a:endCxn id="55" idx="2"/>
            </p:cNvCxnSpPr>
            <p:nvPr/>
          </p:nvCxnSpPr>
          <p:spPr>
            <a:xfrm>
              <a:off x="1677247" y="3172104"/>
              <a:ext cx="865449" cy="7301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/>
            <p:cNvCxnSpPr>
              <a:stCxn id="48" idx="3"/>
              <a:endCxn id="56" idx="2"/>
            </p:cNvCxnSpPr>
            <p:nvPr/>
          </p:nvCxnSpPr>
          <p:spPr>
            <a:xfrm>
              <a:off x="1677247" y="3172104"/>
              <a:ext cx="853816" cy="195820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/>
            <p:cNvCxnSpPr>
              <a:stCxn id="50" idx="3"/>
              <a:endCxn id="54" idx="2"/>
            </p:cNvCxnSpPr>
            <p:nvPr/>
          </p:nvCxnSpPr>
          <p:spPr>
            <a:xfrm flipV="1">
              <a:off x="1704767" y="3123730"/>
              <a:ext cx="835587" cy="5953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/>
            <p:cNvCxnSpPr>
              <a:stCxn id="47" idx="3"/>
              <a:endCxn id="55" idx="2"/>
            </p:cNvCxnSpPr>
            <p:nvPr/>
          </p:nvCxnSpPr>
          <p:spPr>
            <a:xfrm>
              <a:off x="1671429" y="3742433"/>
              <a:ext cx="871267" cy="1598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/>
            <p:cNvCxnSpPr>
              <a:stCxn id="47" idx="3"/>
              <a:endCxn id="56" idx="2"/>
            </p:cNvCxnSpPr>
            <p:nvPr/>
          </p:nvCxnSpPr>
          <p:spPr>
            <a:xfrm>
              <a:off x="1671429" y="3742433"/>
              <a:ext cx="859634" cy="1387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/>
            <p:cNvCxnSpPr>
              <a:stCxn id="59" idx="3"/>
              <a:endCxn id="54" idx="2"/>
            </p:cNvCxnSpPr>
            <p:nvPr/>
          </p:nvCxnSpPr>
          <p:spPr>
            <a:xfrm flipV="1">
              <a:off x="1742926" y="3123730"/>
              <a:ext cx="797428" cy="199323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單箭頭接點 94"/>
            <p:cNvCxnSpPr>
              <a:stCxn id="59" idx="3"/>
              <a:endCxn id="55" idx="2"/>
            </p:cNvCxnSpPr>
            <p:nvPr/>
          </p:nvCxnSpPr>
          <p:spPr>
            <a:xfrm flipV="1">
              <a:off x="1716557" y="3902300"/>
              <a:ext cx="826139" cy="12146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/>
            <p:cNvCxnSpPr>
              <a:stCxn id="59" idx="3"/>
              <a:endCxn id="56" idx="2"/>
            </p:cNvCxnSpPr>
            <p:nvPr/>
          </p:nvCxnSpPr>
          <p:spPr>
            <a:xfrm>
              <a:off x="1716557" y="5116906"/>
              <a:ext cx="814506" cy="134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單箭頭接點 101"/>
            <p:cNvCxnSpPr/>
            <p:nvPr/>
          </p:nvCxnSpPr>
          <p:spPr>
            <a:xfrm>
              <a:off x="4464381" y="3134083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/>
            <p:cNvCxnSpPr/>
            <p:nvPr/>
          </p:nvCxnSpPr>
          <p:spPr>
            <a:xfrm>
              <a:off x="4464381" y="392583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/>
            <p:cNvCxnSpPr/>
            <p:nvPr/>
          </p:nvCxnSpPr>
          <p:spPr>
            <a:xfrm>
              <a:off x="4455090" y="514780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/>
            <p:cNvCxnSpPr/>
            <p:nvPr/>
          </p:nvCxnSpPr>
          <p:spPr>
            <a:xfrm flipV="1">
              <a:off x="4466723" y="3134083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單箭頭接點 105"/>
            <p:cNvCxnSpPr/>
            <p:nvPr/>
          </p:nvCxnSpPr>
          <p:spPr>
            <a:xfrm>
              <a:off x="4464381" y="3134083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單箭頭接點 106"/>
            <p:cNvCxnSpPr/>
            <p:nvPr/>
          </p:nvCxnSpPr>
          <p:spPr>
            <a:xfrm>
              <a:off x="4464381" y="3134083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單箭頭接點 107"/>
            <p:cNvCxnSpPr/>
            <p:nvPr/>
          </p:nvCxnSpPr>
          <p:spPr>
            <a:xfrm>
              <a:off x="4466723" y="3912653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單箭頭接點 108"/>
            <p:cNvCxnSpPr/>
            <p:nvPr/>
          </p:nvCxnSpPr>
          <p:spPr>
            <a:xfrm flipV="1">
              <a:off x="4455090" y="3134083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單箭頭接點 109"/>
            <p:cNvCxnSpPr/>
            <p:nvPr/>
          </p:nvCxnSpPr>
          <p:spPr>
            <a:xfrm flipV="1">
              <a:off x="4455090" y="3912653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圖說文字 5"/>
          <p:cNvSpPr/>
          <p:nvPr/>
        </p:nvSpPr>
        <p:spPr>
          <a:xfrm>
            <a:off x="375384" y="5453983"/>
            <a:ext cx="2367361" cy="838175"/>
          </a:xfrm>
          <a:prstGeom prst="wedgeRectCallout">
            <a:avLst>
              <a:gd name="adj1" fmla="val 69906"/>
              <a:gd name="adj2" fmla="val -13063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The most basic classifiers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14" name="矩形圖說文字 113"/>
          <p:cNvSpPr/>
          <p:nvPr/>
        </p:nvSpPr>
        <p:spPr>
          <a:xfrm>
            <a:off x="2956956" y="5463160"/>
            <a:ext cx="3239225" cy="886505"/>
          </a:xfrm>
          <a:prstGeom prst="wedgeRectCallout">
            <a:avLst>
              <a:gd name="adj1" fmla="val 640"/>
              <a:gd name="adj2" fmla="val -10659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Use 1</a:t>
            </a:r>
            <a:r>
              <a:rPr lang="en-US" altLang="zh-TW" sz="2400" baseline="30000" dirty="0">
                <a:solidFill>
                  <a:prstClr val="white"/>
                </a:solidFill>
              </a:rPr>
              <a:t>st</a:t>
            </a:r>
            <a:r>
              <a:rPr lang="en-US" altLang="zh-TW" sz="2400" dirty="0">
                <a:solidFill>
                  <a:prstClr val="white"/>
                </a:solidFill>
              </a:rPr>
              <a:t> layer as module to build classifiers 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115" name="矩形圖說文字 114"/>
          <p:cNvSpPr/>
          <p:nvPr/>
        </p:nvSpPr>
        <p:spPr>
          <a:xfrm>
            <a:off x="6401255" y="5461871"/>
            <a:ext cx="2367361" cy="838175"/>
          </a:xfrm>
          <a:prstGeom prst="wedgeRectCallout">
            <a:avLst>
              <a:gd name="adj1" fmla="val -71106"/>
              <a:gd name="adj2" fmla="val -132371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</a:rPr>
              <a:t>Use 2</a:t>
            </a:r>
            <a:r>
              <a:rPr lang="en-US" altLang="zh-TW" sz="2400" baseline="30000" dirty="0">
                <a:solidFill>
                  <a:prstClr val="white"/>
                </a:solidFill>
              </a:rPr>
              <a:t>nd</a:t>
            </a:r>
            <a:r>
              <a:rPr lang="en-US" altLang="zh-TW" sz="2400" dirty="0">
                <a:solidFill>
                  <a:prstClr val="white"/>
                </a:solidFill>
              </a:rPr>
              <a:t> layer as module ……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2344311" y="3191157"/>
            <a:ext cx="4865842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white"/>
                </a:solidFill>
              </a:rPr>
              <a:t>The modularization is automatically learned from data.</a:t>
            </a:r>
            <a:endParaRPr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54591" y="1754510"/>
            <a:ext cx="32970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prstClr val="black"/>
                </a:solidFill>
              </a:rPr>
              <a:t>→ Less training data?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4" grpId="0" animBg="1"/>
      <p:bldP spid="115" grpId="0" animBg="1"/>
      <p:bldP spid="38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0480" y="4867275"/>
            <a:ext cx="337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Theory is picking up only recently: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" y="6110338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Wiatowski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H.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Bölcskei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"A Mathematical Theory of Deep Convolutional Neural Networks for Feature Extraction," in </a:t>
            </a: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IEEE Transactions on Information Theory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vol. 64, no. 3, pp. 1845-1866, March 2018.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134" y="5365696"/>
            <a:ext cx="876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Andén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S.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Mallat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“Deep scattering spectrum,” </a:t>
            </a: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Trans. Signal Process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vol. 62, no. 16, pp. 4114–4128, Aug. 2014.</a:t>
            </a:r>
          </a:p>
        </p:txBody>
      </p:sp>
    </p:spTree>
    <p:extLst>
      <p:ext uri="{BB962C8B-B14F-4D97-AF65-F5344CB8AC3E}">
        <p14:creationId xmlns:p14="http://schemas.microsoft.com/office/powerpoint/2010/main" val="307956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87630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Generative Adversarial Network (GAN)</a:t>
            </a:r>
            <a:endParaRPr lang="en-US" sz="3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763000" cy="1219200"/>
          </a:xfrm>
        </p:spPr>
        <p:txBody>
          <a:bodyPr>
            <a:normAutofit fontScale="92500"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, Ian; </a:t>
            </a:r>
            <a:r>
              <a:rPr lang="en-US" sz="2400" dirty="0" err="1"/>
              <a:t>Pouget-Abadie</a:t>
            </a:r>
            <a:r>
              <a:rPr lang="en-US" sz="2400" dirty="0"/>
              <a:t>, Jean; </a:t>
            </a:r>
            <a:r>
              <a:rPr lang="en-US" sz="2400" dirty="0" err="1"/>
              <a:t>Mirza</a:t>
            </a:r>
            <a:r>
              <a:rPr lang="en-US" sz="2400" dirty="0"/>
              <a:t>, Mehdi; Xu, Bing; </a:t>
            </a:r>
            <a:r>
              <a:rPr lang="en-US" sz="2400" dirty="0" err="1"/>
              <a:t>Warde</a:t>
            </a:r>
            <a:r>
              <a:rPr lang="en-US" sz="2400" dirty="0"/>
              <a:t>-Farley, David; </a:t>
            </a:r>
            <a:r>
              <a:rPr lang="en-US" sz="2400" dirty="0" err="1"/>
              <a:t>Ozair</a:t>
            </a:r>
            <a:r>
              <a:rPr lang="en-US" sz="2400" dirty="0"/>
              <a:t>, </a:t>
            </a:r>
            <a:r>
              <a:rPr lang="en-US" sz="2400" dirty="0" err="1"/>
              <a:t>Sherjil</a:t>
            </a:r>
            <a:r>
              <a:rPr lang="en-US" sz="2400" dirty="0"/>
              <a:t>; </a:t>
            </a:r>
            <a:r>
              <a:rPr lang="en-US" sz="2400" dirty="0" err="1"/>
              <a:t>Courville</a:t>
            </a:r>
            <a:r>
              <a:rPr lang="en-US" sz="2400" dirty="0"/>
              <a:t>, Aaron; </a:t>
            </a:r>
            <a:r>
              <a:rPr lang="en-US" sz="2400" dirty="0" err="1"/>
              <a:t>Bengio</a:t>
            </a:r>
            <a:r>
              <a:rPr lang="en-US" sz="2400" dirty="0"/>
              <a:t>, </a:t>
            </a:r>
            <a:r>
              <a:rPr lang="en-US" sz="2400" dirty="0" err="1" smtClean="0"/>
              <a:t>Yoshua</a:t>
            </a:r>
            <a:r>
              <a:rPr lang="en-US" sz="2400" dirty="0" smtClean="0"/>
              <a:t>. "Generative </a:t>
            </a:r>
            <a:r>
              <a:rPr lang="en-US" sz="2400" dirty="0"/>
              <a:t>Adversarial Networks". </a:t>
            </a:r>
            <a:r>
              <a:rPr lang="en-US" sz="2400" dirty="0" smtClean="0">
                <a:hlinkClick r:id="rId2" tooltip="ArXiv"/>
              </a:rPr>
              <a:t>arXiv</a:t>
            </a:r>
            <a:r>
              <a:rPr lang="en-US" sz="2400" dirty="0" smtClean="0"/>
              <a:t>:</a:t>
            </a:r>
            <a:r>
              <a:rPr lang="en-US" sz="2400" dirty="0" smtClean="0">
                <a:hlinkClick r:id="rId3"/>
              </a:rPr>
              <a:t>1406.2661</a:t>
            </a:r>
            <a:r>
              <a:rPr lang="en-US" sz="2400" dirty="0" smtClean="0"/>
              <a:t>, </a:t>
            </a:r>
            <a:r>
              <a:rPr lang="en-US" sz="2400" i="1" dirty="0" smtClean="0"/>
              <a:t>NIPS</a:t>
            </a:r>
            <a:r>
              <a:rPr lang="en-US" sz="2400" dirty="0" smtClean="0"/>
              <a:t> 2014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66800"/>
            <a:ext cx="3245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33CC"/>
                </a:solidFill>
                <a:latin typeface="Calibri"/>
              </a:rPr>
              <a:t>The 2014 breakthrough: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2971800"/>
            <a:ext cx="249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</a:rPr>
              <a:t>6000+ citations till date!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657600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B050"/>
                </a:solidFill>
              </a:rPr>
              <a:t>"the most interesting idea in the last 10 years in machine learning."</a:t>
            </a:r>
            <a:endParaRPr lang="en-US" sz="18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8992" y="4191000"/>
            <a:ext cx="5844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666666"/>
                </a:solidFill>
              </a:rPr>
              <a:t>        - Yann </a:t>
            </a:r>
            <a:r>
              <a:rPr lang="en-US" sz="1800" dirty="0" err="1">
                <a:solidFill>
                  <a:srgbClr val="666666"/>
                </a:solidFill>
              </a:rPr>
              <a:t>LeCun</a:t>
            </a:r>
            <a:r>
              <a:rPr lang="en-US" sz="1800" dirty="0">
                <a:solidFill>
                  <a:srgbClr val="666666"/>
                </a:solidFill>
              </a:rPr>
              <a:t>, director of AI research at Facebook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5087034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GANs were used to create the 2018 painting </a:t>
            </a:r>
            <a:r>
              <a:rPr lang="en-US" sz="1800" i="1" dirty="0">
                <a:solidFill>
                  <a:prstClr val="black"/>
                </a:solidFill>
                <a:latin typeface="Calibri"/>
              </a:rPr>
              <a:t>Edmond de </a:t>
            </a:r>
            <a:r>
              <a:rPr lang="en-US" sz="1800" i="1" dirty="0" err="1">
                <a:solidFill>
                  <a:prstClr val="black"/>
                </a:solidFill>
                <a:latin typeface="Calibri"/>
              </a:rPr>
              <a:t>Belamy</a:t>
            </a:r>
            <a:r>
              <a:rPr lang="en-US" sz="1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which sold for </a:t>
            </a:r>
            <a:r>
              <a:rPr lang="en-US" sz="1800" b="1" dirty="0">
                <a:solidFill>
                  <a:srgbClr val="0033CC"/>
                </a:solidFill>
                <a:latin typeface="Calibri"/>
              </a:rPr>
              <a:t>$432,500</a:t>
            </a:r>
          </a:p>
        </p:txBody>
      </p:sp>
      <p:pic>
        <p:nvPicPr>
          <p:cNvPr id="240642" name="Picture 2" descr="Edmond de Belam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87034"/>
            <a:ext cx="1563226" cy="15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6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8991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05684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17004" cy="57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4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21851F6-D2E2-488F-9F0B-CDDAFA3ACB0D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04925"/>
            <a:ext cx="8229600" cy="467995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</a:rPr>
              <a:t>Data:</a:t>
            </a:r>
            <a:r>
              <a:rPr lang="en-GB" dirty="0" smtClean="0"/>
              <a:t> A set of data records (also called examples, instances or cases) described by</a:t>
            </a:r>
          </a:p>
          <a:p>
            <a:pPr marL="742950" lvl="1" indent="-285750" eaLnBrk="1" hangingPunct="1"/>
            <a:r>
              <a:rPr lang="en-GB" i="1" dirty="0" smtClean="0">
                <a:solidFill>
                  <a:srgbClr val="3333CC"/>
                </a:solidFill>
              </a:rPr>
              <a:t>k</a:t>
            </a:r>
            <a:r>
              <a:rPr lang="en-GB" dirty="0" smtClean="0">
                <a:solidFill>
                  <a:srgbClr val="3333CC"/>
                </a:solidFill>
              </a:rPr>
              <a:t> attributes/variables/features</a:t>
            </a:r>
            <a:r>
              <a:rPr lang="en-GB" dirty="0" smtClean="0"/>
              <a:t>: </a:t>
            </a:r>
            <a:r>
              <a:rPr lang="en-GB" i="1" dirty="0" smtClean="0"/>
              <a:t>A</a:t>
            </a:r>
            <a:r>
              <a:rPr lang="en-GB" baseline="-25000" dirty="0" smtClean="0"/>
              <a:t>1</a:t>
            </a:r>
            <a:r>
              <a:rPr lang="en-GB" dirty="0" smtClean="0"/>
              <a:t>, </a:t>
            </a:r>
            <a:r>
              <a:rPr lang="en-GB" i="1" dirty="0" smtClean="0"/>
              <a:t>A</a:t>
            </a:r>
            <a:r>
              <a:rPr lang="en-GB" baseline="-25000" dirty="0" smtClean="0"/>
              <a:t>2</a:t>
            </a:r>
            <a:r>
              <a:rPr lang="en-GB" dirty="0" smtClean="0"/>
              <a:t>, … </a:t>
            </a:r>
            <a:r>
              <a:rPr lang="en-GB" i="1" dirty="0" err="1" smtClean="0"/>
              <a:t>A</a:t>
            </a:r>
            <a:r>
              <a:rPr lang="en-GB" i="1" baseline="-25000" dirty="0" err="1" smtClean="0"/>
              <a:t>k</a:t>
            </a:r>
            <a:r>
              <a:rPr lang="en-GB" dirty="0" smtClean="0"/>
              <a:t>. </a:t>
            </a:r>
          </a:p>
          <a:p>
            <a:pPr marL="742950" lvl="1" indent="-285750" eaLnBrk="1" hangingPunct="1"/>
            <a:r>
              <a:rPr lang="en-GB" dirty="0" smtClean="0">
                <a:solidFill>
                  <a:srgbClr val="3333CC"/>
                </a:solidFill>
              </a:rPr>
              <a:t>a class</a:t>
            </a:r>
            <a:r>
              <a:rPr lang="en-GB" dirty="0" smtClean="0"/>
              <a:t>: Each example is labelled with a pre-defined class. </a:t>
            </a:r>
          </a:p>
          <a:p>
            <a:pPr eaLnBrk="1" hangingPunct="1"/>
            <a:r>
              <a:rPr lang="en-GB" dirty="0" smtClean="0">
                <a:solidFill>
                  <a:srgbClr val="FF0000"/>
                </a:solidFill>
              </a:rPr>
              <a:t>Goal:</a:t>
            </a:r>
            <a:r>
              <a:rPr lang="en-GB" dirty="0" smtClean="0"/>
              <a:t> To learn a </a:t>
            </a:r>
            <a:r>
              <a:rPr lang="en-GB" dirty="0" smtClean="0">
                <a:solidFill>
                  <a:srgbClr val="3333CC"/>
                </a:solidFill>
              </a:rPr>
              <a:t>classification model</a:t>
            </a:r>
            <a:r>
              <a:rPr lang="en-GB" dirty="0" smtClean="0"/>
              <a:t> </a:t>
            </a:r>
            <a:r>
              <a:rPr lang="en-GB" i="1" dirty="0" smtClean="0">
                <a:solidFill>
                  <a:srgbClr val="C00000"/>
                </a:solidFill>
              </a:rPr>
              <a:t>f</a:t>
            </a:r>
            <a:r>
              <a:rPr lang="en-GB" dirty="0" smtClean="0"/>
              <a:t> from the data that can be used to predict the classes of new (future, or test) cases/instances.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data and the goal</a:t>
            </a:r>
          </a:p>
        </p:txBody>
      </p:sp>
    </p:spTree>
    <p:extLst>
      <p:ext uri="{BB962C8B-B14F-4D97-AF65-F5344CB8AC3E}">
        <p14:creationId xmlns:p14="http://schemas.microsoft.com/office/powerpoint/2010/main" val="2318128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0"/>
            <a:ext cx="915182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881115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89342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086" y="6172200"/>
            <a:ext cx="906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J. Zhu 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. Unpaired image-to-image translation using cycle-consistent adversarial networks. In </a:t>
            </a:r>
            <a:r>
              <a:rPr lang="en-US" sz="1600" b="1" i="1" dirty="0">
                <a:solidFill>
                  <a:srgbClr val="0033CC"/>
                </a:solidFill>
                <a:latin typeface="Calibri"/>
              </a:rPr>
              <a:t>International Conference on Computer Vision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(ICCV), 2017</a:t>
            </a:r>
          </a:p>
        </p:txBody>
      </p:sp>
    </p:spTree>
    <p:extLst>
      <p:ext uri="{BB962C8B-B14F-4D97-AF65-F5344CB8AC3E}">
        <p14:creationId xmlns:p14="http://schemas.microsoft.com/office/powerpoint/2010/main" val="6496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96652"/>
            <a:ext cx="71545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Sparse Methods for Machine Learning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944724"/>
            <a:ext cx="8516782" cy="5254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0573" y="6293058"/>
            <a:ext cx="3333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F. Bach, NIPS 2010 Tutorial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11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296652"/>
            <a:ext cx="8405638" cy="273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140968"/>
            <a:ext cx="3240360" cy="35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131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The Sparse k-means Clustering…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24744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Objective Function: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944724"/>
            <a:ext cx="4464496" cy="171995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52120" y="1804702"/>
            <a:ext cx="1188132" cy="4361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5"/>
          </p:cNvCxnSpPr>
          <p:nvPr/>
        </p:nvCxnSpPr>
        <p:spPr>
          <a:xfrm>
            <a:off x="6666254" y="2176993"/>
            <a:ext cx="354018" cy="4876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61543" y="2731514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sparse penalty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4283968" y="1088688"/>
            <a:ext cx="1315584" cy="4361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0" idx="7"/>
          </p:cNvCxnSpPr>
          <p:nvPr/>
        </p:nvCxnSpPr>
        <p:spPr>
          <a:xfrm flipV="1">
            <a:off x="5406889" y="794321"/>
            <a:ext cx="893303" cy="35824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71858" y="208065"/>
            <a:ext cx="3126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Weighted between cluster sun of the </a:t>
            </a:r>
          </a:p>
          <a:p>
            <a:r>
              <a:rPr lang="en-US" sz="1400" dirty="0" smtClean="0"/>
              <a:t>squares for feature</a:t>
            </a:r>
            <a:r>
              <a:rPr lang="en-US" sz="1400" i="1" dirty="0" smtClean="0"/>
              <a:t> j</a:t>
            </a:r>
            <a:endParaRPr lang="en-US" sz="14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9" y="3473137"/>
            <a:ext cx="8501878" cy="20869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4521" y="6106917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Witten, D. M. and </a:t>
            </a:r>
            <a:r>
              <a:rPr lang="en-US" sz="1400" dirty="0" err="1"/>
              <a:t>Tibshirani</a:t>
            </a:r>
            <a:r>
              <a:rPr lang="en-US" sz="1400" dirty="0"/>
              <a:t>, R. (2010) A framework for feature selection in clustering. J. Am. Statist. Ass., 105, 713–726.</a:t>
            </a:r>
          </a:p>
        </p:txBody>
      </p:sp>
    </p:spTree>
    <p:extLst>
      <p:ext uri="{BB962C8B-B14F-4D97-AF65-F5344CB8AC3E}">
        <p14:creationId xmlns:p14="http://schemas.microsoft.com/office/powerpoint/2010/main" val="213161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722" y="36709"/>
            <a:ext cx="46442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Semi-supervised Learning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3828" y="616357"/>
            <a:ext cx="569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…Because labeled data is so costly!!!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1607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4" y="1489336"/>
            <a:ext cx="7668852" cy="24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027" y="1103672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Semi-supervised Classification…</a:t>
            </a:r>
            <a:endParaRPr lang="en-US" sz="1800" dirty="0"/>
          </a:p>
        </p:txBody>
      </p:sp>
      <p:pic>
        <p:nvPicPr>
          <p:cNvPr id="16077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03418"/>
            <a:ext cx="4338676" cy="26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0722" y="4142951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Semi-supervised Clustering…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67640" y="6359604"/>
            <a:ext cx="42163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333333"/>
                </a:solidFill>
                <a:latin typeface="Source Sans Pro"/>
              </a:rPr>
              <a:t>Wagstaff</a:t>
            </a:r>
            <a:r>
              <a:rPr lang="en-US" sz="1050" dirty="0">
                <a:solidFill>
                  <a:srgbClr val="333333"/>
                </a:solidFill>
                <a:latin typeface="Source Sans Pro"/>
              </a:rPr>
              <a:t> K.L. (2011) Constrained Clustering. In: </a:t>
            </a:r>
            <a:r>
              <a:rPr lang="en-US" sz="1050" dirty="0" err="1">
                <a:solidFill>
                  <a:srgbClr val="333333"/>
                </a:solidFill>
                <a:latin typeface="Source Sans Pro"/>
              </a:rPr>
              <a:t>Sammut</a:t>
            </a:r>
            <a:r>
              <a:rPr lang="en-US" sz="1050" dirty="0">
                <a:solidFill>
                  <a:srgbClr val="333333"/>
                </a:solidFill>
                <a:latin typeface="Source Sans Pro"/>
              </a:rPr>
              <a:t> C., Webb G.I. (</a:t>
            </a:r>
            <a:r>
              <a:rPr lang="en-US" sz="1050" dirty="0" err="1">
                <a:solidFill>
                  <a:srgbClr val="333333"/>
                </a:solidFill>
                <a:latin typeface="Source Sans Pro"/>
              </a:rPr>
              <a:t>eds</a:t>
            </a:r>
            <a:r>
              <a:rPr lang="en-US" sz="1050" dirty="0">
                <a:solidFill>
                  <a:srgbClr val="333333"/>
                </a:solidFill>
                <a:latin typeface="Source Sans Pro"/>
              </a:rPr>
              <a:t>) Encyclopedia of Machine Learning. Springer, Boston, MA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611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34" y="135081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00B050"/>
                </a:solidFill>
              </a:rPr>
              <a:t>Ever Tough Challenge to ML: Data Irregularities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962583"/>
              </p:ext>
            </p:extLst>
          </p:nvPr>
        </p:nvGraphicFramePr>
        <p:xfrm>
          <a:off x="990600" y="1295400"/>
          <a:ext cx="7315200" cy="4509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217434" y="6345324"/>
            <a:ext cx="876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Das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et al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., "Handling data irregularities in classification: foundations, trends, and future challenges", 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Pattern Recognition,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Elsevier, 2018.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71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218"/>
            <a:ext cx="8229600" cy="7921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Imbalance in the Deep Learning Era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8001000" cy="4865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400800"/>
            <a:ext cx="5105400" cy="279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1221" y="635592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Wang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., NIPS 2017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"/>
  <p:tag name="BMPHEIGHT" val="41"/>
  <p:tag name="SOURCE" val="\documentclass{article}\usepackage{amsmath,amssymb,color}\pagestyle{empty}&#10;\newcommand{\argmax}{\operatornamewithlimits{argmax}} &#10;\begin{document}\begin{eqnarray*}&#10;\alpha\bold{w}&#10;\end{eqnarray*}\end{document} &#10;"/>
  <p:tag name="TRANSPARENT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41"/>
  <p:tag name="BMPHEIGHT" val="208"/>
  <p:tag name="SOURCE" val="\documentclass{article}\usepackage{amsmath,amssymb,color,jcommon}\pagestyle{empty}&#10;\begin{document}\begin{eqnarray*}&#10;d = {2 \over \norm{\bold{w}}^2}&#10;\end{eqnarray*}\end{document} &#10;"/>
  <p:tag name="TRANSPARENT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83"/>
  <p:tag name="BMPHEIGHT" val="108"/>
  <p:tag name="SOURCE" val="\documentclass{article}\usepackage{amsmath,amssymb,color,jcommon}\pagestyle{empty}&#10;\begin{document}\begin{eqnarray*}&#10;\tau(\bold{w}) = {0.5} \norm{\bold{w}} ^2&#10;\end{eqnarray*}\end{document} &#10;"/>
  <p:tag name="TRANSPARENT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83"/>
  <p:tag name="BMPHEIGHT" val="125"/>
  <p:tag name="SOURCE" val="\documentclass{article}\usepackage{amsmath,amssymb,color,jcommon}\pagestyle{empty}&#10;\begin{document}\begin{eqnarray*}&#10;L_D = \sum \alpha_i - 0.5 \sum \alpha_i \alpha_j y_i y_j \inner{ \bold{x}_i, \bold{x}_j}&#10;\end{eqnarray*}\end{document} &#10;"/>
  <p:tag name="TRANSPARENT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25"/>
  <p:tag name="BMPHEIGHT" val="91"/>
  <p:tag name="SOURCE" val="\documentclass{article}\usepackage{amsmath,amssymb,color}\pagestyle{empty}&#10;\newcommand{\argmax}{\operatornamewithlimits{argmax}} &#10;\begin{document}\begin{eqnarray*}&#10;y_i ( \left&lt; \bold{x}_i, \bold{w} \right&gt; + b) -1 \geq 0&#10;\end{eqnarray*}\end{document} &#10;"/>
  <p:tag name="TRANSPARENT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3"/>
  <p:tag name="BMPHEIGHT" val="183"/>
  <p:tag name="SOURCE" val="\documentclass{article}\usepackage{amsmath,amssymb,color,jcommon}\pagestyle{empty}&#10;\begin{document}\begin{eqnarray*}&#10;{\partial \over \partial \bold{w}}L_P = {\partial \over \partial b}L_P = 0 &#10;\Longleftrightarrow&#10;\sum \alpha_i y_i = 0 \mbox { and } \bold{w} = \sum \alpha_i y_i \bold{x}_i&#10;\end{eqnarray*}\end{document} &#10;"/>
  <p:tag name="TRANSPARENT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75"/>
  <p:tag name="BMPHEIGHT" val="125"/>
  <p:tag name="SOURCE" val="\documentclass{article}\usepackage{amsmath,amssymb,color,jcommon}\pagestyle{empty}&#10;\begin{document}\begin{eqnarray*}&#10;L_P = {0.5} \norm{\bold{w}}^2 - \sum \alpha_i \{y_i ( \inner{\bold{x}_i, \bold{w}}+ b) -1\}&#10;\end{eqnarray*}\end{document} &#10;"/>
  <p:tag name="TRANSPARENT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"/>
  <p:tag name="BMPHEIGHT" val="41"/>
  <p:tag name="SOURCE" val="\documentclass{article}\usepackage{amsmath,amssymb,color}\pagestyle{empty}&#10;\newcommand{\argmax}{\operatornamewithlimits{argmax}} &#10;\begin{document}\begin{eqnarray*}&#10;\bold{w}&#10;\end{eqnarray*}\end{document} &#10;"/>
  <p:tag name="TRANSPARENT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3"/>
  <p:tag name="BMPHEIGHT" val="216"/>
  <p:tag name="SOURCE" val="\documentclass{article}\usepackage{amsmath,amssymb,color,jcommon}\pagestyle{empty}&#10;\begin{document}\begin{eqnarray*}&#10;{\xi_i \over \norm{\bold{w}}^2}&#10;\end{eqnarray*}\end{document} &#10;"/>
  <p:tag name="TRANSPARENT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8"/>
  <p:tag name="BMPHEIGHT" val="66"/>
  <p:tag name="SOURCE" val="\documentclass{article}\usepackage{amsmath,amssymb,color,jcommon}\pagestyle{empty}&#10;\begin{document}\begin{eqnarray*}&#10;\Phi&#10;\end{eqnarray*}\end{document} &#10;"/>
  <p:tag name="TRANSPARENT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8"/>
  <p:tag name="BMPHEIGHT" val="91"/>
  <p:tag name="SOURCE" val="\documentclass{article}\usepackage{amsmath,amssymb,color}\pagestyle{empty}&#10;\newcommand{\argmax}{\operatornamewithlimits{argmax}} &#10;\begin{document}\begin{eqnarray*}&#10;o = f ( y)&#10;\end{eqnarray*}\end{document} &#10;"/>
  <p:tag name="TRANSPARENT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83"/>
  <p:tag name="BMPHEIGHT" val="158"/>
  <p:tag name="SOURCE" val="\documentclass{article}\usepackage{amsmath,amssymb,color,jcommon}\pagestyle{empty}&#10;\begin{document}\begin{eqnarray*}&#10;f(\bold{x}) = \mbox{sgn}\left( \sum \alpha_i y_i k(\bold{s}_i, \bold{x}) +b \right)&#10;\end{eqnarray*}\end{document} &#10;"/>
  <p:tag name="TRANSPARENT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6.7|14.7|15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6.7|14.7|15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91"/>
  <p:tag name="BMPHEIGHT" val="258"/>
  <p:tag name="SOURCE" val="\documentclass{article}\usepackage{amsmath,amssymb,color,jcommon}\pagestyle{empty}&#10;\begin{document}\begin{eqnarray*}&#10;E = \sum_{i=1}^K \sum_{\bold{x} \in C_i} (\bold{x}-\bold{y}_i)^2&#10;\end{eqnarray*}\end{document} &#10;"/>
  <p:tag name="TRANSPARENT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83"/>
  <p:tag name="BMPHEIGHT" val="91"/>
  <p:tag name="SOURCE" val="\documentclass{article}&#10;\pagestyle{empty}&#10;\usepackage{amsmath,amssymb,color}&#10;\newcommand{\argmax}{\operatornamewithlimits{argmax}} &#10;\begin{document}&#10;\begin{eqnarray*}&#10;B = V\Lambda V^T \mbox{ and } X' = V \Lambda^{1\over2}&#10;\end{eqnarray*}&#10;\end{document} &#10;"/>
  <p:tag name="TRANSPARENT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41"/>
  <p:tag name="BMPHEIGHT" val="675"/>
  <p:tag name="SOURCE" val="\documentclass{article}\usepackage{amsmath,amssymb,color,jcommon}\pagestyle{empty}&#10;\begin{document}&#10;\begin{eqnarray*}&#10;\mbox{STRAIN(X)}\hspace{-8pt} &amp;\triangleq&amp; \hspace{-8pt} \sum_{i,j}( \left&lt; \bold{x}_i, \bold{x}_j\right&gt; - b_{ij})^2 \\&#10;\mbox{STRESS(X)}\hspace{-8pt} &amp;\triangleq&amp; \hspace{-8pt} \sum_{i,j} w_{ij} (\norm{\bold{x}_i - \bold{x}_j}- \delta_{ij})^2 \\&#10;\mbox{SSTRESS(X)}\hspace{-8pt} &amp;\triangleq&amp; \hspace{-8pt} \sum_{i,j} w_{ij} (\norm{\bold{x}_i - \bold{x}_j}^2- {\delta_{ij}}^2)^2&#10;\end{eqnarray*}&#10;\end{document} &#10;"/>
  <p:tag name="TRANSPARENT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83"/>
  <p:tag name="BMPHEIGHT" val="108"/>
  <p:tag name="SOURCE" val="\documentclass{article}\usepackage{amsmath,amssymb,color,jcommon}\pagestyle{empty}&#10;\begin{document}\begin{eqnarray*}&#10;B = -0.5 L\Delta L, \mbox{ where } L = I-\bold{e}\bold{e}^T/n&#10;\end{eqnarray*}\end{document} &#10;"/>
  <p:tag name="TRANSPAREN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0"/>
  <p:tag name="BMPHEIGHT" val="241"/>
  <p:tag name="SOURCE" val="\documentclass{article}\usepackage{amsmath,amssymb,color}\pagestyle{empty}&#10;\newcommand{\argmax}{\operatornamewithlimits{argmax}} &#10;\begin{document}\begin{eqnarray*}&#10;y = \sum_{i=0}^{n} w_i x_i&#10;\end{eqnarray*}\end{document} &#10;"/>
  <p:tag name="TRANSPAREN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8"/>
  <p:tag name="BMPHEIGHT" val="116"/>
  <p:tag name="SOURCE" val="\documentclass{article}\usepackage{amsmath,amssymb,color}\pagestyle{empty}&#10;\newcommand{\argmax}{\operatornamewithlimits{argmax}} &#10;\begin{document}\begin{eqnarray*}&#10;w_i^{(t+1)} \leftarrow w_i^{(t)} + \Delta w_i &#10;\end{eqnarray*}\end{document} &#10;"/>
  <p:tag name="TRANSPARENT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25"/>
  <p:tag name="BMPHEIGHT" val="91"/>
  <p:tag name="SOURCE" val="\documentclass{article}\usepackage{amsmath,amssymb,color}\pagestyle{empty}&#10;\newcommand{\argmax}{\operatornamewithlimits{argmax}} &#10;\begin{document}\begin{eqnarray*}&#10;\Delta w_i = -\eta ({\partial E / \partial w_i})&#10;\end{eqnarray*}\end{document} &#10;"/>
  <p:tag name="TRANSPAREN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0"/>
  <p:tag name="BMPHEIGHT" val="83"/>
  <p:tag name="SOURCE" val="\documentclass{article}\usepackage{amsmath,amssymb,color}\pagestyle{empty}&#10;\newcommand{\argmax}{\operatornamewithlimits{argmax}} &#10;\begin{document}\begin{eqnarray*}&#10;H_{+1}&#10;\end{eqnarray*}\end{document} &#10;"/>
  <p:tag name="TRANSPARENT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8"/>
  <p:tag name="BMPHEIGHT" val="83"/>
  <p:tag name="SOURCE" val="\documentclass{article}\usepackage{amsmath,amssymb,color}\pagestyle{empty}&#10;\newcommand{\argmax}{\operatornamewithlimits{argmax}} &#10;\begin{document}\begin{eqnarray*}&#10;H_{ -1}&#10;\end{eqnarray*}\end{document} &#10;"/>
  <p:tag name="TRANSPARENT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08"/>
  <p:tag name="BMPHEIGHT" val="91"/>
  <p:tag name="SOURCE" val="\documentclass{article}\usepackage{amsmath,amssymb,color}\pagestyle{empty}&#10;\newcommand{\argmax}{\operatornamewithlimits{argmax}} &#10;\begin{document}\begin{eqnarray*}&#10;\left&lt; \bold{w}, \bold{x} \right&gt; + b = 0&#10;\end{eqnarray*}\end{document} &#10;"/>
  <p:tag name="TRANSPAREN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"/>
  <p:tag name="BMPHEIGHT" val="41"/>
  <p:tag name="SOURCE" val="\documentclass{article}\usepackage{amsmath,amssymb,color}\pagestyle{empty}&#10;\newcommand{\argmax}{\operatornamewithlimits{argmax}} &#10;\begin{document}\begin{eqnarray*}&#10;\bold{w}&#10;\end{eqnarray*}\end{document} &#10;"/>
  <p:tag name="TRANSPARENT" val="True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11.xml><?xml version="1.0" encoding="utf-8"?>
<a:theme xmlns:a="http://schemas.openxmlformats.org/drawingml/2006/main" name="Pulse">
  <a:themeElements>
    <a:clrScheme name="">
      <a:dk1>
        <a:srgbClr val="000000"/>
      </a:dk1>
      <a:lt1>
        <a:srgbClr val="99CC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82AE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KTH_PPT template 2014 general">
  <a:themeElements>
    <a:clrScheme name="Anpassat 9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54A6"/>
      </a:accent1>
      <a:accent2>
        <a:srgbClr val="5893E5"/>
      </a:accent2>
      <a:accent3>
        <a:srgbClr val="62922E"/>
      </a:accent3>
      <a:accent4>
        <a:srgbClr val="A1D16D"/>
      </a:accent4>
      <a:accent5>
        <a:srgbClr val="9D102D"/>
      </a:accent5>
      <a:accent6>
        <a:srgbClr val="EC4769"/>
      </a:accent6>
      <a:hlink>
        <a:srgbClr val="C2C2C4"/>
      </a:hlink>
      <a:folHlink>
        <a:srgbClr val="800080"/>
      </a:folHlink>
    </a:clrScheme>
    <a:fontScheme name="Anpassat 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lecture1.key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21E8"/>
      </a:accent1>
      <a:accent2>
        <a:srgbClr val="FF9966"/>
      </a:accent2>
      <a:accent3>
        <a:srgbClr val="FFFFFF"/>
      </a:accent3>
      <a:accent4>
        <a:srgbClr val="000000"/>
      </a:accent4>
      <a:accent5>
        <a:srgbClr val="AAABF2"/>
      </a:accent5>
      <a:accent6>
        <a:srgbClr val="E78A5C"/>
      </a:accent6>
      <a:hlink>
        <a:srgbClr val="CC3300"/>
      </a:hlink>
      <a:folHlink>
        <a:srgbClr val="996600"/>
      </a:folHlink>
    </a:clrScheme>
    <a:fontScheme name="lecture1.key">
      <a:majorFont>
        <a:latin typeface="Tahoma"/>
        <a:ea typeface="Osaka"/>
        <a:cs typeface=""/>
      </a:majorFont>
      <a:minorFont>
        <a:latin typeface="Tahom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cture1.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.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.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.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.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.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.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.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.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.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.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.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Pixel 10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FFCC99"/>
      </a:accent1>
      <a:accent2>
        <a:srgbClr val="FBA313"/>
      </a:accent2>
      <a:accent3>
        <a:srgbClr val="FFFFFF"/>
      </a:accent3>
      <a:accent4>
        <a:srgbClr val="000000"/>
      </a:accent4>
      <a:accent5>
        <a:srgbClr val="FFE2CA"/>
      </a:accent5>
      <a:accent6>
        <a:srgbClr val="E39310"/>
      </a:accent6>
      <a:hlink>
        <a:srgbClr val="CC3300"/>
      </a:hlink>
      <a:folHlink>
        <a:srgbClr val="FCC66E"/>
      </a:folHlink>
    </a:clrScheme>
    <a:fontScheme name="Pixel">
      <a:majorFont>
        <a:latin typeface="Lucida Bright"/>
        <a:ea typeface=""/>
        <a:cs typeface=""/>
      </a:majorFont>
      <a:minorFont>
        <a:latin typeface="Lucida Br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l 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l 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-110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17261</TotalTime>
  <Words>3513</Words>
  <Application>Microsoft Office PowerPoint</Application>
  <PresentationFormat>On-screen Show (4:3)</PresentationFormat>
  <Paragraphs>903</Paragraphs>
  <Slides>102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32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102</vt:i4>
      </vt:variant>
    </vt:vector>
  </HeadingPairs>
  <TitlesOfParts>
    <vt:vector size="161" baseType="lpstr">
      <vt:lpstr>Arial Unicode MS</vt:lpstr>
      <vt:lpstr>Malgun Gothic</vt:lpstr>
      <vt:lpstr>ＭＳ Ｐゴシック</vt:lpstr>
      <vt:lpstr>SimSun</vt:lpstr>
      <vt:lpstr>SimSun</vt:lpstr>
      <vt:lpstr>Arial</vt:lpstr>
      <vt:lpstr>Arial Rounded MT Bold</vt:lpstr>
      <vt:lpstr>Calibri</vt:lpstr>
      <vt:lpstr>Calibri Light</vt:lpstr>
      <vt:lpstr>Cambria Math</vt:lpstr>
      <vt:lpstr>cmsy10</vt:lpstr>
      <vt:lpstr>Comic Sans MS</vt:lpstr>
      <vt:lpstr>Corbel</vt:lpstr>
      <vt:lpstr>EB Garamond</vt:lpstr>
      <vt:lpstr>Garamond</vt:lpstr>
      <vt:lpstr>Impact</vt:lpstr>
      <vt:lpstr>Lucida Bright</vt:lpstr>
      <vt:lpstr>Lucida Sans</vt:lpstr>
      <vt:lpstr>medium-content-serif-font</vt:lpstr>
      <vt:lpstr>Open Sans</vt:lpstr>
      <vt:lpstr>Osaka</vt:lpstr>
      <vt:lpstr>Palatino Linotype</vt:lpstr>
      <vt:lpstr>新細明體</vt:lpstr>
      <vt:lpstr>Rockwell</vt:lpstr>
      <vt:lpstr>Source Sans Pro</vt:lpstr>
      <vt:lpstr>Symbol</vt:lpstr>
      <vt:lpstr>Tahoma</vt:lpstr>
      <vt:lpstr>Times New Roman</vt:lpstr>
      <vt:lpstr>Ultra</vt:lpstr>
      <vt:lpstr>Wingdings</vt:lpstr>
      <vt:lpstr>Wingdings 2</vt:lpstr>
      <vt:lpstr>Wingdings 3</vt:lpstr>
      <vt:lpstr>1_Default Design</vt:lpstr>
      <vt:lpstr>Pixel</vt:lpstr>
      <vt:lpstr>Edge</vt:lpstr>
      <vt:lpstr>1_Edge</vt:lpstr>
      <vt:lpstr>Simple Light</vt:lpstr>
      <vt:lpstr>Module</vt:lpstr>
      <vt:lpstr>Default Design</vt:lpstr>
      <vt:lpstr>1_Office Theme</vt:lpstr>
      <vt:lpstr>1_Module</vt:lpstr>
      <vt:lpstr>2_Module</vt:lpstr>
      <vt:lpstr>Pulse</vt:lpstr>
      <vt:lpstr>KTH_PPT template 2014 general</vt:lpstr>
      <vt:lpstr>2_Edge</vt:lpstr>
      <vt:lpstr>3_Edge</vt:lpstr>
      <vt:lpstr>4_Edge</vt:lpstr>
      <vt:lpstr>2_Office Theme</vt:lpstr>
      <vt:lpstr>5_Edge</vt:lpstr>
      <vt:lpstr>3_Office Theme</vt:lpstr>
      <vt:lpstr>lecture1.key</vt:lpstr>
      <vt:lpstr>6_Edge</vt:lpstr>
      <vt:lpstr>Office Theme</vt:lpstr>
      <vt:lpstr>4_Office Theme</vt:lpstr>
      <vt:lpstr>2_Default Design</vt:lpstr>
      <vt:lpstr>7_Edge</vt:lpstr>
      <vt:lpstr>think-cell Slide</vt:lpstr>
      <vt:lpstr>Equation</vt:lpstr>
      <vt:lpstr>方程式</vt:lpstr>
      <vt:lpstr>Machine Learning: A Bird’s Eye View  </vt:lpstr>
      <vt:lpstr>We start a little light….</vt:lpstr>
      <vt:lpstr>PowerPoint Presentation</vt:lpstr>
      <vt:lpstr>Why “Learn”?</vt:lpstr>
      <vt:lpstr>What We Talk About When We  Talk About“Learning”</vt:lpstr>
      <vt:lpstr>What is Machine Learning?</vt:lpstr>
      <vt:lpstr>PowerPoint Presentation</vt:lpstr>
      <vt:lpstr>PowerPoint Presentation</vt:lpstr>
      <vt:lpstr>The data and the goal</vt:lpstr>
      <vt:lpstr>An example: data (loan application)</vt:lpstr>
      <vt:lpstr>An example: the learning task</vt:lpstr>
      <vt:lpstr>The machine learning framework</vt:lpstr>
      <vt:lpstr>The machine learning framework</vt:lpstr>
      <vt:lpstr>PowerPoint Presentation</vt:lpstr>
      <vt:lpstr>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many classifiers over the years….</vt:lpstr>
      <vt:lpstr>Generative vs. Discriminative Classifiers</vt:lpstr>
      <vt:lpstr>PowerPoint Presentation</vt:lpstr>
      <vt:lpstr>PowerPoint Presentation</vt:lpstr>
      <vt:lpstr>Example: k=6 (6NN)</vt:lpstr>
      <vt:lpstr>The Decision Tree Classifier</vt:lpstr>
      <vt:lpstr>The Loan Data Reproduced…</vt:lpstr>
      <vt:lpstr>Use the decision tree</vt:lpstr>
      <vt:lpstr>Is the decision tree unique?</vt:lpstr>
      <vt:lpstr>An example in a continuous space</vt:lpstr>
      <vt:lpstr>Artificial Neural Network (ANN)</vt:lpstr>
      <vt:lpstr>Artificial Neural Network (ANN)</vt:lpstr>
      <vt:lpstr>Support Vector Machine</vt:lpstr>
      <vt:lpstr>Support Vector Machine</vt:lpstr>
      <vt:lpstr>Support Vector Machine</vt:lpstr>
      <vt:lpstr>Generalization</vt:lpstr>
      <vt:lpstr>Generalization</vt:lpstr>
      <vt:lpstr>Bias-Variance Trade-off</vt:lpstr>
      <vt:lpstr>Towards Ensemble Classifiers…</vt:lpstr>
      <vt:lpstr>Ensemble of Classifiers—Learn to Combine</vt:lpstr>
      <vt:lpstr>PowerPoint Presentation</vt:lpstr>
      <vt:lpstr>PowerPoint Presentation</vt:lpstr>
      <vt:lpstr>Regression</vt:lpstr>
      <vt:lpstr>Regression: Over/under fitting</vt:lpstr>
      <vt:lpstr>Logistic Regression</vt:lpstr>
      <vt:lpstr>Sigmoid function f(x)</vt:lpstr>
      <vt:lpstr>PowerPoint Presentation</vt:lpstr>
      <vt:lpstr>Clustering Analysis</vt:lpstr>
      <vt:lpstr>K-Means</vt:lpstr>
      <vt:lpstr>PowerPoint Presentation</vt:lpstr>
      <vt:lpstr>Dimension Reduction</vt:lpstr>
      <vt:lpstr>PowerPoint Presentation</vt:lpstr>
      <vt:lpstr>Multi-Dimensional Scaling (MDS)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Developments in Neural Learning Systems</vt:lpstr>
      <vt:lpstr>PowerPoint Presentation</vt:lpstr>
      <vt:lpstr>The 2012 Breakthrough in Predictive Learning….</vt:lpstr>
      <vt:lpstr>Deep Learning:  Acknowledging Some Resources used here…</vt:lpstr>
      <vt:lpstr>Deep Learning </vt:lpstr>
      <vt:lpstr>Example Application</vt:lpstr>
      <vt:lpstr>Handwriting Digit Recognition</vt:lpstr>
      <vt:lpstr>Example Application</vt:lpstr>
      <vt:lpstr>Element of Neural Network </vt:lpstr>
      <vt:lpstr>Neural Network</vt:lpstr>
      <vt:lpstr>Neural Network </vt:lpstr>
      <vt:lpstr>Neural Network </vt:lpstr>
      <vt:lpstr>How to set network parameters</vt:lpstr>
      <vt:lpstr>Training Data</vt:lpstr>
      <vt:lpstr>Cost</vt:lpstr>
      <vt:lpstr>Total Cost</vt:lpstr>
      <vt:lpstr>PowerPoint Presentation</vt:lpstr>
      <vt:lpstr>Universality Theorem</vt:lpstr>
      <vt:lpstr>Fat + Short v.s. Thin + Tall</vt:lpstr>
      <vt:lpstr>Why Deep? </vt:lpstr>
      <vt:lpstr>Why Deep?</vt:lpstr>
      <vt:lpstr>Why Deep?</vt:lpstr>
      <vt:lpstr>Why Deep?</vt:lpstr>
      <vt:lpstr>PowerPoint Presentation</vt:lpstr>
      <vt:lpstr>Generative Adversarial Network (GAN)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 Tough Challenge to ML: Data Irregularities</vt:lpstr>
      <vt:lpstr>Imbalance in the Deep Learning Era</vt:lpstr>
      <vt:lpstr>PowerPoint Presentation</vt:lpstr>
      <vt:lpstr>PowerPoint Presentation</vt:lpstr>
      <vt:lpstr>PowerPoint Presentation</vt:lpstr>
    </vt:vector>
  </TitlesOfParts>
  <Company>UIC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Supervised Learning</dc:title>
  <dc:creator>Preferred Customer</dc:creator>
  <cp:lastModifiedBy>Admin</cp:lastModifiedBy>
  <cp:revision>1960</cp:revision>
  <dcterms:created xsi:type="dcterms:W3CDTF">2004-06-21T03:23:40Z</dcterms:created>
  <dcterms:modified xsi:type="dcterms:W3CDTF">2019-02-26T05:24:20Z</dcterms:modified>
</cp:coreProperties>
</file>