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2" r:id="rId2"/>
    <p:sldId id="340" r:id="rId3"/>
    <p:sldId id="341" r:id="rId4"/>
    <p:sldId id="339" r:id="rId5"/>
    <p:sldId id="281" r:id="rId6"/>
    <p:sldId id="282" r:id="rId7"/>
    <p:sldId id="338" r:id="rId8"/>
    <p:sldId id="342" r:id="rId9"/>
    <p:sldId id="309" r:id="rId10"/>
    <p:sldId id="275" r:id="rId11"/>
    <p:sldId id="279" r:id="rId12"/>
    <p:sldId id="271" r:id="rId13"/>
    <p:sldId id="278" r:id="rId14"/>
    <p:sldId id="343" r:id="rId15"/>
    <p:sldId id="344" r:id="rId16"/>
    <p:sldId id="345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10" d="100"/>
          <a:sy n="110" d="100"/>
        </p:scale>
        <p:origin x="-1560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eet%20Joshi\Desktop\Simulation%2009%20Apr%202013.xlsm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eet%20Joshi\Desktop\Simulation%2009%20Apr%202013.xlsm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eet%20Joshi\Desktop\Simulation%2009%20Apr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257433273102172E-2"/>
          <c:y val="4.2328001968503934E-2"/>
          <c:w val="0.93974256672689782"/>
          <c:h val="0.915343996062992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P1-P0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Sheet1!$B$2:$Z$2</c:f>
              <c:numCache>
                <c:formatCode>General</c:formatCode>
                <c:ptCount val="25"/>
                <c:pt idx="0">
                  <c:v>-7.5839444230026976E-2</c:v>
                </c:pt>
                <c:pt idx="1">
                  <c:v>6.558317056999996E-3</c:v>
                </c:pt>
                <c:pt idx="2">
                  <c:v>-0.10372165239484332</c:v>
                </c:pt>
                <c:pt idx="3">
                  <c:v>3.7372477064220144E-2</c:v>
                </c:pt>
                <c:pt idx="4">
                  <c:v>-0.12465867268194231</c:v>
                </c:pt>
                <c:pt idx="5">
                  <c:v>3.4671259547701061E-2</c:v>
                </c:pt>
                <c:pt idx="6">
                  <c:v>4.4736842105263186E-2</c:v>
                </c:pt>
                <c:pt idx="7">
                  <c:v>-2.0881079704609173E-2</c:v>
                </c:pt>
                <c:pt idx="8">
                  <c:v>-0.10520559930008744</c:v>
                </c:pt>
                <c:pt idx="9">
                  <c:v>-0.11956341987762531</c:v>
                </c:pt>
                <c:pt idx="10">
                  <c:v>-8.9174454828660488E-2</c:v>
                </c:pt>
                <c:pt idx="11">
                  <c:v>3.8972542072630678E-2</c:v>
                </c:pt>
                <c:pt idx="12">
                  <c:v>5.0479555779908702E-4</c:v>
                </c:pt>
                <c:pt idx="13">
                  <c:v>-4.3859649122807154E-3</c:v>
                </c:pt>
                <c:pt idx="14">
                  <c:v>-0.11979166666666663</c:v>
                </c:pt>
                <c:pt idx="15">
                  <c:v>-9.8023529411764732E-2</c:v>
                </c:pt>
                <c:pt idx="16">
                  <c:v>-6.9249228659581719E-2</c:v>
                </c:pt>
                <c:pt idx="17">
                  <c:v>-8.333333333333337E-2</c:v>
                </c:pt>
                <c:pt idx="18">
                  <c:v>-0.11333794056668978</c:v>
                </c:pt>
                <c:pt idx="19">
                  <c:v>-0.1554878048780487</c:v>
                </c:pt>
                <c:pt idx="20">
                  <c:v>-8.9614935822637132E-2</c:v>
                </c:pt>
                <c:pt idx="21">
                  <c:v>-6.3591278574991916E-2</c:v>
                </c:pt>
                <c:pt idx="22">
                  <c:v>-5.3097953015524113E-2</c:v>
                </c:pt>
                <c:pt idx="23">
                  <c:v>-0.11150484290101581</c:v>
                </c:pt>
                <c:pt idx="24">
                  <c:v>-9.6734602796786695E-2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P2-P0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Sheet1!$B$3:$Z$3</c:f>
              <c:numCache>
                <c:formatCode>General</c:formatCode>
                <c:ptCount val="25"/>
                <c:pt idx="0">
                  <c:v>-6.3681976071015001E-3</c:v>
                </c:pt>
                <c:pt idx="1">
                  <c:v>4.1482251330478281E-2</c:v>
                </c:pt>
                <c:pt idx="2">
                  <c:v>2.1172485179266065E-4</c:v>
                </c:pt>
                <c:pt idx="3">
                  <c:v>2.9436085626911357E-2</c:v>
                </c:pt>
                <c:pt idx="4">
                  <c:v>-2.2438561082749553E-2</c:v>
                </c:pt>
                <c:pt idx="5">
                  <c:v>2.8830313014827025E-2</c:v>
                </c:pt>
                <c:pt idx="6">
                  <c:v>3.157894736842104E-2</c:v>
                </c:pt>
                <c:pt idx="7">
                  <c:v>1.5751755247553567E-2</c:v>
                </c:pt>
                <c:pt idx="8">
                  <c:v>-1.9903762029746308E-2</c:v>
                </c:pt>
                <c:pt idx="9">
                  <c:v>-2.2573176781875315E-2</c:v>
                </c:pt>
                <c:pt idx="10">
                  <c:v>-9.3457943925233655E-3</c:v>
                </c:pt>
                <c:pt idx="11">
                  <c:v>2.7900797165633318E-2</c:v>
                </c:pt>
                <c:pt idx="12">
                  <c:v>2.0128722867238769E-2</c:v>
                </c:pt>
                <c:pt idx="13">
                  <c:v>-1.7543859649122751E-2</c:v>
                </c:pt>
                <c:pt idx="14">
                  <c:v>-2.083333333333337E-2</c:v>
                </c:pt>
                <c:pt idx="15">
                  <c:v>-2.635294117647069E-3</c:v>
                </c:pt>
                <c:pt idx="16">
                  <c:v>6.1707233459032951E-3</c:v>
                </c:pt>
                <c:pt idx="17">
                  <c:v>-4.166666666666663E-2</c:v>
                </c:pt>
                <c:pt idx="18">
                  <c:v>2.8334485141672472E-2</c:v>
                </c:pt>
                <c:pt idx="19">
                  <c:v>-4.8780487804878092E-2</c:v>
                </c:pt>
                <c:pt idx="20">
                  <c:v>2.333722287047868E-4</c:v>
                </c:pt>
                <c:pt idx="21">
                  <c:v>6.0451330809637716E-3</c:v>
                </c:pt>
                <c:pt idx="22">
                  <c:v>1.5661491963181784E-2</c:v>
                </c:pt>
                <c:pt idx="23">
                  <c:v>-2.3860146468225873E-2</c:v>
                </c:pt>
                <c:pt idx="24">
                  <c:v>-1.4207081225825702E-2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255424"/>
        <c:axId val="39912576"/>
      </c:lineChart>
      <c:catAx>
        <c:axId val="39255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9912576"/>
        <c:crosses val="autoZero"/>
        <c:auto val="1"/>
        <c:lblAlgn val="ctr"/>
        <c:lblOffset val="100"/>
        <c:noMultiLvlLbl val="0"/>
      </c:catAx>
      <c:valAx>
        <c:axId val="39912576"/>
        <c:scaling>
          <c:orientation val="minMax"/>
          <c:min val="-0.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39255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64961080895816"/>
          <c:y val="5.0253198818897636E-2"/>
          <c:w val="0.24475246006620302"/>
          <c:h val="0.143243602362204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257433273102172E-2"/>
          <c:y val="5.0862860892388451E-2"/>
          <c:w val="0.93974256672689782"/>
          <c:h val="0.898274278215223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P1-P0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Sheet1!$B$2:$Z$2</c:f>
              <c:numCache>
                <c:formatCode>General</c:formatCode>
                <c:ptCount val="25"/>
                <c:pt idx="0">
                  <c:v>3.1648012350443844E-2</c:v>
                </c:pt>
                <c:pt idx="1">
                  <c:v>1.2489472646800587E-2</c:v>
                </c:pt>
                <c:pt idx="2">
                  <c:v>5.2460713277500709E-2</c:v>
                </c:pt>
                <c:pt idx="3">
                  <c:v>-1.5999999999999903E-3</c:v>
                </c:pt>
                <c:pt idx="4">
                  <c:v>5.6986821797459342E-2</c:v>
                </c:pt>
                <c:pt idx="5">
                  <c:v>-3.4446607757975256E-3</c:v>
                </c:pt>
                <c:pt idx="6">
                  <c:v>-3.6842105263157898E-2</c:v>
                </c:pt>
                <c:pt idx="7">
                  <c:v>-3.6378187638691495E-4</c:v>
                </c:pt>
                <c:pt idx="8">
                  <c:v>4.3088363954505687E-2</c:v>
                </c:pt>
                <c:pt idx="9">
                  <c:v>5.8458739871010412E-2</c:v>
                </c:pt>
                <c:pt idx="10">
                  <c:v>2.1028037383177572E-2</c:v>
                </c:pt>
                <c:pt idx="11">
                  <c:v>-6.0894596988484984E-3</c:v>
                </c:pt>
                <c:pt idx="12">
                  <c:v>-1.2556789500252352E-2</c:v>
                </c:pt>
                <c:pt idx="13">
                  <c:v>-2.1929824561403521E-2</c:v>
                </c:pt>
                <c:pt idx="14">
                  <c:v>7.2916666666666657E-2</c:v>
                </c:pt>
                <c:pt idx="15">
                  <c:v>4.3341176470588244E-2</c:v>
                </c:pt>
                <c:pt idx="16">
                  <c:v>2.7425437092903682E-2</c:v>
                </c:pt>
                <c:pt idx="17">
                  <c:v>4.1666666666666657E-2</c:v>
                </c:pt>
                <c:pt idx="18">
                  <c:v>7.118175535590876E-2</c:v>
                </c:pt>
                <c:pt idx="19">
                  <c:v>0.10060975609756095</c:v>
                </c:pt>
                <c:pt idx="20">
                  <c:v>4.2240373395565911E-2</c:v>
                </c:pt>
                <c:pt idx="21">
                  <c:v>1.6756169850632385E-2</c:v>
                </c:pt>
                <c:pt idx="22">
                  <c:v>3.3658469569995964E-3</c:v>
                </c:pt>
                <c:pt idx="23">
                  <c:v>4.1578077013938119E-2</c:v>
                </c:pt>
                <c:pt idx="24">
                  <c:v>3.6484677179410896E-2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P2-P0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Sheet1!$B$3:$Z$3</c:f>
              <c:numCache>
                <c:formatCode>General</c:formatCode>
                <c:ptCount val="25"/>
                <c:pt idx="0">
                  <c:v>-2.3157082207641844E-3</c:v>
                </c:pt>
                <c:pt idx="1">
                  <c:v>-2.101886860071317E-2</c:v>
                </c:pt>
                <c:pt idx="2">
                  <c:v>-1.3832690317116786E-2</c:v>
                </c:pt>
                <c:pt idx="3">
                  <c:v>-1.8911314984709493E-2</c:v>
                </c:pt>
                <c:pt idx="4">
                  <c:v>1.4602873085598961E-2</c:v>
                </c:pt>
                <c:pt idx="5">
                  <c:v>-1.4901902051819627E-2</c:v>
                </c:pt>
                <c:pt idx="6">
                  <c:v>-2.1052631578947378E-2</c:v>
                </c:pt>
                <c:pt idx="7">
                  <c:v>-2.2736367274182379E-2</c:v>
                </c:pt>
                <c:pt idx="8">
                  <c:v>1.5966754155730539E-2</c:v>
                </c:pt>
                <c:pt idx="9">
                  <c:v>9.9222755085166259E-3</c:v>
                </c:pt>
                <c:pt idx="10">
                  <c:v>3.5046728971962482E-3</c:v>
                </c:pt>
                <c:pt idx="11">
                  <c:v>-1.417183348095663E-2</c:v>
                </c:pt>
                <c:pt idx="12">
                  <c:v>-1.7730943967693091E-2</c:v>
                </c:pt>
                <c:pt idx="13">
                  <c:v>0</c:v>
                </c:pt>
                <c:pt idx="14">
                  <c:v>0</c:v>
                </c:pt>
                <c:pt idx="15">
                  <c:v>-8.4705882352942297E-4</c:v>
                </c:pt>
                <c:pt idx="16">
                  <c:v>-9.9417209461775957E-3</c:v>
                </c:pt>
                <c:pt idx="17">
                  <c:v>3.125E-2</c:v>
                </c:pt>
                <c:pt idx="18">
                  <c:v>-4.699378023496889E-2</c:v>
                </c:pt>
                <c:pt idx="19">
                  <c:v>3.9634146341463422E-2</c:v>
                </c:pt>
                <c:pt idx="20">
                  <c:v>-1.4469078179696615E-2</c:v>
                </c:pt>
                <c:pt idx="21">
                  <c:v>-7.1896000234762392E-3</c:v>
                </c:pt>
                <c:pt idx="22">
                  <c:v>-2.2324495122956423E-2</c:v>
                </c:pt>
                <c:pt idx="23">
                  <c:v>1.9135364989369241E-2</c:v>
                </c:pt>
                <c:pt idx="24">
                  <c:v>3.4587920261826832E-3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937536"/>
        <c:axId val="39939072"/>
      </c:lineChart>
      <c:catAx>
        <c:axId val="39937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9939072"/>
        <c:crosses val="autoZero"/>
        <c:auto val="1"/>
        <c:lblAlgn val="ctr"/>
        <c:lblOffset val="100"/>
        <c:noMultiLvlLbl val="0"/>
      </c:catAx>
      <c:valAx>
        <c:axId val="39939072"/>
        <c:scaling>
          <c:orientation val="minMax"/>
          <c:max val="0.1"/>
          <c:min val="-0.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399375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257433273102172E-2"/>
          <c:y val="4.2328001968503934E-2"/>
          <c:w val="0.93974256672689782"/>
          <c:h val="0.915343996062992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P1-P0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Sheet1!$B$2:$Z$2</c:f>
              <c:numCache>
                <c:formatCode>General</c:formatCode>
                <c:ptCount val="25"/>
                <c:pt idx="0">
                  <c:v>2.9332304129679673E-2</c:v>
                </c:pt>
                <c:pt idx="1">
                  <c:v>-3.7808877022595666E-3</c:v>
                </c:pt>
                <c:pt idx="2">
                  <c:v>4.8837865813493947E-2</c:v>
                </c:pt>
                <c:pt idx="3">
                  <c:v>-3.2078287461773713E-2</c:v>
                </c:pt>
                <c:pt idx="4">
                  <c:v>6.042977561438917E-2</c:v>
                </c:pt>
                <c:pt idx="5">
                  <c:v>-2.6359143327841839E-2</c:v>
                </c:pt>
                <c:pt idx="6">
                  <c:v>-1.8421052631578949E-2</c:v>
                </c:pt>
                <c:pt idx="7">
                  <c:v>8.9126559714794995E-3</c:v>
                </c:pt>
                <c:pt idx="8">
                  <c:v>5.0743657042869636E-2</c:v>
                </c:pt>
                <c:pt idx="9">
                  <c:v>5.4903257813791961E-2</c:v>
                </c:pt>
                <c:pt idx="10">
                  <c:v>5.9968847352024929E-2</c:v>
                </c:pt>
                <c:pt idx="11">
                  <c:v>-3.2440212577502181E-2</c:v>
                </c:pt>
                <c:pt idx="12">
                  <c:v>-5.8682483594144352E-3</c:v>
                </c:pt>
                <c:pt idx="13">
                  <c:v>8.771929824561403E-3</c:v>
                </c:pt>
                <c:pt idx="14">
                  <c:v>4.1666666666666664E-2</c:v>
                </c:pt>
                <c:pt idx="15">
                  <c:v>5.0400000000000014E-2</c:v>
                </c:pt>
                <c:pt idx="16">
                  <c:v>3.016798080219403E-2</c:v>
                </c:pt>
                <c:pt idx="17">
                  <c:v>2.0833333333333329E-2</c:v>
                </c:pt>
                <c:pt idx="18">
                  <c:v>4.2847270214236358E-2</c:v>
                </c:pt>
                <c:pt idx="19">
                  <c:v>4.878048780487805E-2</c:v>
                </c:pt>
                <c:pt idx="20">
                  <c:v>3.6872812135355898E-2</c:v>
                </c:pt>
                <c:pt idx="21">
                  <c:v>3.7121812366112047E-2</c:v>
                </c:pt>
                <c:pt idx="22">
                  <c:v>3.9428492924852315E-2</c:v>
                </c:pt>
                <c:pt idx="23">
                  <c:v>5.9059768485707542E-2</c:v>
                </c:pt>
                <c:pt idx="24">
                  <c:v>5.1881880392740248E-2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P2-P0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Sheet1!$B$3:$Z$3</c:f>
              <c:numCache>
                <c:formatCode>General</c:formatCode>
                <c:ptCount val="25"/>
                <c:pt idx="0">
                  <c:v>9.2628328830567236E-3</c:v>
                </c:pt>
                <c:pt idx="1">
                  <c:v>-2.2918271901374382E-2</c:v>
                </c:pt>
                <c:pt idx="2">
                  <c:v>7.4338947962736407E-3</c:v>
                </c:pt>
                <c:pt idx="3">
                  <c:v>-5.4360856269112801E-3</c:v>
                </c:pt>
                <c:pt idx="4">
                  <c:v>6.5297399976255513E-3</c:v>
                </c:pt>
                <c:pt idx="5">
                  <c:v>-1.0333982327392577E-2</c:v>
                </c:pt>
                <c:pt idx="6">
                  <c:v>-1.0526315789473717E-2</c:v>
                </c:pt>
                <c:pt idx="7">
                  <c:v>4.7291643930299221E-3</c:v>
                </c:pt>
                <c:pt idx="8">
                  <c:v>3.7182852143482076E-3</c:v>
                </c:pt>
                <c:pt idx="9">
                  <c:v>1.1162559947081194E-2</c:v>
                </c:pt>
                <c:pt idx="10">
                  <c:v>5.0623052959501494E-3</c:v>
                </c:pt>
                <c:pt idx="11">
                  <c:v>-1.0850310008857444E-2</c:v>
                </c:pt>
                <c:pt idx="12">
                  <c:v>-9.4649167087329511E-4</c:v>
                </c:pt>
                <c:pt idx="13">
                  <c:v>2.1929824561403521E-2</c:v>
                </c:pt>
                <c:pt idx="14">
                  <c:v>1.5625E-2</c:v>
                </c:pt>
                <c:pt idx="15">
                  <c:v>-1.5058823529411763E-3</c:v>
                </c:pt>
                <c:pt idx="16">
                  <c:v>1.3712718546451813E-3</c:v>
                </c:pt>
                <c:pt idx="17">
                  <c:v>1.0416666666666671E-2</c:v>
                </c:pt>
                <c:pt idx="18">
                  <c:v>8.2930200414651073E-3</c:v>
                </c:pt>
                <c:pt idx="19">
                  <c:v>9.1463414634146353E-3</c:v>
                </c:pt>
                <c:pt idx="20">
                  <c:v>1.3068844807467922E-2</c:v>
                </c:pt>
                <c:pt idx="21">
                  <c:v>-2.2302432725885557E-3</c:v>
                </c:pt>
                <c:pt idx="22">
                  <c:v>3.9840637450199168E-3</c:v>
                </c:pt>
                <c:pt idx="23">
                  <c:v>4.0160642570281138E-3</c:v>
                </c:pt>
                <c:pt idx="24">
                  <c:v>9.4094019637012832E-3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000128"/>
        <c:axId val="40014208"/>
      </c:lineChart>
      <c:catAx>
        <c:axId val="40000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0014208"/>
        <c:crosses val="autoZero"/>
        <c:auto val="1"/>
        <c:lblAlgn val="ctr"/>
        <c:lblOffset val="100"/>
        <c:noMultiLvlLbl val="0"/>
      </c:catAx>
      <c:valAx>
        <c:axId val="4001420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40000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64961080895816"/>
          <c:y val="5.0253198818897636E-2"/>
          <c:w val="0.24475246006620302"/>
          <c:h val="0.143243602362204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257433273102172E-2"/>
          <c:y val="5.0862860892388451E-2"/>
          <c:w val="0.93974256672689782"/>
          <c:h val="0.898274278215223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P1-P0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Sheet1!$B$2:$Z$2</c:f>
              <c:numCache>
                <c:formatCode>General</c:formatCode>
                <c:ptCount val="25"/>
                <c:pt idx="0">
                  <c:v>1.4859127749903514E-2</c:v>
                </c:pt>
                <c:pt idx="1">
                  <c:v>-1.526690200154103E-2</c:v>
                </c:pt>
                <c:pt idx="2">
                  <c:v>2.4230733038486871E-3</c:v>
                </c:pt>
                <c:pt idx="3">
                  <c:v>-3.6941896024464821E-3</c:v>
                </c:pt>
                <c:pt idx="4">
                  <c:v>7.2420752700937899E-3</c:v>
                </c:pt>
                <c:pt idx="5">
                  <c:v>-4.8674554440617107E-3</c:v>
                </c:pt>
                <c:pt idx="6">
                  <c:v>1.0526315789473689E-2</c:v>
                </c:pt>
                <c:pt idx="7">
                  <c:v>1.2332205609516533E-2</c:v>
                </c:pt>
                <c:pt idx="8">
                  <c:v>1.137357830271216E-2</c:v>
                </c:pt>
                <c:pt idx="9">
                  <c:v>6.2014221928228868E-3</c:v>
                </c:pt>
                <c:pt idx="10">
                  <c:v>8.1775700934579431E-3</c:v>
                </c:pt>
                <c:pt idx="11">
                  <c:v>-4.4286979627988776E-4</c:v>
                </c:pt>
                <c:pt idx="12">
                  <c:v>1.7920242301867745E-2</c:v>
                </c:pt>
                <c:pt idx="13">
                  <c:v>1.7543859649122806E-2</c:v>
                </c:pt>
                <c:pt idx="14">
                  <c:v>5.2083333333333339E-3</c:v>
                </c:pt>
                <c:pt idx="15">
                  <c:v>4.2823529411764698E-3</c:v>
                </c:pt>
                <c:pt idx="16">
                  <c:v>1.165581076448406E-2</c:v>
                </c:pt>
                <c:pt idx="17">
                  <c:v>2.0833333333333332E-2</c:v>
                </c:pt>
                <c:pt idx="18">
                  <c:v>-6.9108500345542445E-4</c:v>
                </c:pt>
                <c:pt idx="19">
                  <c:v>6.0975609756097563E-3</c:v>
                </c:pt>
                <c:pt idx="20">
                  <c:v>1.0501750291715285E-2</c:v>
                </c:pt>
                <c:pt idx="21">
                  <c:v>9.7132963582475008E-3</c:v>
                </c:pt>
                <c:pt idx="22">
                  <c:v>1.0303613133672207E-2</c:v>
                </c:pt>
                <c:pt idx="23">
                  <c:v>1.0866997401370187E-2</c:v>
                </c:pt>
                <c:pt idx="24">
                  <c:v>8.3680452246355265E-3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P2-P0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Sheet1!$B$3:$Z$3</c:f>
              <c:numCache>
                <c:formatCode>General</c:formatCode>
                <c:ptCount val="25"/>
                <c:pt idx="0">
                  <c:v>-5.7892705519104609E-4</c:v>
                </c:pt>
                <c:pt idx="1">
                  <c:v>2.454889171609298E-3</c:v>
                </c:pt>
                <c:pt idx="2">
                  <c:v>6.1870706690505322E-3</c:v>
                </c:pt>
                <c:pt idx="3">
                  <c:v>-5.0886850152905144E-3</c:v>
                </c:pt>
                <c:pt idx="4">
                  <c:v>1.3059479995251098E-3</c:v>
                </c:pt>
                <c:pt idx="5">
                  <c:v>-3.5944286356147936E-3</c:v>
                </c:pt>
                <c:pt idx="6">
                  <c:v>0</c:v>
                </c:pt>
                <c:pt idx="7">
                  <c:v>2.2554476335988945E-3</c:v>
                </c:pt>
                <c:pt idx="8">
                  <c:v>2.187226596675417E-4</c:v>
                </c:pt>
                <c:pt idx="9">
                  <c:v>1.4883413262774927E-3</c:v>
                </c:pt>
                <c:pt idx="10">
                  <c:v>7.7881619937694713E-4</c:v>
                </c:pt>
                <c:pt idx="11">
                  <c:v>-2.8786536758193121E-3</c:v>
                </c:pt>
                <c:pt idx="12">
                  <c:v>-1.4512872286723856E-3</c:v>
                </c:pt>
                <c:pt idx="13">
                  <c:v>-4.3859649122807015E-3</c:v>
                </c:pt>
                <c:pt idx="14">
                  <c:v>5.208333333333333E-3</c:v>
                </c:pt>
                <c:pt idx="15">
                  <c:v>4.9882352941176475E-3</c:v>
                </c:pt>
                <c:pt idx="16">
                  <c:v>2.3997257456290708E-3</c:v>
                </c:pt>
                <c:pt idx="17">
                  <c:v>0</c:v>
                </c:pt>
                <c:pt idx="18">
                  <c:v>1.0366275051831375E-2</c:v>
                </c:pt>
                <c:pt idx="19">
                  <c:v>0</c:v>
                </c:pt>
                <c:pt idx="20">
                  <c:v>1.1668611435239201E-3</c:v>
                </c:pt>
                <c:pt idx="21">
                  <c:v>3.3747102151010927E-3</c:v>
                </c:pt>
                <c:pt idx="22">
                  <c:v>2.6789394147547743E-3</c:v>
                </c:pt>
                <c:pt idx="23">
                  <c:v>7.0871722182849024E-4</c:v>
                </c:pt>
                <c:pt idx="24">
                  <c:v>1.3388872359416837E-3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588608"/>
        <c:axId val="39590144"/>
      </c:lineChart>
      <c:catAx>
        <c:axId val="39588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9590144"/>
        <c:crosses val="autoZero"/>
        <c:auto val="1"/>
        <c:lblAlgn val="ctr"/>
        <c:lblOffset val="100"/>
        <c:noMultiLvlLbl val="0"/>
      </c:catAx>
      <c:valAx>
        <c:axId val="39590144"/>
        <c:scaling>
          <c:orientation val="minMax"/>
          <c:max val="8.0000000000000016E-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395886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257433273102172E-2"/>
          <c:y val="5.0862860892388451E-2"/>
          <c:w val="0.93974256672689782"/>
          <c:h val="0.898274278215223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P0 &lt;=50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Sheet1!$B$2:$Z$2</c:f>
              <c:numCache>
                <c:formatCode>General</c:formatCode>
                <c:ptCount val="25"/>
                <c:pt idx="0">
                  <c:v>8.2207641837128476E-2</c:v>
                </c:pt>
                <c:pt idx="1">
                  <c:v>-4.8040568387478277E-2</c:v>
                </c:pt>
                <c:pt idx="2">
                  <c:v>0.10350992754305066</c:v>
                </c:pt>
                <c:pt idx="3">
                  <c:v>-6.6808562691131501E-2</c:v>
                </c:pt>
                <c:pt idx="4">
                  <c:v>0.14709723376469186</c:v>
                </c:pt>
                <c:pt idx="5">
                  <c:v>-6.3501572562528086E-2</c:v>
                </c:pt>
                <c:pt idx="6">
                  <c:v>-7.6315789473684226E-2</c:v>
                </c:pt>
                <c:pt idx="7">
                  <c:v>5.1293244570556062E-3</c:v>
                </c:pt>
                <c:pt idx="8">
                  <c:v>0.12510936132983375</c:v>
                </c:pt>
                <c:pt idx="9">
                  <c:v>0.14213659665950062</c:v>
                </c:pt>
                <c:pt idx="10">
                  <c:v>9.8520249221183853E-2</c:v>
                </c:pt>
                <c:pt idx="11">
                  <c:v>-6.6873339238263996E-2</c:v>
                </c:pt>
                <c:pt idx="12">
                  <c:v>-2.0633518425037856E-2</c:v>
                </c:pt>
                <c:pt idx="13">
                  <c:v>2.1929824561403466E-2</c:v>
                </c:pt>
                <c:pt idx="14">
                  <c:v>0.140625</c:v>
                </c:pt>
                <c:pt idx="15">
                  <c:v>0.1006588235294118</c:v>
                </c:pt>
                <c:pt idx="16">
                  <c:v>6.3078505313678424E-2</c:v>
                </c:pt>
                <c:pt idx="17">
                  <c:v>0.125</c:v>
                </c:pt>
                <c:pt idx="18">
                  <c:v>8.5003455425017305E-2</c:v>
                </c:pt>
                <c:pt idx="19">
                  <c:v>0.20426829268292679</c:v>
                </c:pt>
                <c:pt idx="20">
                  <c:v>8.9381563593932345E-2</c:v>
                </c:pt>
                <c:pt idx="21">
                  <c:v>5.7546145494028145E-2</c:v>
                </c:pt>
                <c:pt idx="22">
                  <c:v>3.7436461052342329E-2</c:v>
                </c:pt>
                <c:pt idx="23">
                  <c:v>0.13536498936924168</c:v>
                </c:pt>
                <c:pt idx="24">
                  <c:v>0.1109416840226124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50&gt; P0 &lt;=75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Sheet1!$B$3:$Z$3</c:f>
              <c:numCache>
                <c:formatCode>General</c:formatCode>
                <c:ptCount val="25"/>
                <c:pt idx="0">
                  <c:v>-2.9332304129679659E-2</c:v>
                </c:pt>
                <c:pt idx="1">
                  <c:v>8.529395953912583E-3</c:v>
                </c:pt>
                <c:pt idx="2">
                  <c:v>-3.8628022960383923E-2</c:v>
                </c:pt>
                <c:pt idx="3">
                  <c:v>2.0511314984709483E-2</c:v>
                </c:pt>
                <c:pt idx="4">
                  <c:v>-7.1589694883058302E-2</c:v>
                </c:pt>
                <c:pt idx="5">
                  <c:v>1.8346562827617152E-2</c:v>
                </c:pt>
                <c:pt idx="6">
                  <c:v>5.7894736842105277E-2</c:v>
                </c:pt>
                <c:pt idx="7">
                  <c:v>2.3100149150569294E-2</c:v>
                </c:pt>
                <c:pt idx="8">
                  <c:v>-5.9055118110236227E-2</c:v>
                </c:pt>
                <c:pt idx="9">
                  <c:v>-6.8381015379527038E-2</c:v>
                </c:pt>
                <c:pt idx="10">
                  <c:v>-2.4532710280373821E-2</c:v>
                </c:pt>
                <c:pt idx="11">
                  <c:v>2.0261293179805129E-2</c:v>
                </c:pt>
                <c:pt idx="12">
                  <c:v>3.0287733467945444E-2</c:v>
                </c:pt>
                <c:pt idx="13">
                  <c:v>2.1929824561403521E-2</c:v>
                </c:pt>
                <c:pt idx="14">
                  <c:v>-7.2916666666666657E-2</c:v>
                </c:pt>
                <c:pt idx="15">
                  <c:v>-4.2494117647058821E-2</c:v>
                </c:pt>
                <c:pt idx="16">
                  <c:v>-1.7483716146726086E-2</c:v>
                </c:pt>
                <c:pt idx="17">
                  <c:v>-7.2916666666666657E-2</c:v>
                </c:pt>
                <c:pt idx="18">
                  <c:v>-2.418797512093987E-2</c:v>
                </c:pt>
                <c:pt idx="19">
                  <c:v>-0.14024390243902438</c:v>
                </c:pt>
                <c:pt idx="20">
                  <c:v>-2.7771295215869296E-2</c:v>
                </c:pt>
                <c:pt idx="21">
                  <c:v>-9.5665698271561461E-3</c:v>
                </c:pt>
                <c:pt idx="22">
                  <c:v>1.8958648165956826E-2</c:v>
                </c:pt>
                <c:pt idx="23">
                  <c:v>-6.0713442003307361E-2</c:v>
                </c:pt>
                <c:pt idx="24">
                  <c:v>-3.9943469205593579E-2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75&gt; P0 &lt;=95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Sheet1!$B$4:$Z$4</c:f>
              <c:numCache>
                <c:formatCode>General</c:formatCode>
                <c:ptCount val="25"/>
                <c:pt idx="0">
                  <c:v>-3.8595137012736397E-2</c:v>
                </c:pt>
                <c:pt idx="1">
                  <c:v>2.6699159603633948E-2</c:v>
                </c:pt>
                <c:pt idx="2">
                  <c:v>-5.6271760609767588E-2</c:v>
                </c:pt>
                <c:pt idx="3">
                  <c:v>3.7514373088684994E-2</c:v>
                </c:pt>
                <c:pt idx="4">
                  <c:v>-6.6959515612014714E-2</c:v>
                </c:pt>
                <c:pt idx="5">
                  <c:v>3.6693125655234415E-2</c:v>
                </c:pt>
                <c:pt idx="6">
                  <c:v>2.8947368421052666E-2</c:v>
                </c:pt>
                <c:pt idx="7">
                  <c:v>-1.3641820364509422E-2</c:v>
                </c:pt>
                <c:pt idx="8">
                  <c:v>-5.4461942257217844E-2</c:v>
                </c:pt>
                <c:pt idx="9">
                  <c:v>-6.6065817760873155E-2</c:v>
                </c:pt>
                <c:pt idx="10">
                  <c:v>-6.5031152647975071E-2</c:v>
                </c:pt>
                <c:pt idx="11">
                  <c:v>4.3290522586359625E-2</c:v>
                </c:pt>
                <c:pt idx="12">
                  <c:v>6.8147400302877303E-3</c:v>
                </c:pt>
                <c:pt idx="13">
                  <c:v>-3.0701754385964924E-2</c:v>
                </c:pt>
                <c:pt idx="14">
                  <c:v>-5.7291666666666664E-2</c:v>
                </c:pt>
                <c:pt idx="15">
                  <c:v>-4.8894117647058838E-2</c:v>
                </c:pt>
                <c:pt idx="16">
                  <c:v>-3.1539252656839212E-2</c:v>
                </c:pt>
                <c:pt idx="17">
                  <c:v>-3.125E-2</c:v>
                </c:pt>
                <c:pt idx="18">
                  <c:v>-5.1140290255701465E-2</c:v>
                </c:pt>
                <c:pt idx="19">
                  <c:v>-5.7926829268292679E-2</c:v>
                </c:pt>
                <c:pt idx="20">
                  <c:v>-4.994165694282382E-2</c:v>
                </c:pt>
                <c:pt idx="21">
                  <c:v>-3.4891569093523492E-2</c:v>
                </c:pt>
                <c:pt idx="22">
                  <c:v>-4.3412556669872232E-2</c:v>
                </c:pt>
                <c:pt idx="23">
                  <c:v>-6.3075832742735649E-2</c:v>
                </c:pt>
                <c:pt idx="24">
                  <c:v>-6.1291282356441532E-2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P0 &gt;= 95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Sheet1!$B$5:$Z$5</c:f>
              <c:numCache>
                <c:formatCode>General</c:formatCode>
                <c:ptCount val="25"/>
                <c:pt idx="0">
                  <c:v>-1.4280200694712468E-2</c:v>
                </c:pt>
                <c:pt idx="1">
                  <c:v>1.2812012829931732E-2</c:v>
                </c:pt>
                <c:pt idx="2">
                  <c:v>-8.6101439728992202E-3</c:v>
                </c:pt>
                <c:pt idx="3">
                  <c:v>8.7828746177369965E-3</c:v>
                </c:pt>
                <c:pt idx="4">
                  <c:v>-8.5480232696189002E-3</c:v>
                </c:pt>
                <c:pt idx="5">
                  <c:v>8.4618840796765044E-3</c:v>
                </c:pt>
                <c:pt idx="6">
                  <c:v>-1.0526315789473689E-2</c:v>
                </c:pt>
                <c:pt idx="7">
                  <c:v>-1.4587653243115428E-2</c:v>
                </c:pt>
                <c:pt idx="8">
                  <c:v>-1.1592300962379702E-2</c:v>
                </c:pt>
                <c:pt idx="9">
                  <c:v>-7.6897635191003795E-3</c:v>
                </c:pt>
                <c:pt idx="10">
                  <c:v>-8.9563862928348902E-3</c:v>
                </c:pt>
                <c:pt idx="11">
                  <c:v>3.3215234720991998E-3</c:v>
                </c:pt>
                <c:pt idx="12">
                  <c:v>-1.646895507319536E-2</c:v>
                </c:pt>
                <c:pt idx="13">
                  <c:v>-1.3157894736842105E-2</c:v>
                </c:pt>
                <c:pt idx="14">
                  <c:v>-1.0416666666666668E-2</c:v>
                </c:pt>
                <c:pt idx="15">
                  <c:v>-9.2705882352941173E-3</c:v>
                </c:pt>
                <c:pt idx="16">
                  <c:v>-1.4055536510113131E-2</c:v>
                </c:pt>
                <c:pt idx="17">
                  <c:v>-2.0833333333333332E-2</c:v>
                </c:pt>
                <c:pt idx="18">
                  <c:v>-9.675190048375951E-3</c:v>
                </c:pt>
                <c:pt idx="19">
                  <c:v>-6.0975609756097563E-3</c:v>
                </c:pt>
                <c:pt idx="20">
                  <c:v>-1.1668611435239205E-2</c:v>
                </c:pt>
                <c:pt idx="21">
                  <c:v>-1.3088006573348594E-2</c:v>
                </c:pt>
                <c:pt idx="22">
                  <c:v>-1.2982552548426981E-2</c:v>
                </c:pt>
                <c:pt idx="23">
                  <c:v>-1.1575714623198676E-2</c:v>
                </c:pt>
                <c:pt idx="24">
                  <c:v>-9.7069324605772098E-3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809664"/>
        <c:axId val="45811200"/>
      </c:lineChart>
      <c:catAx>
        <c:axId val="45809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5811200"/>
        <c:crosses val="autoZero"/>
        <c:auto val="1"/>
        <c:lblAlgn val="ctr"/>
        <c:lblOffset val="100"/>
        <c:noMultiLvlLbl val="0"/>
      </c:catAx>
      <c:valAx>
        <c:axId val="45811200"/>
        <c:scaling>
          <c:orientation val="minMax"/>
          <c:max val="0.30000000000000004"/>
          <c:min val="-0.30000000000000004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458096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0836015158909155"/>
          <c:y val="9.2592592592592587E-2"/>
          <c:w val="0.58886316974197317"/>
          <c:h val="7.0737581413434433E-2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501722448990836E-2"/>
          <c:y val="4.5201105199431824E-2"/>
          <c:w val="0.90485155943742557"/>
          <c:h val="0.8731636510049730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Sheet6!$A$1</c:f>
              <c:strCache>
                <c:ptCount val="1"/>
                <c:pt idx="0">
                  <c:v>AM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Sheet6!$B$2:$B$337</c:f>
              <c:numCache>
                <c:formatCode>General</c:formatCode>
                <c:ptCount val="336"/>
                <c:pt idx="0">
                  <c:v>0</c:v>
                </c:pt>
                <c:pt idx="1">
                  <c:v>0</c:v>
                </c:pt>
              </c:numCache>
            </c:numRef>
          </c:xVal>
          <c:yVal>
            <c:numRef>
              <c:f>Sheet6!$A$2:$A$337</c:f>
              <c:numCache>
                <c:formatCode>General</c:formatCode>
                <c:ptCount val="336"/>
                <c:pt idx="0">
                  <c:v>14493</c:v>
                </c:pt>
                <c:pt idx="1">
                  <c:v>23857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Sheet6!$C$1</c:f>
              <c:strCache>
                <c:ptCount val="1"/>
                <c:pt idx="0">
                  <c:v>AP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Sheet6!$D$2:$D$337</c:f>
              <c:numCache>
                <c:formatCode>General</c:formatCode>
                <c:ptCount val="336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10</c:v>
                </c:pt>
                <c:pt idx="21">
                  <c:v>10</c:v>
                </c:pt>
                <c:pt idx="22">
                  <c:v>10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10</c:v>
                </c:pt>
                <c:pt idx="30">
                  <c:v>10</c:v>
                </c:pt>
                <c:pt idx="31">
                  <c:v>10</c:v>
                </c:pt>
                <c:pt idx="32">
                  <c:v>10</c:v>
                </c:pt>
                <c:pt idx="33">
                  <c:v>10</c:v>
                </c:pt>
                <c:pt idx="34">
                  <c:v>10</c:v>
                </c:pt>
                <c:pt idx="35">
                  <c:v>10</c:v>
                </c:pt>
                <c:pt idx="36">
                  <c:v>10</c:v>
                </c:pt>
                <c:pt idx="37">
                  <c:v>10</c:v>
                </c:pt>
                <c:pt idx="38">
                  <c:v>10</c:v>
                </c:pt>
                <c:pt idx="39">
                  <c:v>10</c:v>
                </c:pt>
                <c:pt idx="40">
                  <c:v>10</c:v>
                </c:pt>
                <c:pt idx="41">
                  <c:v>10</c:v>
                </c:pt>
                <c:pt idx="42">
                  <c:v>10</c:v>
                </c:pt>
                <c:pt idx="43">
                  <c:v>10</c:v>
                </c:pt>
                <c:pt idx="44">
                  <c:v>10</c:v>
                </c:pt>
                <c:pt idx="45">
                  <c:v>10</c:v>
                </c:pt>
                <c:pt idx="46">
                  <c:v>10</c:v>
                </c:pt>
                <c:pt idx="47">
                  <c:v>10</c:v>
                </c:pt>
                <c:pt idx="48">
                  <c:v>10</c:v>
                </c:pt>
                <c:pt idx="49">
                  <c:v>10</c:v>
                </c:pt>
                <c:pt idx="50">
                  <c:v>10</c:v>
                </c:pt>
                <c:pt idx="51">
                  <c:v>10</c:v>
                </c:pt>
                <c:pt idx="52">
                  <c:v>10</c:v>
                </c:pt>
                <c:pt idx="53">
                  <c:v>10</c:v>
                </c:pt>
                <c:pt idx="54">
                  <c:v>10</c:v>
                </c:pt>
                <c:pt idx="55">
                  <c:v>10</c:v>
                </c:pt>
                <c:pt idx="56">
                  <c:v>10</c:v>
                </c:pt>
                <c:pt idx="57">
                  <c:v>10</c:v>
                </c:pt>
                <c:pt idx="58">
                  <c:v>10</c:v>
                </c:pt>
                <c:pt idx="59">
                  <c:v>10</c:v>
                </c:pt>
                <c:pt idx="60">
                  <c:v>10</c:v>
                </c:pt>
                <c:pt idx="61">
                  <c:v>10</c:v>
                </c:pt>
                <c:pt idx="62">
                  <c:v>10</c:v>
                </c:pt>
                <c:pt idx="63">
                  <c:v>10</c:v>
                </c:pt>
                <c:pt idx="64">
                  <c:v>10</c:v>
                </c:pt>
                <c:pt idx="65">
                  <c:v>10</c:v>
                </c:pt>
                <c:pt idx="66">
                  <c:v>10</c:v>
                </c:pt>
                <c:pt idx="67">
                  <c:v>10</c:v>
                </c:pt>
                <c:pt idx="68">
                  <c:v>10</c:v>
                </c:pt>
                <c:pt idx="69">
                  <c:v>10</c:v>
                </c:pt>
                <c:pt idx="70">
                  <c:v>10</c:v>
                </c:pt>
                <c:pt idx="71">
                  <c:v>10</c:v>
                </c:pt>
              </c:numCache>
            </c:numRef>
          </c:xVal>
          <c:yVal>
            <c:numRef>
              <c:f>Sheet6!$C$2:$C$337</c:f>
              <c:numCache>
                <c:formatCode>General</c:formatCode>
                <c:ptCount val="336"/>
                <c:pt idx="0">
                  <c:v>7524</c:v>
                </c:pt>
                <c:pt idx="1">
                  <c:v>10610</c:v>
                </c:pt>
                <c:pt idx="2">
                  <c:v>11532</c:v>
                </c:pt>
                <c:pt idx="3">
                  <c:v>13237</c:v>
                </c:pt>
                <c:pt idx="4">
                  <c:v>14160</c:v>
                </c:pt>
                <c:pt idx="5">
                  <c:v>15183</c:v>
                </c:pt>
                <c:pt idx="6">
                  <c:v>16109</c:v>
                </c:pt>
                <c:pt idx="7">
                  <c:v>17167</c:v>
                </c:pt>
                <c:pt idx="8">
                  <c:v>18021</c:v>
                </c:pt>
                <c:pt idx="9">
                  <c:v>18988</c:v>
                </c:pt>
                <c:pt idx="10">
                  <c:v>19978</c:v>
                </c:pt>
                <c:pt idx="11">
                  <c:v>21011</c:v>
                </c:pt>
                <c:pt idx="12">
                  <c:v>22853</c:v>
                </c:pt>
                <c:pt idx="13">
                  <c:v>24849</c:v>
                </c:pt>
                <c:pt idx="14">
                  <c:v>25717</c:v>
                </c:pt>
                <c:pt idx="15">
                  <c:v>26618</c:v>
                </c:pt>
                <c:pt idx="16">
                  <c:v>27420</c:v>
                </c:pt>
                <c:pt idx="17">
                  <c:v>29095</c:v>
                </c:pt>
                <c:pt idx="18">
                  <c:v>29887</c:v>
                </c:pt>
                <c:pt idx="19">
                  <c:v>30691</c:v>
                </c:pt>
                <c:pt idx="20">
                  <c:v>32167</c:v>
                </c:pt>
                <c:pt idx="21">
                  <c:v>32860</c:v>
                </c:pt>
                <c:pt idx="22">
                  <c:v>33540</c:v>
                </c:pt>
                <c:pt idx="23">
                  <c:v>34802</c:v>
                </c:pt>
                <c:pt idx="24">
                  <c:v>35488</c:v>
                </c:pt>
                <c:pt idx="25">
                  <c:v>36660</c:v>
                </c:pt>
                <c:pt idx="26">
                  <c:v>38389</c:v>
                </c:pt>
                <c:pt idx="27">
                  <c:v>38980</c:v>
                </c:pt>
                <c:pt idx="28">
                  <c:v>40501</c:v>
                </c:pt>
                <c:pt idx="29">
                  <c:v>41061</c:v>
                </c:pt>
                <c:pt idx="30">
                  <c:v>42414</c:v>
                </c:pt>
                <c:pt idx="31">
                  <c:v>42949</c:v>
                </c:pt>
                <c:pt idx="32">
                  <c:v>43344</c:v>
                </c:pt>
                <c:pt idx="33">
                  <c:v>43754</c:v>
                </c:pt>
                <c:pt idx="34">
                  <c:v>44270</c:v>
                </c:pt>
                <c:pt idx="35">
                  <c:v>44689</c:v>
                </c:pt>
                <c:pt idx="36">
                  <c:v>46109</c:v>
                </c:pt>
                <c:pt idx="37">
                  <c:v>46519</c:v>
                </c:pt>
                <c:pt idx="38">
                  <c:v>46893</c:v>
                </c:pt>
                <c:pt idx="39">
                  <c:v>47265</c:v>
                </c:pt>
                <c:pt idx="40">
                  <c:v>47820</c:v>
                </c:pt>
                <c:pt idx="41">
                  <c:v>48109</c:v>
                </c:pt>
                <c:pt idx="42">
                  <c:v>48794</c:v>
                </c:pt>
                <c:pt idx="43">
                  <c:v>49701</c:v>
                </c:pt>
                <c:pt idx="44">
                  <c:v>49965</c:v>
                </c:pt>
                <c:pt idx="45">
                  <c:v>50209</c:v>
                </c:pt>
                <c:pt idx="46">
                  <c:v>50745</c:v>
                </c:pt>
                <c:pt idx="47">
                  <c:v>51962</c:v>
                </c:pt>
                <c:pt idx="48">
                  <c:v>52226</c:v>
                </c:pt>
                <c:pt idx="49">
                  <c:v>52804</c:v>
                </c:pt>
                <c:pt idx="50">
                  <c:v>53069</c:v>
                </c:pt>
                <c:pt idx="51">
                  <c:v>53322</c:v>
                </c:pt>
                <c:pt idx="52">
                  <c:v>53580</c:v>
                </c:pt>
                <c:pt idx="53">
                  <c:v>54996</c:v>
                </c:pt>
                <c:pt idx="54">
                  <c:v>55150</c:v>
                </c:pt>
                <c:pt idx="55">
                  <c:v>55321</c:v>
                </c:pt>
                <c:pt idx="56">
                  <c:v>56001</c:v>
                </c:pt>
                <c:pt idx="57">
                  <c:v>57116</c:v>
                </c:pt>
                <c:pt idx="58">
                  <c:v>57303</c:v>
                </c:pt>
                <c:pt idx="59">
                  <c:v>57605</c:v>
                </c:pt>
                <c:pt idx="60">
                  <c:v>58168</c:v>
                </c:pt>
                <c:pt idx="61">
                  <c:v>58723</c:v>
                </c:pt>
                <c:pt idx="62">
                  <c:v>59590</c:v>
                </c:pt>
                <c:pt idx="63">
                  <c:v>60283</c:v>
                </c:pt>
                <c:pt idx="64">
                  <c:v>60841</c:v>
                </c:pt>
                <c:pt idx="65">
                  <c:v>61525</c:v>
                </c:pt>
                <c:pt idx="66">
                  <c:v>63419</c:v>
                </c:pt>
                <c:pt idx="67">
                  <c:v>63696</c:v>
                </c:pt>
                <c:pt idx="68">
                  <c:v>66406</c:v>
                </c:pt>
                <c:pt idx="69">
                  <c:v>71952</c:v>
                </c:pt>
                <c:pt idx="70">
                  <c:v>75500</c:v>
                </c:pt>
                <c:pt idx="71">
                  <c:v>80878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Sheet6!$E$1</c:f>
              <c:strCache>
                <c:ptCount val="1"/>
                <c:pt idx="0">
                  <c:v>BR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Sheet6!$F$2:$F$337</c:f>
              <c:numCache>
                <c:formatCode>General</c:formatCode>
                <c:ptCount val="336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20</c:v>
                </c:pt>
                <c:pt idx="12">
                  <c:v>20</c:v>
                </c:pt>
                <c:pt idx="13">
                  <c:v>20</c:v>
                </c:pt>
                <c:pt idx="14">
                  <c:v>20</c:v>
                </c:pt>
                <c:pt idx="15">
                  <c:v>20</c:v>
                </c:pt>
                <c:pt idx="16">
                  <c:v>20</c:v>
                </c:pt>
                <c:pt idx="17">
                  <c:v>20</c:v>
                </c:pt>
                <c:pt idx="18">
                  <c:v>20</c:v>
                </c:pt>
                <c:pt idx="19">
                  <c:v>20</c:v>
                </c:pt>
              </c:numCache>
            </c:numRef>
          </c:xVal>
          <c:yVal>
            <c:numRef>
              <c:f>Sheet6!$E$2:$E$337</c:f>
              <c:numCache>
                <c:formatCode>General</c:formatCode>
                <c:ptCount val="336"/>
                <c:pt idx="0">
                  <c:v>10290</c:v>
                </c:pt>
                <c:pt idx="1">
                  <c:v>11380</c:v>
                </c:pt>
                <c:pt idx="2">
                  <c:v>17181</c:v>
                </c:pt>
                <c:pt idx="3">
                  <c:v>17775</c:v>
                </c:pt>
                <c:pt idx="4">
                  <c:v>19174</c:v>
                </c:pt>
                <c:pt idx="5">
                  <c:v>20496</c:v>
                </c:pt>
                <c:pt idx="6">
                  <c:v>36078</c:v>
                </c:pt>
                <c:pt idx="7">
                  <c:v>42399</c:v>
                </c:pt>
                <c:pt idx="8">
                  <c:v>46166</c:v>
                </c:pt>
                <c:pt idx="9">
                  <c:v>47850</c:v>
                </c:pt>
                <c:pt idx="10">
                  <c:v>50133</c:v>
                </c:pt>
                <c:pt idx="11">
                  <c:v>53733</c:v>
                </c:pt>
                <c:pt idx="12">
                  <c:v>56538</c:v>
                </c:pt>
                <c:pt idx="13">
                  <c:v>57778</c:v>
                </c:pt>
                <c:pt idx="14">
                  <c:v>62546</c:v>
                </c:pt>
                <c:pt idx="15">
                  <c:v>63002</c:v>
                </c:pt>
                <c:pt idx="16">
                  <c:v>67127</c:v>
                </c:pt>
                <c:pt idx="17">
                  <c:v>72631</c:v>
                </c:pt>
                <c:pt idx="18">
                  <c:v>73326</c:v>
                </c:pt>
                <c:pt idx="19">
                  <c:v>75474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Sheet6!$G$1</c:f>
              <c:strCache>
                <c:ptCount val="1"/>
                <c:pt idx="0">
                  <c:v>CBSE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Sheet6!$H$2:$H$337</c:f>
              <c:numCache>
                <c:formatCode>General</c:formatCode>
                <c:ptCount val="336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  <c:pt idx="13">
                  <c:v>30</c:v>
                </c:pt>
                <c:pt idx="14">
                  <c:v>30</c:v>
                </c:pt>
                <c:pt idx="15">
                  <c:v>30</c:v>
                </c:pt>
                <c:pt idx="16">
                  <c:v>30</c:v>
                </c:pt>
                <c:pt idx="17">
                  <c:v>30</c:v>
                </c:pt>
                <c:pt idx="18">
                  <c:v>30</c:v>
                </c:pt>
                <c:pt idx="19">
                  <c:v>30</c:v>
                </c:pt>
                <c:pt idx="20">
                  <c:v>30</c:v>
                </c:pt>
                <c:pt idx="21">
                  <c:v>30</c:v>
                </c:pt>
                <c:pt idx="22">
                  <c:v>30</c:v>
                </c:pt>
                <c:pt idx="23">
                  <c:v>30</c:v>
                </c:pt>
                <c:pt idx="24">
                  <c:v>30</c:v>
                </c:pt>
                <c:pt idx="25">
                  <c:v>30</c:v>
                </c:pt>
                <c:pt idx="26">
                  <c:v>30</c:v>
                </c:pt>
                <c:pt idx="27">
                  <c:v>30</c:v>
                </c:pt>
                <c:pt idx="28">
                  <c:v>30</c:v>
                </c:pt>
                <c:pt idx="29">
                  <c:v>30</c:v>
                </c:pt>
                <c:pt idx="30">
                  <c:v>30</c:v>
                </c:pt>
                <c:pt idx="31">
                  <c:v>30</c:v>
                </c:pt>
                <c:pt idx="32">
                  <c:v>30</c:v>
                </c:pt>
                <c:pt idx="33">
                  <c:v>30</c:v>
                </c:pt>
                <c:pt idx="34">
                  <c:v>30</c:v>
                </c:pt>
                <c:pt idx="35">
                  <c:v>30</c:v>
                </c:pt>
                <c:pt idx="36">
                  <c:v>30</c:v>
                </c:pt>
                <c:pt idx="37">
                  <c:v>30</c:v>
                </c:pt>
                <c:pt idx="38">
                  <c:v>30</c:v>
                </c:pt>
                <c:pt idx="39">
                  <c:v>30</c:v>
                </c:pt>
                <c:pt idx="40">
                  <c:v>30</c:v>
                </c:pt>
                <c:pt idx="41">
                  <c:v>30</c:v>
                </c:pt>
                <c:pt idx="42">
                  <c:v>30</c:v>
                </c:pt>
                <c:pt idx="43">
                  <c:v>30</c:v>
                </c:pt>
                <c:pt idx="44">
                  <c:v>30</c:v>
                </c:pt>
                <c:pt idx="45">
                  <c:v>30</c:v>
                </c:pt>
                <c:pt idx="46">
                  <c:v>30</c:v>
                </c:pt>
                <c:pt idx="47">
                  <c:v>30</c:v>
                </c:pt>
                <c:pt idx="48">
                  <c:v>30</c:v>
                </c:pt>
                <c:pt idx="49">
                  <c:v>30</c:v>
                </c:pt>
                <c:pt idx="50">
                  <c:v>30</c:v>
                </c:pt>
                <c:pt idx="51">
                  <c:v>30</c:v>
                </c:pt>
                <c:pt idx="52">
                  <c:v>30</c:v>
                </c:pt>
                <c:pt idx="53">
                  <c:v>30</c:v>
                </c:pt>
                <c:pt idx="54">
                  <c:v>30</c:v>
                </c:pt>
                <c:pt idx="55">
                  <c:v>30</c:v>
                </c:pt>
                <c:pt idx="56">
                  <c:v>30</c:v>
                </c:pt>
                <c:pt idx="57">
                  <c:v>30</c:v>
                </c:pt>
                <c:pt idx="58">
                  <c:v>30</c:v>
                </c:pt>
                <c:pt idx="59">
                  <c:v>30</c:v>
                </c:pt>
                <c:pt idx="60">
                  <c:v>30</c:v>
                </c:pt>
                <c:pt idx="61">
                  <c:v>30</c:v>
                </c:pt>
                <c:pt idx="62">
                  <c:v>30</c:v>
                </c:pt>
                <c:pt idx="63">
                  <c:v>30</c:v>
                </c:pt>
                <c:pt idx="64">
                  <c:v>30</c:v>
                </c:pt>
                <c:pt idx="65">
                  <c:v>30</c:v>
                </c:pt>
                <c:pt idx="66">
                  <c:v>30</c:v>
                </c:pt>
                <c:pt idx="67">
                  <c:v>30</c:v>
                </c:pt>
                <c:pt idx="68">
                  <c:v>30</c:v>
                </c:pt>
                <c:pt idx="69">
                  <c:v>30</c:v>
                </c:pt>
                <c:pt idx="70">
                  <c:v>30</c:v>
                </c:pt>
                <c:pt idx="71">
                  <c:v>30</c:v>
                </c:pt>
                <c:pt idx="72">
                  <c:v>30</c:v>
                </c:pt>
                <c:pt idx="73">
                  <c:v>30</c:v>
                </c:pt>
                <c:pt idx="74">
                  <c:v>30</c:v>
                </c:pt>
                <c:pt idx="75">
                  <c:v>30</c:v>
                </c:pt>
                <c:pt idx="76">
                  <c:v>30</c:v>
                </c:pt>
                <c:pt idx="77">
                  <c:v>30</c:v>
                </c:pt>
                <c:pt idx="78">
                  <c:v>30</c:v>
                </c:pt>
                <c:pt idx="79">
                  <c:v>30</c:v>
                </c:pt>
                <c:pt idx="80">
                  <c:v>30</c:v>
                </c:pt>
                <c:pt idx="81">
                  <c:v>30</c:v>
                </c:pt>
                <c:pt idx="82">
                  <c:v>30</c:v>
                </c:pt>
                <c:pt idx="83">
                  <c:v>30</c:v>
                </c:pt>
                <c:pt idx="84">
                  <c:v>30</c:v>
                </c:pt>
                <c:pt idx="85">
                  <c:v>30</c:v>
                </c:pt>
                <c:pt idx="86">
                  <c:v>30</c:v>
                </c:pt>
                <c:pt idx="87">
                  <c:v>30</c:v>
                </c:pt>
                <c:pt idx="88">
                  <c:v>30</c:v>
                </c:pt>
                <c:pt idx="89">
                  <c:v>30</c:v>
                </c:pt>
                <c:pt idx="90">
                  <c:v>30</c:v>
                </c:pt>
                <c:pt idx="91">
                  <c:v>30</c:v>
                </c:pt>
                <c:pt idx="92">
                  <c:v>30</c:v>
                </c:pt>
                <c:pt idx="93">
                  <c:v>30</c:v>
                </c:pt>
                <c:pt idx="94">
                  <c:v>30</c:v>
                </c:pt>
                <c:pt idx="95">
                  <c:v>30</c:v>
                </c:pt>
                <c:pt idx="96">
                  <c:v>30</c:v>
                </c:pt>
                <c:pt idx="97">
                  <c:v>30</c:v>
                </c:pt>
                <c:pt idx="98">
                  <c:v>30</c:v>
                </c:pt>
                <c:pt idx="99">
                  <c:v>30</c:v>
                </c:pt>
                <c:pt idx="100">
                  <c:v>30</c:v>
                </c:pt>
                <c:pt idx="101">
                  <c:v>30</c:v>
                </c:pt>
                <c:pt idx="102">
                  <c:v>30</c:v>
                </c:pt>
                <c:pt idx="103">
                  <c:v>30</c:v>
                </c:pt>
                <c:pt idx="104">
                  <c:v>30</c:v>
                </c:pt>
                <c:pt idx="105">
                  <c:v>30</c:v>
                </c:pt>
                <c:pt idx="106">
                  <c:v>30</c:v>
                </c:pt>
                <c:pt idx="107">
                  <c:v>30</c:v>
                </c:pt>
                <c:pt idx="108">
                  <c:v>30</c:v>
                </c:pt>
                <c:pt idx="109">
                  <c:v>30</c:v>
                </c:pt>
                <c:pt idx="110">
                  <c:v>30</c:v>
                </c:pt>
                <c:pt idx="111">
                  <c:v>30</c:v>
                </c:pt>
                <c:pt idx="112">
                  <c:v>30</c:v>
                </c:pt>
                <c:pt idx="113">
                  <c:v>30</c:v>
                </c:pt>
                <c:pt idx="114">
                  <c:v>30</c:v>
                </c:pt>
                <c:pt idx="115">
                  <c:v>30</c:v>
                </c:pt>
                <c:pt idx="116">
                  <c:v>30</c:v>
                </c:pt>
                <c:pt idx="117">
                  <c:v>30</c:v>
                </c:pt>
                <c:pt idx="118">
                  <c:v>30</c:v>
                </c:pt>
                <c:pt idx="119">
                  <c:v>30</c:v>
                </c:pt>
                <c:pt idx="120">
                  <c:v>30</c:v>
                </c:pt>
                <c:pt idx="121">
                  <c:v>30</c:v>
                </c:pt>
                <c:pt idx="122">
                  <c:v>30</c:v>
                </c:pt>
                <c:pt idx="123">
                  <c:v>30</c:v>
                </c:pt>
                <c:pt idx="124">
                  <c:v>30</c:v>
                </c:pt>
                <c:pt idx="125">
                  <c:v>30</c:v>
                </c:pt>
                <c:pt idx="126">
                  <c:v>30</c:v>
                </c:pt>
                <c:pt idx="127">
                  <c:v>30</c:v>
                </c:pt>
                <c:pt idx="128">
                  <c:v>30</c:v>
                </c:pt>
                <c:pt idx="129">
                  <c:v>30</c:v>
                </c:pt>
                <c:pt idx="130">
                  <c:v>30</c:v>
                </c:pt>
                <c:pt idx="131">
                  <c:v>30</c:v>
                </c:pt>
              </c:numCache>
            </c:numRef>
          </c:xVal>
          <c:yVal>
            <c:numRef>
              <c:f>Sheet6!$G$2:$G$337</c:f>
              <c:numCache>
                <c:formatCode>General</c:formatCode>
                <c:ptCount val="336"/>
                <c:pt idx="0">
                  <c:v>4462</c:v>
                </c:pt>
                <c:pt idx="1">
                  <c:v>5364</c:v>
                </c:pt>
                <c:pt idx="2">
                  <c:v>6394</c:v>
                </c:pt>
                <c:pt idx="3">
                  <c:v>7029</c:v>
                </c:pt>
                <c:pt idx="4">
                  <c:v>8278</c:v>
                </c:pt>
                <c:pt idx="5">
                  <c:v>9750</c:v>
                </c:pt>
                <c:pt idx="6">
                  <c:v>10524</c:v>
                </c:pt>
                <c:pt idx="7">
                  <c:v>11281</c:v>
                </c:pt>
                <c:pt idx="8">
                  <c:v>11986</c:v>
                </c:pt>
                <c:pt idx="9">
                  <c:v>12678</c:v>
                </c:pt>
                <c:pt idx="10">
                  <c:v>13424</c:v>
                </c:pt>
                <c:pt idx="11">
                  <c:v>14131</c:v>
                </c:pt>
                <c:pt idx="12">
                  <c:v>14921</c:v>
                </c:pt>
                <c:pt idx="13">
                  <c:v>15636</c:v>
                </c:pt>
                <c:pt idx="14">
                  <c:v>16301</c:v>
                </c:pt>
                <c:pt idx="15">
                  <c:v>17088</c:v>
                </c:pt>
                <c:pt idx="16">
                  <c:v>17729</c:v>
                </c:pt>
                <c:pt idx="17">
                  <c:v>18414</c:v>
                </c:pt>
                <c:pt idx="18">
                  <c:v>19071</c:v>
                </c:pt>
                <c:pt idx="19">
                  <c:v>19723</c:v>
                </c:pt>
                <c:pt idx="20">
                  <c:v>20339</c:v>
                </c:pt>
                <c:pt idx="21">
                  <c:v>20966</c:v>
                </c:pt>
                <c:pt idx="22">
                  <c:v>21687</c:v>
                </c:pt>
                <c:pt idx="23">
                  <c:v>22331</c:v>
                </c:pt>
                <c:pt idx="24">
                  <c:v>22990</c:v>
                </c:pt>
                <c:pt idx="25">
                  <c:v>23597</c:v>
                </c:pt>
                <c:pt idx="26">
                  <c:v>24216</c:v>
                </c:pt>
                <c:pt idx="27">
                  <c:v>24758</c:v>
                </c:pt>
                <c:pt idx="28">
                  <c:v>25291</c:v>
                </c:pt>
                <c:pt idx="29">
                  <c:v>25815</c:v>
                </c:pt>
                <c:pt idx="30">
                  <c:v>26375</c:v>
                </c:pt>
                <c:pt idx="31">
                  <c:v>26959</c:v>
                </c:pt>
                <c:pt idx="32">
                  <c:v>27444</c:v>
                </c:pt>
                <c:pt idx="33">
                  <c:v>28007</c:v>
                </c:pt>
                <c:pt idx="34">
                  <c:v>28523</c:v>
                </c:pt>
                <c:pt idx="35">
                  <c:v>28959</c:v>
                </c:pt>
                <c:pt idx="36">
                  <c:v>29480</c:v>
                </c:pt>
                <c:pt idx="37">
                  <c:v>29917</c:v>
                </c:pt>
                <c:pt idx="38">
                  <c:v>30369</c:v>
                </c:pt>
                <c:pt idx="39">
                  <c:v>30876</c:v>
                </c:pt>
                <c:pt idx="40">
                  <c:v>31361</c:v>
                </c:pt>
                <c:pt idx="41">
                  <c:v>31782</c:v>
                </c:pt>
                <c:pt idx="42">
                  <c:v>32258</c:v>
                </c:pt>
                <c:pt idx="43">
                  <c:v>32752</c:v>
                </c:pt>
                <c:pt idx="44">
                  <c:v>33140</c:v>
                </c:pt>
                <c:pt idx="45">
                  <c:v>33556</c:v>
                </c:pt>
                <c:pt idx="46">
                  <c:v>33937</c:v>
                </c:pt>
                <c:pt idx="47">
                  <c:v>34298</c:v>
                </c:pt>
                <c:pt idx="48">
                  <c:v>34660</c:v>
                </c:pt>
                <c:pt idx="49">
                  <c:v>35023</c:v>
                </c:pt>
                <c:pt idx="50">
                  <c:v>35445</c:v>
                </c:pt>
                <c:pt idx="51">
                  <c:v>35820</c:v>
                </c:pt>
                <c:pt idx="52">
                  <c:v>36187</c:v>
                </c:pt>
                <c:pt idx="53">
                  <c:v>36552</c:v>
                </c:pt>
                <c:pt idx="54">
                  <c:v>36937</c:v>
                </c:pt>
                <c:pt idx="55">
                  <c:v>37321</c:v>
                </c:pt>
                <c:pt idx="56">
                  <c:v>37619</c:v>
                </c:pt>
                <c:pt idx="57">
                  <c:v>37949</c:v>
                </c:pt>
                <c:pt idx="58">
                  <c:v>38286</c:v>
                </c:pt>
                <c:pt idx="59">
                  <c:v>38638</c:v>
                </c:pt>
                <c:pt idx="60">
                  <c:v>39010</c:v>
                </c:pt>
                <c:pt idx="61">
                  <c:v>39342</c:v>
                </c:pt>
                <c:pt idx="62">
                  <c:v>39614</c:v>
                </c:pt>
                <c:pt idx="63">
                  <c:v>39883</c:v>
                </c:pt>
                <c:pt idx="64">
                  <c:v>40184</c:v>
                </c:pt>
                <c:pt idx="65">
                  <c:v>40507</c:v>
                </c:pt>
                <c:pt idx="66">
                  <c:v>40789</c:v>
                </c:pt>
                <c:pt idx="67">
                  <c:v>41094</c:v>
                </c:pt>
                <c:pt idx="68">
                  <c:v>41368</c:v>
                </c:pt>
                <c:pt idx="69">
                  <c:v>41618</c:v>
                </c:pt>
                <c:pt idx="70">
                  <c:v>41878</c:v>
                </c:pt>
                <c:pt idx="71">
                  <c:v>42490</c:v>
                </c:pt>
                <c:pt idx="72">
                  <c:v>42796</c:v>
                </c:pt>
                <c:pt idx="73">
                  <c:v>43123</c:v>
                </c:pt>
                <c:pt idx="74">
                  <c:v>43395</c:v>
                </c:pt>
                <c:pt idx="75">
                  <c:v>43687</c:v>
                </c:pt>
                <c:pt idx="76">
                  <c:v>43900</c:v>
                </c:pt>
                <c:pt idx="77">
                  <c:v>44240</c:v>
                </c:pt>
                <c:pt idx="78">
                  <c:v>44515</c:v>
                </c:pt>
                <c:pt idx="79">
                  <c:v>44793</c:v>
                </c:pt>
                <c:pt idx="80">
                  <c:v>45102</c:v>
                </c:pt>
                <c:pt idx="81">
                  <c:v>45583</c:v>
                </c:pt>
                <c:pt idx="82">
                  <c:v>45737</c:v>
                </c:pt>
                <c:pt idx="83">
                  <c:v>45923</c:v>
                </c:pt>
                <c:pt idx="84">
                  <c:v>46221</c:v>
                </c:pt>
                <c:pt idx="85">
                  <c:v>46446</c:v>
                </c:pt>
                <c:pt idx="86">
                  <c:v>46712</c:v>
                </c:pt>
                <c:pt idx="87">
                  <c:v>46959</c:v>
                </c:pt>
                <c:pt idx="88">
                  <c:v>47432</c:v>
                </c:pt>
                <c:pt idx="89">
                  <c:v>47801</c:v>
                </c:pt>
                <c:pt idx="90">
                  <c:v>47967</c:v>
                </c:pt>
                <c:pt idx="91">
                  <c:v>48453</c:v>
                </c:pt>
                <c:pt idx="92">
                  <c:v>48662</c:v>
                </c:pt>
                <c:pt idx="93">
                  <c:v>49409</c:v>
                </c:pt>
                <c:pt idx="94">
                  <c:v>49609</c:v>
                </c:pt>
                <c:pt idx="95">
                  <c:v>49970</c:v>
                </c:pt>
                <c:pt idx="96">
                  <c:v>50172</c:v>
                </c:pt>
                <c:pt idx="97">
                  <c:v>50290</c:v>
                </c:pt>
                <c:pt idx="98">
                  <c:v>50503</c:v>
                </c:pt>
                <c:pt idx="99">
                  <c:v>50776</c:v>
                </c:pt>
                <c:pt idx="100">
                  <c:v>51032</c:v>
                </c:pt>
                <c:pt idx="101">
                  <c:v>51934</c:v>
                </c:pt>
                <c:pt idx="102">
                  <c:v>52103</c:v>
                </c:pt>
                <c:pt idx="103">
                  <c:v>52769</c:v>
                </c:pt>
                <c:pt idx="104">
                  <c:v>53176</c:v>
                </c:pt>
                <c:pt idx="105">
                  <c:v>53383</c:v>
                </c:pt>
                <c:pt idx="106">
                  <c:v>53575</c:v>
                </c:pt>
                <c:pt idx="107">
                  <c:v>53877</c:v>
                </c:pt>
                <c:pt idx="108">
                  <c:v>54073</c:v>
                </c:pt>
                <c:pt idx="109">
                  <c:v>55752</c:v>
                </c:pt>
                <c:pt idx="110">
                  <c:v>55972</c:v>
                </c:pt>
                <c:pt idx="111">
                  <c:v>59799</c:v>
                </c:pt>
                <c:pt idx="112">
                  <c:v>60550</c:v>
                </c:pt>
                <c:pt idx="113">
                  <c:v>61372</c:v>
                </c:pt>
                <c:pt idx="114">
                  <c:v>64299</c:v>
                </c:pt>
                <c:pt idx="115">
                  <c:v>64489</c:v>
                </c:pt>
                <c:pt idx="116">
                  <c:v>67154</c:v>
                </c:pt>
                <c:pt idx="117">
                  <c:v>68884</c:v>
                </c:pt>
                <c:pt idx="118">
                  <c:v>70141</c:v>
                </c:pt>
                <c:pt idx="119">
                  <c:v>70245</c:v>
                </c:pt>
                <c:pt idx="120">
                  <c:v>70959</c:v>
                </c:pt>
                <c:pt idx="121">
                  <c:v>74105</c:v>
                </c:pt>
                <c:pt idx="122">
                  <c:v>74842</c:v>
                </c:pt>
                <c:pt idx="123">
                  <c:v>75076</c:v>
                </c:pt>
                <c:pt idx="124">
                  <c:v>76222</c:v>
                </c:pt>
                <c:pt idx="125">
                  <c:v>76465</c:v>
                </c:pt>
                <c:pt idx="126">
                  <c:v>76983</c:v>
                </c:pt>
                <c:pt idx="127">
                  <c:v>78428</c:v>
                </c:pt>
                <c:pt idx="128">
                  <c:v>78985</c:v>
                </c:pt>
                <c:pt idx="129">
                  <c:v>80137</c:v>
                </c:pt>
                <c:pt idx="130">
                  <c:v>81161</c:v>
                </c:pt>
                <c:pt idx="131">
                  <c:v>89669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Sheet6!$I$1</c:f>
              <c:strCache>
                <c:ptCount val="1"/>
                <c:pt idx="0">
                  <c:v>CISC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Sheet6!$J$2:$J$337</c:f>
              <c:numCache>
                <c:formatCode>General</c:formatCode>
                <c:ptCount val="336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40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  <c:pt idx="12">
                  <c:v>40</c:v>
                </c:pt>
                <c:pt idx="13">
                  <c:v>40</c:v>
                </c:pt>
              </c:numCache>
            </c:numRef>
          </c:xVal>
          <c:yVal>
            <c:numRef>
              <c:f>Sheet6!$I$2:$I$337</c:f>
              <c:numCache>
                <c:formatCode>General</c:formatCode>
                <c:ptCount val="336"/>
                <c:pt idx="0">
                  <c:v>8915</c:v>
                </c:pt>
                <c:pt idx="1">
                  <c:v>16889</c:v>
                </c:pt>
                <c:pt idx="2">
                  <c:v>17885</c:v>
                </c:pt>
                <c:pt idx="3">
                  <c:v>19036</c:v>
                </c:pt>
                <c:pt idx="4">
                  <c:v>20027</c:v>
                </c:pt>
                <c:pt idx="5">
                  <c:v>23366</c:v>
                </c:pt>
                <c:pt idx="6">
                  <c:v>25081</c:v>
                </c:pt>
                <c:pt idx="7">
                  <c:v>31824</c:v>
                </c:pt>
                <c:pt idx="8">
                  <c:v>33078</c:v>
                </c:pt>
                <c:pt idx="9">
                  <c:v>33554</c:v>
                </c:pt>
                <c:pt idx="10">
                  <c:v>38322</c:v>
                </c:pt>
                <c:pt idx="11">
                  <c:v>38784</c:v>
                </c:pt>
                <c:pt idx="12">
                  <c:v>59351</c:v>
                </c:pt>
                <c:pt idx="13">
                  <c:v>70250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Sheet6!$K$1</c:f>
              <c:strCache>
                <c:ptCount val="1"/>
                <c:pt idx="0">
                  <c:v>GT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Sheet6!$L$2:$L$337</c:f>
              <c:numCache>
                <c:formatCode>General</c:formatCode>
                <c:ptCount val="336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</c:numCache>
            </c:numRef>
          </c:xVal>
          <c:yVal>
            <c:numRef>
              <c:f>Sheet6!$K$2:$K$337</c:f>
              <c:numCache>
                <c:formatCode>General</c:formatCode>
                <c:ptCount val="336"/>
                <c:pt idx="0">
                  <c:v>5228</c:v>
                </c:pt>
                <c:pt idx="1">
                  <c:v>10255</c:v>
                </c:pt>
                <c:pt idx="2">
                  <c:v>16155</c:v>
                </c:pt>
                <c:pt idx="3">
                  <c:v>16514</c:v>
                </c:pt>
                <c:pt idx="4">
                  <c:v>20775</c:v>
                </c:pt>
                <c:pt idx="5">
                  <c:v>29428</c:v>
                </c:pt>
                <c:pt idx="6">
                  <c:v>35274</c:v>
                </c:pt>
                <c:pt idx="7">
                  <c:v>39360</c:v>
                </c:pt>
                <c:pt idx="8">
                  <c:v>47090</c:v>
                </c:pt>
                <c:pt idx="9">
                  <c:v>47497</c:v>
                </c:pt>
                <c:pt idx="10">
                  <c:v>61321</c:v>
                </c:pt>
                <c:pt idx="11">
                  <c:v>62144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Sheet6!$M$1</c:f>
              <c:strCache>
                <c:ptCount val="1"/>
                <c:pt idx="0">
                  <c:v>HP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Sheet6!$N$2:$N$337</c:f>
              <c:numCache>
                <c:formatCode>General</c:formatCode>
                <c:ptCount val="336"/>
                <c:pt idx="0">
                  <c:v>60</c:v>
                </c:pt>
              </c:numCache>
            </c:numRef>
          </c:xVal>
          <c:yVal>
            <c:numRef>
              <c:f>Sheet6!$M$2:$M$337</c:f>
              <c:numCache>
                <c:formatCode>General</c:formatCode>
                <c:ptCount val="336"/>
                <c:pt idx="0">
                  <c:v>20971</c:v>
                </c:pt>
              </c:numCache>
            </c:numRef>
          </c:yVal>
          <c:smooth val="0"/>
        </c:ser>
        <c:ser>
          <c:idx val="7"/>
          <c:order val="7"/>
          <c:tx>
            <c:strRef>
              <c:f>Sheet6!$O$1</c:f>
              <c:strCache>
                <c:ptCount val="1"/>
                <c:pt idx="0">
                  <c:v>KK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Sheet6!$P$2:$P$337</c:f>
              <c:numCache>
                <c:formatCode>General</c:formatCode>
                <c:ptCount val="336"/>
                <c:pt idx="0">
                  <c:v>70</c:v>
                </c:pt>
                <c:pt idx="1">
                  <c:v>70</c:v>
                </c:pt>
                <c:pt idx="2">
                  <c:v>70</c:v>
                </c:pt>
                <c:pt idx="3">
                  <c:v>70</c:v>
                </c:pt>
                <c:pt idx="4">
                  <c:v>70</c:v>
                </c:pt>
                <c:pt idx="5">
                  <c:v>70</c:v>
                </c:pt>
                <c:pt idx="6">
                  <c:v>70</c:v>
                </c:pt>
                <c:pt idx="7">
                  <c:v>70</c:v>
                </c:pt>
                <c:pt idx="8">
                  <c:v>70</c:v>
                </c:pt>
                <c:pt idx="9">
                  <c:v>70</c:v>
                </c:pt>
                <c:pt idx="10">
                  <c:v>70</c:v>
                </c:pt>
              </c:numCache>
            </c:numRef>
          </c:xVal>
          <c:yVal>
            <c:numRef>
              <c:f>Sheet6!$O$2:$O$337</c:f>
              <c:numCache>
                <c:formatCode>General</c:formatCode>
                <c:ptCount val="336"/>
                <c:pt idx="0">
                  <c:v>9815</c:v>
                </c:pt>
                <c:pt idx="1">
                  <c:v>12618</c:v>
                </c:pt>
                <c:pt idx="2">
                  <c:v>13802</c:v>
                </c:pt>
                <c:pt idx="3">
                  <c:v>23690</c:v>
                </c:pt>
                <c:pt idx="4">
                  <c:v>25539</c:v>
                </c:pt>
                <c:pt idx="5">
                  <c:v>30370</c:v>
                </c:pt>
                <c:pt idx="6">
                  <c:v>32087</c:v>
                </c:pt>
                <c:pt idx="7">
                  <c:v>39266</c:v>
                </c:pt>
                <c:pt idx="8">
                  <c:v>40147</c:v>
                </c:pt>
                <c:pt idx="9">
                  <c:v>47779</c:v>
                </c:pt>
                <c:pt idx="10">
                  <c:v>48149</c:v>
                </c:pt>
              </c:numCache>
            </c:numRef>
          </c:yVal>
          <c:smooth val="0"/>
        </c:ser>
        <c:ser>
          <c:idx val="8"/>
          <c:order val="8"/>
          <c:tx>
            <c:strRef>
              <c:f>Sheet6!$Q$1</c:f>
              <c:strCache>
                <c:ptCount val="1"/>
                <c:pt idx="0">
                  <c:v>KL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Sheet6!$R$2:$R$337</c:f>
              <c:numCache>
                <c:formatCode>General</c:formatCode>
                <c:ptCount val="336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80</c:v>
                </c:pt>
                <c:pt idx="9">
                  <c:v>80</c:v>
                </c:pt>
                <c:pt idx="10">
                  <c:v>80</c:v>
                </c:pt>
                <c:pt idx="11">
                  <c:v>80</c:v>
                </c:pt>
                <c:pt idx="12">
                  <c:v>80</c:v>
                </c:pt>
                <c:pt idx="13">
                  <c:v>80</c:v>
                </c:pt>
                <c:pt idx="14">
                  <c:v>80</c:v>
                </c:pt>
                <c:pt idx="15">
                  <c:v>80</c:v>
                </c:pt>
              </c:numCache>
            </c:numRef>
          </c:xVal>
          <c:yVal>
            <c:numRef>
              <c:f>Sheet6!$Q$2:$Q$337</c:f>
              <c:numCache>
                <c:formatCode>General</c:formatCode>
                <c:ptCount val="336"/>
                <c:pt idx="0">
                  <c:v>8375</c:v>
                </c:pt>
                <c:pt idx="1">
                  <c:v>9047</c:v>
                </c:pt>
                <c:pt idx="2">
                  <c:v>10577</c:v>
                </c:pt>
                <c:pt idx="3">
                  <c:v>17104</c:v>
                </c:pt>
                <c:pt idx="4">
                  <c:v>18451</c:v>
                </c:pt>
                <c:pt idx="5">
                  <c:v>23353</c:v>
                </c:pt>
                <c:pt idx="6">
                  <c:v>26867</c:v>
                </c:pt>
                <c:pt idx="7">
                  <c:v>30849</c:v>
                </c:pt>
                <c:pt idx="8">
                  <c:v>31891</c:v>
                </c:pt>
                <c:pt idx="9">
                  <c:v>33301</c:v>
                </c:pt>
                <c:pt idx="10">
                  <c:v>37285</c:v>
                </c:pt>
                <c:pt idx="11">
                  <c:v>39842</c:v>
                </c:pt>
                <c:pt idx="12">
                  <c:v>40083</c:v>
                </c:pt>
                <c:pt idx="13">
                  <c:v>43547</c:v>
                </c:pt>
                <c:pt idx="14">
                  <c:v>45429</c:v>
                </c:pt>
                <c:pt idx="15">
                  <c:v>62911</c:v>
                </c:pt>
              </c:numCache>
            </c:numRef>
          </c:yVal>
          <c:smooth val="0"/>
        </c:ser>
        <c:ser>
          <c:idx val="9"/>
          <c:order val="9"/>
          <c:tx>
            <c:strRef>
              <c:f>Sheet6!$S$1</c:f>
              <c:strCache>
                <c:ptCount val="1"/>
                <c:pt idx="0">
                  <c:v>MG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Sheet6!$T$2:$T$337</c:f>
              <c:numCache>
                <c:formatCode>General</c:formatCode>
                <c:ptCount val="336"/>
                <c:pt idx="0">
                  <c:v>90</c:v>
                </c:pt>
              </c:numCache>
            </c:numRef>
          </c:xVal>
          <c:yVal>
            <c:numRef>
              <c:f>Sheet6!$S$2:$S$337</c:f>
              <c:numCache>
                <c:formatCode>General</c:formatCode>
                <c:ptCount val="336"/>
                <c:pt idx="0">
                  <c:v>9392</c:v>
                </c:pt>
              </c:numCache>
            </c:numRef>
          </c:yVal>
          <c:smooth val="0"/>
        </c:ser>
        <c:ser>
          <c:idx val="10"/>
          <c:order val="10"/>
          <c:tx>
            <c:strRef>
              <c:f>Sheet6!$U$1</c:f>
              <c:strCache>
                <c:ptCount val="1"/>
                <c:pt idx="0">
                  <c:v>MP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Sheet6!$V$2:$V$337</c:f>
              <c:numCache>
                <c:formatCode>General</c:formatCode>
                <c:ptCount val="33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xVal>
          <c:yVal>
            <c:numRef>
              <c:f>Sheet6!$U$2:$U$337</c:f>
              <c:numCache>
                <c:formatCode>General</c:formatCode>
                <c:ptCount val="336"/>
                <c:pt idx="0">
                  <c:v>20828</c:v>
                </c:pt>
                <c:pt idx="1">
                  <c:v>40251</c:v>
                </c:pt>
                <c:pt idx="2">
                  <c:v>60661</c:v>
                </c:pt>
              </c:numCache>
            </c:numRef>
          </c:yVal>
          <c:smooth val="0"/>
        </c:ser>
        <c:ser>
          <c:idx val="11"/>
          <c:order val="11"/>
          <c:tx>
            <c:strRef>
              <c:f>Sheet6!$W$1</c:f>
              <c:strCache>
                <c:ptCount val="1"/>
                <c:pt idx="0">
                  <c:v>MR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Sheet6!$X$2:$X$337</c:f>
              <c:numCache>
                <c:formatCode>General</c:formatCode>
                <c:ptCount val="336"/>
                <c:pt idx="0">
                  <c:v>110</c:v>
                </c:pt>
              </c:numCache>
            </c:numRef>
          </c:xVal>
          <c:yVal>
            <c:numRef>
              <c:f>Sheet6!$W$2:$W$337</c:f>
              <c:numCache>
                <c:formatCode>General</c:formatCode>
                <c:ptCount val="336"/>
                <c:pt idx="0">
                  <c:v>47479</c:v>
                </c:pt>
              </c:numCache>
            </c:numRef>
          </c:yVal>
          <c:smooth val="0"/>
        </c:ser>
        <c:ser>
          <c:idx val="12"/>
          <c:order val="12"/>
          <c:tx>
            <c:strRef>
              <c:f>Sheet6!$Y$1</c:f>
              <c:strCache>
                <c:ptCount val="1"/>
                <c:pt idx="0">
                  <c:v>PB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Sheet6!$Z$2:$Z$337</c:f>
              <c:numCache>
                <c:formatCode>General</c:formatCode>
                <c:ptCount val="336"/>
                <c:pt idx="0">
                  <c:v>120</c:v>
                </c:pt>
                <c:pt idx="1">
                  <c:v>120</c:v>
                </c:pt>
              </c:numCache>
            </c:numRef>
          </c:xVal>
          <c:yVal>
            <c:numRef>
              <c:f>Sheet6!$Y$2:$Y$337</c:f>
              <c:numCache>
                <c:formatCode>General</c:formatCode>
                <c:ptCount val="336"/>
                <c:pt idx="0">
                  <c:v>24493</c:v>
                </c:pt>
                <c:pt idx="1">
                  <c:v>53237</c:v>
                </c:pt>
              </c:numCache>
            </c:numRef>
          </c:yVal>
          <c:smooth val="0"/>
        </c:ser>
        <c:ser>
          <c:idx val="13"/>
          <c:order val="13"/>
          <c:tx>
            <c:strRef>
              <c:f>Sheet6!$AA$1</c:f>
              <c:strCache>
                <c:ptCount val="1"/>
                <c:pt idx="0">
                  <c:v>RJ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Sheet6!$AB$2:$AB$337</c:f>
              <c:numCache>
                <c:formatCode>General</c:formatCode>
                <c:ptCount val="336"/>
                <c:pt idx="0">
                  <c:v>130</c:v>
                </c:pt>
                <c:pt idx="1">
                  <c:v>130</c:v>
                </c:pt>
                <c:pt idx="2">
                  <c:v>130</c:v>
                </c:pt>
                <c:pt idx="3">
                  <c:v>130</c:v>
                </c:pt>
                <c:pt idx="4">
                  <c:v>130</c:v>
                </c:pt>
                <c:pt idx="5">
                  <c:v>130</c:v>
                </c:pt>
                <c:pt idx="6">
                  <c:v>130</c:v>
                </c:pt>
                <c:pt idx="7">
                  <c:v>130</c:v>
                </c:pt>
                <c:pt idx="8">
                  <c:v>130</c:v>
                </c:pt>
                <c:pt idx="9">
                  <c:v>130</c:v>
                </c:pt>
                <c:pt idx="10">
                  <c:v>130</c:v>
                </c:pt>
                <c:pt idx="11">
                  <c:v>130</c:v>
                </c:pt>
                <c:pt idx="12">
                  <c:v>130</c:v>
                </c:pt>
                <c:pt idx="13">
                  <c:v>130</c:v>
                </c:pt>
                <c:pt idx="14">
                  <c:v>130</c:v>
                </c:pt>
                <c:pt idx="15">
                  <c:v>130</c:v>
                </c:pt>
                <c:pt idx="16">
                  <c:v>130</c:v>
                </c:pt>
                <c:pt idx="17">
                  <c:v>130</c:v>
                </c:pt>
                <c:pt idx="18">
                  <c:v>130</c:v>
                </c:pt>
              </c:numCache>
            </c:numRef>
          </c:xVal>
          <c:yVal>
            <c:numRef>
              <c:f>Sheet6!$AA$2:$AA$337</c:f>
              <c:numCache>
                <c:formatCode>General</c:formatCode>
                <c:ptCount val="336"/>
                <c:pt idx="0">
                  <c:v>5129</c:v>
                </c:pt>
                <c:pt idx="1">
                  <c:v>5567</c:v>
                </c:pt>
                <c:pt idx="2">
                  <c:v>7098</c:v>
                </c:pt>
                <c:pt idx="3">
                  <c:v>8942</c:v>
                </c:pt>
                <c:pt idx="4">
                  <c:v>13962</c:v>
                </c:pt>
                <c:pt idx="5">
                  <c:v>15061</c:v>
                </c:pt>
                <c:pt idx="6">
                  <c:v>17963</c:v>
                </c:pt>
                <c:pt idx="7">
                  <c:v>22476</c:v>
                </c:pt>
                <c:pt idx="8">
                  <c:v>27375</c:v>
                </c:pt>
                <c:pt idx="9">
                  <c:v>27815</c:v>
                </c:pt>
                <c:pt idx="10">
                  <c:v>30347</c:v>
                </c:pt>
                <c:pt idx="11">
                  <c:v>34628</c:v>
                </c:pt>
                <c:pt idx="12">
                  <c:v>35039</c:v>
                </c:pt>
                <c:pt idx="13">
                  <c:v>45270</c:v>
                </c:pt>
                <c:pt idx="14">
                  <c:v>47095</c:v>
                </c:pt>
                <c:pt idx="15">
                  <c:v>54830</c:v>
                </c:pt>
                <c:pt idx="16">
                  <c:v>55008</c:v>
                </c:pt>
                <c:pt idx="17">
                  <c:v>55901</c:v>
                </c:pt>
                <c:pt idx="18">
                  <c:v>62425</c:v>
                </c:pt>
              </c:numCache>
            </c:numRef>
          </c:yVal>
          <c:smooth val="0"/>
        </c:ser>
        <c:ser>
          <c:idx val="14"/>
          <c:order val="14"/>
          <c:tx>
            <c:strRef>
              <c:f>Sheet6!$AC$1</c:f>
              <c:strCache>
                <c:ptCount val="1"/>
                <c:pt idx="0">
                  <c:v>TN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Sheet6!$AD$2:$AD$337</c:f>
              <c:numCache>
                <c:formatCode>General</c:formatCode>
                <c:ptCount val="336"/>
                <c:pt idx="0">
                  <c:v>140</c:v>
                </c:pt>
                <c:pt idx="1">
                  <c:v>140</c:v>
                </c:pt>
              </c:numCache>
            </c:numRef>
          </c:xVal>
          <c:yVal>
            <c:numRef>
              <c:f>Sheet6!$AC$2:$AC$337</c:f>
              <c:numCache>
                <c:formatCode>General</c:formatCode>
                <c:ptCount val="336"/>
                <c:pt idx="0">
                  <c:v>33014</c:v>
                </c:pt>
                <c:pt idx="1">
                  <c:v>33541</c:v>
                </c:pt>
              </c:numCache>
            </c:numRef>
          </c:yVal>
          <c:smooth val="0"/>
        </c:ser>
        <c:ser>
          <c:idx val="15"/>
          <c:order val="15"/>
          <c:tx>
            <c:strRef>
              <c:f>Sheet6!$AE$1</c:f>
              <c:strCache>
                <c:ptCount val="1"/>
                <c:pt idx="0">
                  <c:v>UP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Sheet6!$AF$2:$AF$337</c:f>
              <c:numCache>
                <c:formatCode>General</c:formatCode>
                <c:ptCount val="336"/>
                <c:pt idx="0">
                  <c:v>150</c:v>
                </c:pt>
                <c:pt idx="1">
                  <c:v>150</c:v>
                </c:pt>
                <c:pt idx="2">
                  <c:v>150</c:v>
                </c:pt>
                <c:pt idx="3">
                  <c:v>150</c:v>
                </c:pt>
              </c:numCache>
            </c:numRef>
          </c:xVal>
          <c:yVal>
            <c:numRef>
              <c:f>Sheet6!$AE$2:$AE$337</c:f>
              <c:numCache>
                <c:formatCode>General</c:formatCode>
                <c:ptCount val="336"/>
                <c:pt idx="0">
                  <c:v>6478</c:v>
                </c:pt>
                <c:pt idx="1">
                  <c:v>41376</c:v>
                </c:pt>
                <c:pt idx="2">
                  <c:v>46876</c:v>
                </c:pt>
                <c:pt idx="3">
                  <c:v>49785</c:v>
                </c:pt>
              </c:numCache>
            </c:numRef>
          </c:yVal>
          <c:smooth val="0"/>
        </c:ser>
        <c:ser>
          <c:idx val="16"/>
          <c:order val="16"/>
          <c:spPr>
            <a:ln w="28575">
              <a:noFill/>
            </a:ln>
          </c:spPr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195008"/>
        <c:axId val="87196800"/>
      </c:scatterChart>
      <c:valAx>
        <c:axId val="87195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196800"/>
        <c:crosses val="autoZero"/>
        <c:crossBetween val="midCat"/>
        <c:majorUnit val="10"/>
      </c:valAx>
      <c:valAx>
        <c:axId val="87196800"/>
        <c:scaling>
          <c:orientation val="minMax"/>
          <c:min val="44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>
            <a:noFill/>
          </a:ln>
        </c:spPr>
        <c:crossAx val="87195008"/>
        <c:crosses val="autoZero"/>
        <c:crossBetween val="midCat"/>
        <c:majorUnit val="770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501722448990836E-2"/>
          <c:y val="4.5201105199431824E-2"/>
          <c:w val="0.90485155943742557"/>
          <c:h val="0.8731636510049730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Sheet7!$A$1</c:f>
              <c:strCache>
                <c:ptCount val="1"/>
                <c:pt idx="0">
                  <c:v>AM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Sheet7!$B$2:$B$337</c:f>
              <c:numCache>
                <c:formatCode>General</c:formatCode>
                <c:ptCount val="336"/>
                <c:pt idx="0">
                  <c:v>0</c:v>
                </c:pt>
                <c:pt idx="1">
                  <c:v>0</c:v>
                </c:pt>
              </c:numCache>
            </c:numRef>
          </c:xVal>
          <c:yVal>
            <c:numRef>
              <c:f>Sheet7!$A$2:$A$337</c:f>
              <c:numCache>
                <c:formatCode>General</c:formatCode>
                <c:ptCount val="336"/>
                <c:pt idx="0">
                  <c:v>31530</c:v>
                </c:pt>
                <c:pt idx="1">
                  <c:v>40041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Sheet7!$C$1</c:f>
              <c:strCache>
                <c:ptCount val="1"/>
                <c:pt idx="0">
                  <c:v>AP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Sheet7!$D$2:$D$337</c:f>
              <c:numCache>
                <c:formatCode>General</c:formatCode>
                <c:ptCount val="336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10</c:v>
                </c:pt>
                <c:pt idx="21">
                  <c:v>10</c:v>
                </c:pt>
                <c:pt idx="22">
                  <c:v>10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10</c:v>
                </c:pt>
                <c:pt idx="30">
                  <c:v>10</c:v>
                </c:pt>
                <c:pt idx="31">
                  <c:v>10</c:v>
                </c:pt>
                <c:pt idx="32">
                  <c:v>10</c:v>
                </c:pt>
                <c:pt idx="33">
                  <c:v>10</c:v>
                </c:pt>
                <c:pt idx="34">
                  <c:v>10</c:v>
                </c:pt>
                <c:pt idx="35">
                  <c:v>10</c:v>
                </c:pt>
                <c:pt idx="36">
                  <c:v>10</c:v>
                </c:pt>
                <c:pt idx="37">
                  <c:v>10</c:v>
                </c:pt>
                <c:pt idx="38">
                  <c:v>10</c:v>
                </c:pt>
                <c:pt idx="39">
                  <c:v>10</c:v>
                </c:pt>
                <c:pt idx="40">
                  <c:v>10</c:v>
                </c:pt>
                <c:pt idx="41">
                  <c:v>10</c:v>
                </c:pt>
                <c:pt idx="42">
                  <c:v>10</c:v>
                </c:pt>
                <c:pt idx="43">
                  <c:v>10</c:v>
                </c:pt>
                <c:pt idx="44">
                  <c:v>10</c:v>
                </c:pt>
                <c:pt idx="45">
                  <c:v>10</c:v>
                </c:pt>
                <c:pt idx="46">
                  <c:v>10</c:v>
                </c:pt>
                <c:pt idx="47">
                  <c:v>10</c:v>
                </c:pt>
                <c:pt idx="48">
                  <c:v>10</c:v>
                </c:pt>
                <c:pt idx="49">
                  <c:v>10</c:v>
                </c:pt>
                <c:pt idx="50">
                  <c:v>10</c:v>
                </c:pt>
                <c:pt idx="51">
                  <c:v>10</c:v>
                </c:pt>
                <c:pt idx="52">
                  <c:v>10</c:v>
                </c:pt>
                <c:pt idx="53">
                  <c:v>10</c:v>
                </c:pt>
                <c:pt idx="54">
                  <c:v>10</c:v>
                </c:pt>
                <c:pt idx="55">
                  <c:v>10</c:v>
                </c:pt>
                <c:pt idx="56">
                  <c:v>10</c:v>
                </c:pt>
                <c:pt idx="57">
                  <c:v>10</c:v>
                </c:pt>
                <c:pt idx="58">
                  <c:v>10</c:v>
                </c:pt>
                <c:pt idx="59">
                  <c:v>10</c:v>
                </c:pt>
                <c:pt idx="60">
                  <c:v>10</c:v>
                </c:pt>
                <c:pt idx="61">
                  <c:v>10</c:v>
                </c:pt>
                <c:pt idx="62">
                  <c:v>10</c:v>
                </c:pt>
                <c:pt idx="63">
                  <c:v>10</c:v>
                </c:pt>
                <c:pt idx="64">
                  <c:v>10</c:v>
                </c:pt>
                <c:pt idx="65">
                  <c:v>10</c:v>
                </c:pt>
                <c:pt idx="66">
                  <c:v>10</c:v>
                </c:pt>
                <c:pt idx="67">
                  <c:v>10</c:v>
                </c:pt>
                <c:pt idx="68">
                  <c:v>10</c:v>
                </c:pt>
                <c:pt idx="69">
                  <c:v>10</c:v>
                </c:pt>
                <c:pt idx="70">
                  <c:v>10</c:v>
                </c:pt>
                <c:pt idx="71">
                  <c:v>10</c:v>
                </c:pt>
                <c:pt idx="72">
                  <c:v>10</c:v>
                </c:pt>
                <c:pt idx="73">
                  <c:v>10</c:v>
                </c:pt>
                <c:pt idx="74">
                  <c:v>10</c:v>
                </c:pt>
                <c:pt idx="75">
                  <c:v>10</c:v>
                </c:pt>
                <c:pt idx="76">
                  <c:v>10</c:v>
                </c:pt>
                <c:pt idx="77">
                  <c:v>10</c:v>
                </c:pt>
                <c:pt idx="78">
                  <c:v>10</c:v>
                </c:pt>
                <c:pt idx="79">
                  <c:v>10</c:v>
                </c:pt>
                <c:pt idx="80">
                  <c:v>10</c:v>
                </c:pt>
                <c:pt idx="81">
                  <c:v>10</c:v>
                </c:pt>
                <c:pt idx="82">
                  <c:v>10</c:v>
                </c:pt>
                <c:pt idx="83">
                  <c:v>10</c:v>
                </c:pt>
                <c:pt idx="84">
                  <c:v>10</c:v>
                </c:pt>
                <c:pt idx="85">
                  <c:v>10</c:v>
                </c:pt>
                <c:pt idx="86">
                  <c:v>10</c:v>
                </c:pt>
                <c:pt idx="87">
                  <c:v>10</c:v>
                </c:pt>
                <c:pt idx="88">
                  <c:v>10</c:v>
                </c:pt>
                <c:pt idx="89">
                  <c:v>10</c:v>
                </c:pt>
                <c:pt idx="90">
                  <c:v>10</c:v>
                </c:pt>
                <c:pt idx="91">
                  <c:v>10</c:v>
                </c:pt>
                <c:pt idx="92">
                  <c:v>10</c:v>
                </c:pt>
                <c:pt idx="93">
                  <c:v>10</c:v>
                </c:pt>
                <c:pt idx="94">
                  <c:v>10</c:v>
                </c:pt>
                <c:pt idx="95">
                  <c:v>10</c:v>
                </c:pt>
                <c:pt idx="96">
                  <c:v>10</c:v>
                </c:pt>
                <c:pt idx="97">
                  <c:v>10</c:v>
                </c:pt>
                <c:pt idx="98">
                  <c:v>10</c:v>
                </c:pt>
                <c:pt idx="99">
                  <c:v>10</c:v>
                </c:pt>
                <c:pt idx="100">
                  <c:v>10</c:v>
                </c:pt>
                <c:pt idx="101">
                  <c:v>10</c:v>
                </c:pt>
                <c:pt idx="102">
                  <c:v>10</c:v>
                </c:pt>
                <c:pt idx="103">
                  <c:v>10</c:v>
                </c:pt>
              </c:numCache>
            </c:numRef>
          </c:xVal>
          <c:yVal>
            <c:numRef>
              <c:f>Sheet7!$C$2:$C$337</c:f>
              <c:numCache>
                <c:formatCode>General</c:formatCode>
                <c:ptCount val="336"/>
                <c:pt idx="0">
                  <c:v>42650</c:v>
                </c:pt>
                <c:pt idx="1">
                  <c:v>59086</c:v>
                </c:pt>
                <c:pt idx="2">
                  <c:v>51020</c:v>
                </c:pt>
                <c:pt idx="3">
                  <c:v>23395</c:v>
                </c:pt>
                <c:pt idx="4">
                  <c:v>14482</c:v>
                </c:pt>
                <c:pt idx="5">
                  <c:v>20221</c:v>
                </c:pt>
                <c:pt idx="6">
                  <c:v>28060</c:v>
                </c:pt>
                <c:pt idx="7">
                  <c:v>47045</c:v>
                </c:pt>
                <c:pt idx="8">
                  <c:v>25012</c:v>
                </c:pt>
                <c:pt idx="9">
                  <c:v>21008</c:v>
                </c:pt>
                <c:pt idx="10">
                  <c:v>44800</c:v>
                </c:pt>
                <c:pt idx="11">
                  <c:v>6754</c:v>
                </c:pt>
                <c:pt idx="12">
                  <c:v>45145</c:v>
                </c:pt>
                <c:pt idx="13">
                  <c:v>53507</c:v>
                </c:pt>
                <c:pt idx="14">
                  <c:v>12525</c:v>
                </c:pt>
                <c:pt idx="15">
                  <c:v>11162</c:v>
                </c:pt>
                <c:pt idx="16">
                  <c:v>20221</c:v>
                </c:pt>
                <c:pt idx="17">
                  <c:v>15264</c:v>
                </c:pt>
                <c:pt idx="18">
                  <c:v>42650</c:v>
                </c:pt>
                <c:pt idx="19">
                  <c:v>39832</c:v>
                </c:pt>
                <c:pt idx="20">
                  <c:v>56210</c:v>
                </c:pt>
                <c:pt idx="21">
                  <c:v>38150</c:v>
                </c:pt>
                <c:pt idx="22">
                  <c:v>57022</c:v>
                </c:pt>
                <c:pt idx="23">
                  <c:v>75009</c:v>
                </c:pt>
                <c:pt idx="24">
                  <c:v>43980</c:v>
                </c:pt>
                <c:pt idx="25">
                  <c:v>62619</c:v>
                </c:pt>
                <c:pt idx="26">
                  <c:v>26556</c:v>
                </c:pt>
                <c:pt idx="27">
                  <c:v>38690</c:v>
                </c:pt>
                <c:pt idx="28">
                  <c:v>23395</c:v>
                </c:pt>
                <c:pt idx="29">
                  <c:v>44800</c:v>
                </c:pt>
                <c:pt idx="30">
                  <c:v>71474</c:v>
                </c:pt>
                <c:pt idx="31">
                  <c:v>54528</c:v>
                </c:pt>
                <c:pt idx="32">
                  <c:v>47757</c:v>
                </c:pt>
                <c:pt idx="33">
                  <c:v>51371</c:v>
                </c:pt>
                <c:pt idx="34">
                  <c:v>40380</c:v>
                </c:pt>
                <c:pt idx="35">
                  <c:v>13865</c:v>
                </c:pt>
                <c:pt idx="36">
                  <c:v>19404</c:v>
                </c:pt>
                <c:pt idx="37">
                  <c:v>55750</c:v>
                </c:pt>
                <c:pt idx="38">
                  <c:v>65755</c:v>
                </c:pt>
                <c:pt idx="39">
                  <c:v>79828</c:v>
                </c:pt>
                <c:pt idx="40">
                  <c:v>53258</c:v>
                </c:pt>
                <c:pt idx="41">
                  <c:v>25012</c:v>
                </c:pt>
                <c:pt idx="42">
                  <c:v>48313</c:v>
                </c:pt>
                <c:pt idx="43">
                  <c:v>34130</c:v>
                </c:pt>
                <c:pt idx="44">
                  <c:v>11809</c:v>
                </c:pt>
                <c:pt idx="45">
                  <c:v>11162</c:v>
                </c:pt>
                <c:pt idx="46">
                  <c:v>38690</c:v>
                </c:pt>
                <c:pt idx="47">
                  <c:v>35882</c:v>
                </c:pt>
                <c:pt idx="48">
                  <c:v>30217</c:v>
                </c:pt>
                <c:pt idx="49">
                  <c:v>44800</c:v>
                </c:pt>
                <c:pt idx="50">
                  <c:v>36459</c:v>
                </c:pt>
                <c:pt idx="51">
                  <c:v>58226</c:v>
                </c:pt>
                <c:pt idx="52">
                  <c:v>57428</c:v>
                </c:pt>
                <c:pt idx="53">
                  <c:v>40380</c:v>
                </c:pt>
                <c:pt idx="54">
                  <c:v>39294</c:v>
                </c:pt>
                <c:pt idx="55">
                  <c:v>49937</c:v>
                </c:pt>
                <c:pt idx="56">
                  <c:v>13865</c:v>
                </c:pt>
                <c:pt idx="57">
                  <c:v>10589</c:v>
                </c:pt>
                <c:pt idx="58">
                  <c:v>24164</c:v>
                </c:pt>
                <c:pt idx="59">
                  <c:v>50739</c:v>
                </c:pt>
                <c:pt idx="60">
                  <c:v>42650</c:v>
                </c:pt>
                <c:pt idx="61">
                  <c:v>39294</c:v>
                </c:pt>
                <c:pt idx="62">
                  <c:v>8846</c:v>
                </c:pt>
                <c:pt idx="63">
                  <c:v>25012</c:v>
                </c:pt>
                <c:pt idx="64">
                  <c:v>40380</c:v>
                </c:pt>
                <c:pt idx="65">
                  <c:v>43175</c:v>
                </c:pt>
                <c:pt idx="66">
                  <c:v>25012</c:v>
                </c:pt>
                <c:pt idx="67">
                  <c:v>23395</c:v>
                </c:pt>
                <c:pt idx="68">
                  <c:v>31503</c:v>
                </c:pt>
                <c:pt idx="69">
                  <c:v>16065</c:v>
                </c:pt>
                <c:pt idx="70">
                  <c:v>29503</c:v>
                </c:pt>
                <c:pt idx="71">
                  <c:v>23395</c:v>
                </c:pt>
                <c:pt idx="72">
                  <c:v>47757</c:v>
                </c:pt>
                <c:pt idx="73">
                  <c:v>47477</c:v>
                </c:pt>
                <c:pt idx="74">
                  <c:v>15264</c:v>
                </c:pt>
                <c:pt idx="75">
                  <c:v>53803</c:v>
                </c:pt>
                <c:pt idx="76">
                  <c:v>36459</c:v>
                </c:pt>
                <c:pt idx="77">
                  <c:v>51731</c:v>
                </c:pt>
                <c:pt idx="78">
                  <c:v>21008</c:v>
                </c:pt>
                <c:pt idx="79">
                  <c:v>42650</c:v>
                </c:pt>
                <c:pt idx="80">
                  <c:v>9385</c:v>
                </c:pt>
                <c:pt idx="81">
                  <c:v>55581</c:v>
                </c:pt>
                <c:pt idx="82">
                  <c:v>45855</c:v>
                </c:pt>
                <c:pt idx="83">
                  <c:v>27228</c:v>
                </c:pt>
                <c:pt idx="84">
                  <c:v>43563</c:v>
                </c:pt>
                <c:pt idx="85">
                  <c:v>48313</c:v>
                </c:pt>
                <c:pt idx="86">
                  <c:v>13865</c:v>
                </c:pt>
                <c:pt idx="87">
                  <c:v>17680</c:v>
                </c:pt>
                <c:pt idx="88">
                  <c:v>62950</c:v>
                </c:pt>
                <c:pt idx="89">
                  <c:v>40900</c:v>
                </c:pt>
                <c:pt idx="90">
                  <c:v>57022</c:v>
                </c:pt>
                <c:pt idx="91">
                  <c:v>13290</c:v>
                </c:pt>
                <c:pt idx="92">
                  <c:v>35882</c:v>
                </c:pt>
                <c:pt idx="93">
                  <c:v>45855</c:v>
                </c:pt>
                <c:pt idx="94">
                  <c:v>49625</c:v>
                </c:pt>
                <c:pt idx="95">
                  <c:v>33445</c:v>
                </c:pt>
                <c:pt idx="96">
                  <c:v>6754</c:v>
                </c:pt>
                <c:pt idx="97">
                  <c:v>39294</c:v>
                </c:pt>
                <c:pt idx="98">
                  <c:v>21812</c:v>
                </c:pt>
                <c:pt idx="99">
                  <c:v>14482</c:v>
                </c:pt>
                <c:pt idx="100">
                  <c:v>60513</c:v>
                </c:pt>
                <c:pt idx="101">
                  <c:v>21812</c:v>
                </c:pt>
                <c:pt idx="102">
                  <c:v>13865</c:v>
                </c:pt>
                <c:pt idx="103">
                  <c:v>59858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Sheet7!$E$1</c:f>
              <c:strCache>
                <c:ptCount val="1"/>
                <c:pt idx="0">
                  <c:v>BR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Sheet7!$F$2:$F$337</c:f>
              <c:numCache>
                <c:formatCode>General</c:formatCode>
                <c:ptCount val="336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20</c:v>
                </c:pt>
                <c:pt idx="12">
                  <c:v>20</c:v>
                </c:pt>
                <c:pt idx="13">
                  <c:v>20</c:v>
                </c:pt>
                <c:pt idx="14">
                  <c:v>20</c:v>
                </c:pt>
                <c:pt idx="15">
                  <c:v>20</c:v>
                </c:pt>
                <c:pt idx="16">
                  <c:v>20</c:v>
                </c:pt>
                <c:pt idx="17">
                  <c:v>20</c:v>
                </c:pt>
                <c:pt idx="18">
                  <c:v>20</c:v>
                </c:pt>
                <c:pt idx="19">
                  <c:v>20</c:v>
                </c:pt>
              </c:numCache>
            </c:numRef>
          </c:xVal>
          <c:yVal>
            <c:numRef>
              <c:f>Sheet7!$E$2:$E$337</c:f>
              <c:numCache>
                <c:formatCode>General</c:formatCode>
                <c:ptCount val="336"/>
                <c:pt idx="0">
                  <c:v>26034</c:v>
                </c:pt>
                <c:pt idx="1">
                  <c:v>62744</c:v>
                </c:pt>
                <c:pt idx="2">
                  <c:v>78555</c:v>
                </c:pt>
                <c:pt idx="3">
                  <c:v>69788</c:v>
                </c:pt>
                <c:pt idx="4">
                  <c:v>50527</c:v>
                </c:pt>
                <c:pt idx="5">
                  <c:v>73985</c:v>
                </c:pt>
                <c:pt idx="6">
                  <c:v>35152</c:v>
                </c:pt>
                <c:pt idx="7">
                  <c:v>57263</c:v>
                </c:pt>
                <c:pt idx="8">
                  <c:v>38297</c:v>
                </c:pt>
                <c:pt idx="9">
                  <c:v>36730</c:v>
                </c:pt>
                <c:pt idx="10">
                  <c:v>65869</c:v>
                </c:pt>
                <c:pt idx="11">
                  <c:v>65004</c:v>
                </c:pt>
                <c:pt idx="12">
                  <c:v>54818</c:v>
                </c:pt>
                <c:pt idx="13">
                  <c:v>81192</c:v>
                </c:pt>
                <c:pt idx="14">
                  <c:v>70160</c:v>
                </c:pt>
                <c:pt idx="15">
                  <c:v>60002</c:v>
                </c:pt>
                <c:pt idx="16">
                  <c:v>58575</c:v>
                </c:pt>
                <c:pt idx="17">
                  <c:v>34467</c:v>
                </c:pt>
                <c:pt idx="18">
                  <c:v>79062</c:v>
                </c:pt>
                <c:pt idx="19">
                  <c:v>24185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Sheet7!$G$1</c:f>
              <c:strCache>
                <c:ptCount val="1"/>
                <c:pt idx="0">
                  <c:v>CBSE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Sheet7!$H$2:$H$337</c:f>
              <c:numCache>
                <c:formatCode>General</c:formatCode>
                <c:ptCount val="336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  <c:pt idx="13">
                  <c:v>30</c:v>
                </c:pt>
                <c:pt idx="14">
                  <c:v>30</c:v>
                </c:pt>
                <c:pt idx="15">
                  <c:v>30</c:v>
                </c:pt>
                <c:pt idx="16">
                  <c:v>30</c:v>
                </c:pt>
                <c:pt idx="17">
                  <c:v>30</c:v>
                </c:pt>
                <c:pt idx="18">
                  <c:v>30</c:v>
                </c:pt>
                <c:pt idx="19">
                  <c:v>30</c:v>
                </c:pt>
                <c:pt idx="20">
                  <c:v>30</c:v>
                </c:pt>
                <c:pt idx="21">
                  <c:v>30</c:v>
                </c:pt>
                <c:pt idx="22">
                  <c:v>30</c:v>
                </c:pt>
                <c:pt idx="23">
                  <c:v>30</c:v>
                </c:pt>
                <c:pt idx="24">
                  <c:v>30</c:v>
                </c:pt>
                <c:pt idx="25">
                  <c:v>30</c:v>
                </c:pt>
                <c:pt idx="26">
                  <c:v>30</c:v>
                </c:pt>
                <c:pt idx="27">
                  <c:v>30</c:v>
                </c:pt>
                <c:pt idx="28">
                  <c:v>30</c:v>
                </c:pt>
                <c:pt idx="29">
                  <c:v>30</c:v>
                </c:pt>
                <c:pt idx="30">
                  <c:v>30</c:v>
                </c:pt>
                <c:pt idx="31">
                  <c:v>30</c:v>
                </c:pt>
                <c:pt idx="32">
                  <c:v>30</c:v>
                </c:pt>
                <c:pt idx="33">
                  <c:v>30</c:v>
                </c:pt>
                <c:pt idx="34">
                  <c:v>30</c:v>
                </c:pt>
                <c:pt idx="35">
                  <c:v>30</c:v>
                </c:pt>
                <c:pt idx="36">
                  <c:v>30</c:v>
                </c:pt>
                <c:pt idx="37">
                  <c:v>30</c:v>
                </c:pt>
                <c:pt idx="38">
                  <c:v>30</c:v>
                </c:pt>
                <c:pt idx="39">
                  <c:v>30</c:v>
                </c:pt>
                <c:pt idx="40">
                  <c:v>30</c:v>
                </c:pt>
                <c:pt idx="41">
                  <c:v>30</c:v>
                </c:pt>
                <c:pt idx="42">
                  <c:v>30</c:v>
                </c:pt>
                <c:pt idx="43">
                  <c:v>30</c:v>
                </c:pt>
                <c:pt idx="44">
                  <c:v>30</c:v>
                </c:pt>
                <c:pt idx="45">
                  <c:v>30</c:v>
                </c:pt>
                <c:pt idx="46">
                  <c:v>30</c:v>
                </c:pt>
                <c:pt idx="47">
                  <c:v>30</c:v>
                </c:pt>
                <c:pt idx="48">
                  <c:v>30</c:v>
                </c:pt>
                <c:pt idx="49">
                  <c:v>30</c:v>
                </c:pt>
                <c:pt idx="50">
                  <c:v>30</c:v>
                </c:pt>
                <c:pt idx="51">
                  <c:v>30</c:v>
                </c:pt>
                <c:pt idx="52">
                  <c:v>30</c:v>
                </c:pt>
                <c:pt idx="53">
                  <c:v>30</c:v>
                </c:pt>
                <c:pt idx="54">
                  <c:v>30</c:v>
                </c:pt>
                <c:pt idx="55">
                  <c:v>30</c:v>
                </c:pt>
                <c:pt idx="56">
                  <c:v>30</c:v>
                </c:pt>
                <c:pt idx="57">
                  <c:v>30</c:v>
                </c:pt>
                <c:pt idx="58">
                  <c:v>30</c:v>
                </c:pt>
                <c:pt idx="59">
                  <c:v>30</c:v>
                </c:pt>
                <c:pt idx="60">
                  <c:v>30</c:v>
                </c:pt>
                <c:pt idx="61">
                  <c:v>30</c:v>
                </c:pt>
                <c:pt idx="62">
                  <c:v>30</c:v>
                </c:pt>
                <c:pt idx="63">
                  <c:v>30</c:v>
                </c:pt>
                <c:pt idx="64">
                  <c:v>30</c:v>
                </c:pt>
                <c:pt idx="65">
                  <c:v>30</c:v>
                </c:pt>
                <c:pt idx="66">
                  <c:v>30</c:v>
                </c:pt>
                <c:pt idx="67">
                  <c:v>30</c:v>
                </c:pt>
                <c:pt idx="68">
                  <c:v>30</c:v>
                </c:pt>
                <c:pt idx="69">
                  <c:v>30</c:v>
                </c:pt>
                <c:pt idx="70">
                  <c:v>30</c:v>
                </c:pt>
                <c:pt idx="71">
                  <c:v>30</c:v>
                </c:pt>
                <c:pt idx="72">
                  <c:v>30</c:v>
                </c:pt>
                <c:pt idx="73">
                  <c:v>30</c:v>
                </c:pt>
                <c:pt idx="74">
                  <c:v>30</c:v>
                </c:pt>
                <c:pt idx="75">
                  <c:v>30</c:v>
                </c:pt>
                <c:pt idx="76">
                  <c:v>30</c:v>
                </c:pt>
                <c:pt idx="77">
                  <c:v>30</c:v>
                </c:pt>
                <c:pt idx="78">
                  <c:v>30</c:v>
                </c:pt>
                <c:pt idx="79">
                  <c:v>30</c:v>
                </c:pt>
                <c:pt idx="80">
                  <c:v>30</c:v>
                </c:pt>
                <c:pt idx="81">
                  <c:v>30</c:v>
                </c:pt>
                <c:pt idx="82">
                  <c:v>30</c:v>
                </c:pt>
                <c:pt idx="83">
                  <c:v>30</c:v>
                </c:pt>
                <c:pt idx="84">
                  <c:v>30</c:v>
                </c:pt>
                <c:pt idx="85">
                  <c:v>30</c:v>
                </c:pt>
                <c:pt idx="86">
                  <c:v>30</c:v>
                </c:pt>
                <c:pt idx="87">
                  <c:v>30</c:v>
                </c:pt>
                <c:pt idx="88">
                  <c:v>30</c:v>
                </c:pt>
                <c:pt idx="89">
                  <c:v>30</c:v>
                </c:pt>
                <c:pt idx="90">
                  <c:v>30</c:v>
                </c:pt>
                <c:pt idx="91">
                  <c:v>30</c:v>
                </c:pt>
                <c:pt idx="92">
                  <c:v>30</c:v>
                </c:pt>
                <c:pt idx="93">
                  <c:v>30</c:v>
                </c:pt>
                <c:pt idx="94">
                  <c:v>30</c:v>
                </c:pt>
                <c:pt idx="95">
                  <c:v>30</c:v>
                </c:pt>
                <c:pt idx="96">
                  <c:v>30</c:v>
                </c:pt>
                <c:pt idx="97">
                  <c:v>30</c:v>
                </c:pt>
                <c:pt idx="98">
                  <c:v>30</c:v>
                </c:pt>
                <c:pt idx="99">
                  <c:v>30</c:v>
                </c:pt>
                <c:pt idx="100">
                  <c:v>30</c:v>
                </c:pt>
                <c:pt idx="101">
                  <c:v>30</c:v>
                </c:pt>
                <c:pt idx="102">
                  <c:v>30</c:v>
                </c:pt>
                <c:pt idx="103">
                  <c:v>30</c:v>
                </c:pt>
                <c:pt idx="104">
                  <c:v>30</c:v>
                </c:pt>
                <c:pt idx="105">
                  <c:v>30</c:v>
                </c:pt>
                <c:pt idx="106">
                  <c:v>30</c:v>
                </c:pt>
                <c:pt idx="107">
                  <c:v>30</c:v>
                </c:pt>
                <c:pt idx="108">
                  <c:v>30</c:v>
                </c:pt>
                <c:pt idx="109">
                  <c:v>30</c:v>
                </c:pt>
                <c:pt idx="110">
                  <c:v>30</c:v>
                </c:pt>
                <c:pt idx="111">
                  <c:v>30</c:v>
                </c:pt>
                <c:pt idx="112">
                  <c:v>30</c:v>
                </c:pt>
                <c:pt idx="113">
                  <c:v>30</c:v>
                </c:pt>
                <c:pt idx="114">
                  <c:v>30</c:v>
                </c:pt>
                <c:pt idx="115">
                  <c:v>30</c:v>
                </c:pt>
                <c:pt idx="116">
                  <c:v>30</c:v>
                </c:pt>
                <c:pt idx="117">
                  <c:v>30</c:v>
                </c:pt>
                <c:pt idx="118">
                  <c:v>30</c:v>
                </c:pt>
                <c:pt idx="119">
                  <c:v>30</c:v>
                </c:pt>
                <c:pt idx="120">
                  <c:v>30</c:v>
                </c:pt>
                <c:pt idx="121">
                  <c:v>30</c:v>
                </c:pt>
                <c:pt idx="122">
                  <c:v>30</c:v>
                </c:pt>
                <c:pt idx="123">
                  <c:v>30</c:v>
                </c:pt>
                <c:pt idx="124">
                  <c:v>30</c:v>
                </c:pt>
                <c:pt idx="125">
                  <c:v>30</c:v>
                </c:pt>
                <c:pt idx="126">
                  <c:v>30</c:v>
                </c:pt>
                <c:pt idx="127">
                  <c:v>30</c:v>
                </c:pt>
                <c:pt idx="128">
                  <c:v>30</c:v>
                </c:pt>
                <c:pt idx="129">
                  <c:v>30</c:v>
                </c:pt>
                <c:pt idx="130">
                  <c:v>30</c:v>
                </c:pt>
                <c:pt idx="131">
                  <c:v>30</c:v>
                </c:pt>
                <c:pt idx="132">
                  <c:v>30</c:v>
                </c:pt>
                <c:pt idx="133">
                  <c:v>30</c:v>
                </c:pt>
                <c:pt idx="134">
                  <c:v>30</c:v>
                </c:pt>
                <c:pt idx="135">
                  <c:v>30</c:v>
                </c:pt>
                <c:pt idx="136">
                  <c:v>30</c:v>
                </c:pt>
                <c:pt idx="137">
                  <c:v>30</c:v>
                </c:pt>
                <c:pt idx="138">
                  <c:v>30</c:v>
                </c:pt>
                <c:pt idx="139">
                  <c:v>30</c:v>
                </c:pt>
                <c:pt idx="140">
                  <c:v>30</c:v>
                </c:pt>
                <c:pt idx="141">
                  <c:v>30</c:v>
                </c:pt>
                <c:pt idx="142">
                  <c:v>30</c:v>
                </c:pt>
                <c:pt idx="143">
                  <c:v>30</c:v>
                </c:pt>
                <c:pt idx="144">
                  <c:v>30</c:v>
                </c:pt>
                <c:pt idx="145">
                  <c:v>30</c:v>
                </c:pt>
                <c:pt idx="146">
                  <c:v>30</c:v>
                </c:pt>
                <c:pt idx="147">
                  <c:v>30</c:v>
                </c:pt>
                <c:pt idx="148">
                  <c:v>30</c:v>
                </c:pt>
                <c:pt idx="149">
                  <c:v>30</c:v>
                </c:pt>
                <c:pt idx="150">
                  <c:v>30</c:v>
                </c:pt>
                <c:pt idx="151">
                  <c:v>30</c:v>
                </c:pt>
                <c:pt idx="152">
                  <c:v>30</c:v>
                </c:pt>
                <c:pt idx="153">
                  <c:v>30</c:v>
                </c:pt>
                <c:pt idx="154">
                  <c:v>30</c:v>
                </c:pt>
                <c:pt idx="155">
                  <c:v>30</c:v>
                </c:pt>
                <c:pt idx="156">
                  <c:v>30</c:v>
                </c:pt>
                <c:pt idx="157">
                  <c:v>30</c:v>
                </c:pt>
                <c:pt idx="158">
                  <c:v>30</c:v>
                </c:pt>
                <c:pt idx="159">
                  <c:v>30</c:v>
                </c:pt>
                <c:pt idx="160">
                  <c:v>30</c:v>
                </c:pt>
                <c:pt idx="161">
                  <c:v>30</c:v>
                </c:pt>
                <c:pt idx="162">
                  <c:v>30</c:v>
                </c:pt>
                <c:pt idx="163">
                  <c:v>30</c:v>
                </c:pt>
                <c:pt idx="164">
                  <c:v>30</c:v>
                </c:pt>
                <c:pt idx="165">
                  <c:v>30</c:v>
                </c:pt>
                <c:pt idx="166">
                  <c:v>30</c:v>
                </c:pt>
                <c:pt idx="167">
                  <c:v>30</c:v>
                </c:pt>
                <c:pt idx="168">
                  <c:v>30</c:v>
                </c:pt>
                <c:pt idx="169">
                  <c:v>30</c:v>
                </c:pt>
                <c:pt idx="170">
                  <c:v>30</c:v>
                </c:pt>
                <c:pt idx="171">
                  <c:v>30</c:v>
                </c:pt>
                <c:pt idx="172">
                  <c:v>30</c:v>
                </c:pt>
                <c:pt idx="173">
                  <c:v>30</c:v>
                </c:pt>
                <c:pt idx="174">
                  <c:v>30</c:v>
                </c:pt>
                <c:pt idx="175">
                  <c:v>30</c:v>
                </c:pt>
                <c:pt idx="176">
                  <c:v>30</c:v>
                </c:pt>
                <c:pt idx="177">
                  <c:v>30</c:v>
                </c:pt>
                <c:pt idx="178">
                  <c:v>30</c:v>
                </c:pt>
                <c:pt idx="179">
                  <c:v>30</c:v>
                </c:pt>
                <c:pt idx="180">
                  <c:v>30</c:v>
                </c:pt>
                <c:pt idx="181">
                  <c:v>30</c:v>
                </c:pt>
                <c:pt idx="182">
                  <c:v>30</c:v>
                </c:pt>
                <c:pt idx="183">
                  <c:v>30</c:v>
                </c:pt>
                <c:pt idx="184">
                  <c:v>30</c:v>
                </c:pt>
                <c:pt idx="185">
                  <c:v>30</c:v>
                </c:pt>
                <c:pt idx="186">
                  <c:v>30</c:v>
                </c:pt>
                <c:pt idx="187">
                  <c:v>30</c:v>
                </c:pt>
                <c:pt idx="188">
                  <c:v>30</c:v>
                </c:pt>
                <c:pt idx="189">
                  <c:v>30</c:v>
                </c:pt>
                <c:pt idx="190">
                  <c:v>30</c:v>
                </c:pt>
                <c:pt idx="191">
                  <c:v>30</c:v>
                </c:pt>
                <c:pt idx="192">
                  <c:v>30</c:v>
                </c:pt>
                <c:pt idx="193">
                  <c:v>30</c:v>
                </c:pt>
                <c:pt idx="194">
                  <c:v>30</c:v>
                </c:pt>
                <c:pt idx="195">
                  <c:v>30</c:v>
                </c:pt>
                <c:pt idx="196">
                  <c:v>30</c:v>
                </c:pt>
                <c:pt idx="197">
                  <c:v>30</c:v>
                </c:pt>
                <c:pt idx="198">
                  <c:v>30</c:v>
                </c:pt>
                <c:pt idx="199">
                  <c:v>30</c:v>
                </c:pt>
                <c:pt idx="200">
                  <c:v>30</c:v>
                </c:pt>
                <c:pt idx="201">
                  <c:v>30</c:v>
                </c:pt>
                <c:pt idx="202">
                  <c:v>30</c:v>
                </c:pt>
                <c:pt idx="203">
                  <c:v>30</c:v>
                </c:pt>
                <c:pt idx="204">
                  <c:v>30</c:v>
                </c:pt>
                <c:pt idx="205">
                  <c:v>30</c:v>
                </c:pt>
                <c:pt idx="206">
                  <c:v>30</c:v>
                </c:pt>
                <c:pt idx="207">
                  <c:v>30</c:v>
                </c:pt>
                <c:pt idx="208">
                  <c:v>30</c:v>
                </c:pt>
                <c:pt idx="209">
                  <c:v>30</c:v>
                </c:pt>
                <c:pt idx="210">
                  <c:v>30</c:v>
                </c:pt>
                <c:pt idx="211">
                  <c:v>30</c:v>
                </c:pt>
                <c:pt idx="212">
                  <c:v>30</c:v>
                </c:pt>
                <c:pt idx="213">
                  <c:v>30</c:v>
                </c:pt>
                <c:pt idx="214">
                  <c:v>30</c:v>
                </c:pt>
                <c:pt idx="215">
                  <c:v>30</c:v>
                </c:pt>
                <c:pt idx="216">
                  <c:v>30</c:v>
                </c:pt>
                <c:pt idx="217">
                  <c:v>30</c:v>
                </c:pt>
                <c:pt idx="218">
                  <c:v>30</c:v>
                </c:pt>
                <c:pt idx="219">
                  <c:v>30</c:v>
                </c:pt>
                <c:pt idx="220">
                  <c:v>30</c:v>
                </c:pt>
                <c:pt idx="221">
                  <c:v>30</c:v>
                </c:pt>
                <c:pt idx="222">
                  <c:v>30</c:v>
                </c:pt>
                <c:pt idx="223">
                  <c:v>30</c:v>
                </c:pt>
                <c:pt idx="224">
                  <c:v>30</c:v>
                </c:pt>
                <c:pt idx="225">
                  <c:v>30</c:v>
                </c:pt>
                <c:pt idx="226">
                  <c:v>30</c:v>
                </c:pt>
                <c:pt idx="227">
                  <c:v>30</c:v>
                </c:pt>
                <c:pt idx="228">
                  <c:v>30</c:v>
                </c:pt>
                <c:pt idx="229">
                  <c:v>30</c:v>
                </c:pt>
                <c:pt idx="230">
                  <c:v>30</c:v>
                </c:pt>
                <c:pt idx="231">
                  <c:v>30</c:v>
                </c:pt>
                <c:pt idx="232">
                  <c:v>30</c:v>
                </c:pt>
                <c:pt idx="233">
                  <c:v>30</c:v>
                </c:pt>
                <c:pt idx="234">
                  <c:v>30</c:v>
                </c:pt>
                <c:pt idx="235">
                  <c:v>30</c:v>
                </c:pt>
                <c:pt idx="236">
                  <c:v>30</c:v>
                </c:pt>
                <c:pt idx="237">
                  <c:v>30</c:v>
                </c:pt>
                <c:pt idx="238">
                  <c:v>30</c:v>
                </c:pt>
                <c:pt idx="239">
                  <c:v>30</c:v>
                </c:pt>
                <c:pt idx="240">
                  <c:v>30</c:v>
                </c:pt>
                <c:pt idx="241">
                  <c:v>30</c:v>
                </c:pt>
                <c:pt idx="242">
                  <c:v>30</c:v>
                </c:pt>
                <c:pt idx="243">
                  <c:v>30</c:v>
                </c:pt>
                <c:pt idx="244">
                  <c:v>30</c:v>
                </c:pt>
                <c:pt idx="245">
                  <c:v>30</c:v>
                </c:pt>
                <c:pt idx="246">
                  <c:v>30</c:v>
                </c:pt>
                <c:pt idx="247">
                  <c:v>30</c:v>
                </c:pt>
                <c:pt idx="248">
                  <c:v>30</c:v>
                </c:pt>
                <c:pt idx="249">
                  <c:v>30</c:v>
                </c:pt>
                <c:pt idx="250">
                  <c:v>30</c:v>
                </c:pt>
                <c:pt idx="251">
                  <c:v>30</c:v>
                </c:pt>
                <c:pt idx="252">
                  <c:v>30</c:v>
                </c:pt>
                <c:pt idx="253">
                  <c:v>30</c:v>
                </c:pt>
                <c:pt idx="254">
                  <c:v>30</c:v>
                </c:pt>
                <c:pt idx="255">
                  <c:v>30</c:v>
                </c:pt>
                <c:pt idx="256">
                  <c:v>30</c:v>
                </c:pt>
                <c:pt idx="257">
                  <c:v>30</c:v>
                </c:pt>
                <c:pt idx="258">
                  <c:v>30</c:v>
                </c:pt>
                <c:pt idx="259">
                  <c:v>30</c:v>
                </c:pt>
                <c:pt idx="260">
                  <c:v>30</c:v>
                </c:pt>
                <c:pt idx="261">
                  <c:v>30</c:v>
                </c:pt>
                <c:pt idx="262">
                  <c:v>30</c:v>
                </c:pt>
                <c:pt idx="263">
                  <c:v>30</c:v>
                </c:pt>
                <c:pt idx="264">
                  <c:v>30</c:v>
                </c:pt>
                <c:pt idx="265">
                  <c:v>30</c:v>
                </c:pt>
                <c:pt idx="266">
                  <c:v>30</c:v>
                </c:pt>
                <c:pt idx="267">
                  <c:v>30</c:v>
                </c:pt>
                <c:pt idx="268">
                  <c:v>30</c:v>
                </c:pt>
                <c:pt idx="269">
                  <c:v>30</c:v>
                </c:pt>
                <c:pt idx="270">
                  <c:v>30</c:v>
                </c:pt>
                <c:pt idx="271">
                  <c:v>30</c:v>
                </c:pt>
                <c:pt idx="272">
                  <c:v>30</c:v>
                </c:pt>
                <c:pt idx="273">
                  <c:v>30</c:v>
                </c:pt>
                <c:pt idx="274">
                  <c:v>30</c:v>
                </c:pt>
                <c:pt idx="275">
                  <c:v>30</c:v>
                </c:pt>
                <c:pt idx="276">
                  <c:v>30</c:v>
                </c:pt>
                <c:pt idx="277">
                  <c:v>30</c:v>
                </c:pt>
                <c:pt idx="278">
                  <c:v>30</c:v>
                </c:pt>
                <c:pt idx="279">
                  <c:v>30</c:v>
                </c:pt>
                <c:pt idx="280">
                  <c:v>30</c:v>
                </c:pt>
                <c:pt idx="281">
                  <c:v>30</c:v>
                </c:pt>
                <c:pt idx="282">
                  <c:v>30</c:v>
                </c:pt>
                <c:pt idx="283">
                  <c:v>30</c:v>
                </c:pt>
                <c:pt idx="284">
                  <c:v>30</c:v>
                </c:pt>
                <c:pt idx="285">
                  <c:v>30</c:v>
                </c:pt>
                <c:pt idx="286">
                  <c:v>30</c:v>
                </c:pt>
                <c:pt idx="287">
                  <c:v>30</c:v>
                </c:pt>
                <c:pt idx="288">
                  <c:v>30</c:v>
                </c:pt>
                <c:pt idx="289">
                  <c:v>30</c:v>
                </c:pt>
                <c:pt idx="290">
                  <c:v>30</c:v>
                </c:pt>
                <c:pt idx="291">
                  <c:v>30</c:v>
                </c:pt>
                <c:pt idx="292">
                  <c:v>30</c:v>
                </c:pt>
                <c:pt idx="293">
                  <c:v>30</c:v>
                </c:pt>
                <c:pt idx="294">
                  <c:v>30</c:v>
                </c:pt>
                <c:pt idx="295">
                  <c:v>30</c:v>
                </c:pt>
                <c:pt idx="296">
                  <c:v>30</c:v>
                </c:pt>
                <c:pt idx="297">
                  <c:v>30</c:v>
                </c:pt>
                <c:pt idx="298">
                  <c:v>30</c:v>
                </c:pt>
                <c:pt idx="299">
                  <c:v>30</c:v>
                </c:pt>
                <c:pt idx="300">
                  <c:v>30</c:v>
                </c:pt>
                <c:pt idx="301">
                  <c:v>30</c:v>
                </c:pt>
                <c:pt idx="302">
                  <c:v>30</c:v>
                </c:pt>
                <c:pt idx="303">
                  <c:v>30</c:v>
                </c:pt>
                <c:pt idx="304">
                  <c:v>30</c:v>
                </c:pt>
                <c:pt idx="305">
                  <c:v>30</c:v>
                </c:pt>
                <c:pt idx="306">
                  <c:v>30</c:v>
                </c:pt>
                <c:pt idx="307">
                  <c:v>30</c:v>
                </c:pt>
                <c:pt idx="308">
                  <c:v>30</c:v>
                </c:pt>
                <c:pt idx="309">
                  <c:v>30</c:v>
                </c:pt>
                <c:pt idx="310">
                  <c:v>30</c:v>
                </c:pt>
                <c:pt idx="311">
                  <c:v>30</c:v>
                </c:pt>
                <c:pt idx="312">
                  <c:v>30</c:v>
                </c:pt>
                <c:pt idx="313">
                  <c:v>30</c:v>
                </c:pt>
                <c:pt idx="314">
                  <c:v>30</c:v>
                </c:pt>
                <c:pt idx="315">
                  <c:v>30</c:v>
                </c:pt>
                <c:pt idx="316">
                  <c:v>30</c:v>
                </c:pt>
                <c:pt idx="317">
                  <c:v>30</c:v>
                </c:pt>
                <c:pt idx="318">
                  <c:v>30</c:v>
                </c:pt>
                <c:pt idx="319">
                  <c:v>30</c:v>
                </c:pt>
                <c:pt idx="320">
                  <c:v>30</c:v>
                </c:pt>
                <c:pt idx="321">
                  <c:v>30</c:v>
                </c:pt>
                <c:pt idx="322">
                  <c:v>30</c:v>
                </c:pt>
                <c:pt idx="323">
                  <c:v>30</c:v>
                </c:pt>
                <c:pt idx="324">
                  <c:v>30</c:v>
                </c:pt>
                <c:pt idx="325">
                  <c:v>30</c:v>
                </c:pt>
                <c:pt idx="326">
                  <c:v>30</c:v>
                </c:pt>
                <c:pt idx="327">
                  <c:v>30</c:v>
                </c:pt>
                <c:pt idx="328">
                  <c:v>30</c:v>
                </c:pt>
                <c:pt idx="329">
                  <c:v>30</c:v>
                </c:pt>
                <c:pt idx="330">
                  <c:v>30</c:v>
                </c:pt>
                <c:pt idx="331">
                  <c:v>30</c:v>
                </c:pt>
                <c:pt idx="332">
                  <c:v>30</c:v>
                </c:pt>
                <c:pt idx="333">
                  <c:v>30</c:v>
                </c:pt>
                <c:pt idx="334">
                  <c:v>30</c:v>
                </c:pt>
                <c:pt idx="335">
                  <c:v>30</c:v>
                </c:pt>
              </c:numCache>
            </c:numRef>
          </c:xVal>
          <c:yVal>
            <c:numRef>
              <c:f>Sheet7!$G$2:$G$337</c:f>
              <c:numCache>
                <c:formatCode>General</c:formatCode>
                <c:ptCount val="336"/>
                <c:pt idx="0">
                  <c:v>17457</c:v>
                </c:pt>
                <c:pt idx="1">
                  <c:v>40873</c:v>
                </c:pt>
                <c:pt idx="2">
                  <c:v>19084</c:v>
                </c:pt>
                <c:pt idx="3">
                  <c:v>41856</c:v>
                </c:pt>
                <c:pt idx="4">
                  <c:v>40573</c:v>
                </c:pt>
                <c:pt idx="5">
                  <c:v>23593</c:v>
                </c:pt>
                <c:pt idx="6">
                  <c:v>77072</c:v>
                </c:pt>
                <c:pt idx="7">
                  <c:v>37055</c:v>
                </c:pt>
                <c:pt idx="8">
                  <c:v>40049</c:v>
                </c:pt>
                <c:pt idx="9">
                  <c:v>40873</c:v>
                </c:pt>
                <c:pt idx="10">
                  <c:v>34638</c:v>
                </c:pt>
                <c:pt idx="11">
                  <c:v>32699</c:v>
                </c:pt>
                <c:pt idx="12">
                  <c:v>20706</c:v>
                </c:pt>
                <c:pt idx="13">
                  <c:v>30889</c:v>
                </c:pt>
                <c:pt idx="14">
                  <c:v>19621</c:v>
                </c:pt>
                <c:pt idx="15">
                  <c:v>26653</c:v>
                </c:pt>
                <c:pt idx="16">
                  <c:v>27940</c:v>
                </c:pt>
                <c:pt idx="17">
                  <c:v>44048</c:v>
                </c:pt>
                <c:pt idx="18">
                  <c:v>38559</c:v>
                </c:pt>
                <c:pt idx="19">
                  <c:v>15097</c:v>
                </c:pt>
                <c:pt idx="20">
                  <c:v>49891</c:v>
                </c:pt>
                <c:pt idx="21">
                  <c:v>30889</c:v>
                </c:pt>
                <c:pt idx="22">
                  <c:v>35577</c:v>
                </c:pt>
                <c:pt idx="23">
                  <c:v>35577</c:v>
                </c:pt>
                <c:pt idx="24">
                  <c:v>32007</c:v>
                </c:pt>
                <c:pt idx="25">
                  <c:v>73411</c:v>
                </c:pt>
                <c:pt idx="26">
                  <c:v>11479</c:v>
                </c:pt>
                <c:pt idx="27">
                  <c:v>19621</c:v>
                </c:pt>
                <c:pt idx="28">
                  <c:v>8002</c:v>
                </c:pt>
                <c:pt idx="29">
                  <c:v>28364</c:v>
                </c:pt>
                <c:pt idx="30">
                  <c:v>46877</c:v>
                </c:pt>
                <c:pt idx="31">
                  <c:v>10328</c:v>
                </c:pt>
                <c:pt idx="32">
                  <c:v>27940</c:v>
                </c:pt>
                <c:pt idx="33">
                  <c:v>16248</c:v>
                </c:pt>
                <c:pt idx="34">
                  <c:v>49643</c:v>
                </c:pt>
                <c:pt idx="35">
                  <c:v>61542</c:v>
                </c:pt>
                <c:pt idx="36">
                  <c:v>32007</c:v>
                </c:pt>
                <c:pt idx="37">
                  <c:v>4851</c:v>
                </c:pt>
                <c:pt idx="38">
                  <c:v>33032</c:v>
                </c:pt>
                <c:pt idx="39">
                  <c:v>27068</c:v>
                </c:pt>
                <c:pt idx="40">
                  <c:v>34638</c:v>
                </c:pt>
                <c:pt idx="41">
                  <c:v>35299</c:v>
                </c:pt>
                <c:pt idx="42">
                  <c:v>41396</c:v>
                </c:pt>
                <c:pt idx="43">
                  <c:v>40049</c:v>
                </c:pt>
                <c:pt idx="44">
                  <c:v>35904</c:v>
                </c:pt>
                <c:pt idx="45">
                  <c:v>35904</c:v>
                </c:pt>
                <c:pt idx="46">
                  <c:v>19621</c:v>
                </c:pt>
                <c:pt idx="47">
                  <c:v>37381</c:v>
                </c:pt>
                <c:pt idx="48">
                  <c:v>24054</c:v>
                </c:pt>
                <c:pt idx="49">
                  <c:v>27500</c:v>
                </c:pt>
                <c:pt idx="50">
                  <c:v>10328</c:v>
                </c:pt>
                <c:pt idx="51">
                  <c:v>29107</c:v>
                </c:pt>
                <c:pt idx="52">
                  <c:v>43827</c:v>
                </c:pt>
                <c:pt idx="53">
                  <c:v>38320</c:v>
                </c:pt>
                <c:pt idx="54">
                  <c:v>27940</c:v>
                </c:pt>
                <c:pt idx="55">
                  <c:v>33654</c:v>
                </c:pt>
                <c:pt idx="56">
                  <c:v>16850</c:v>
                </c:pt>
                <c:pt idx="57">
                  <c:v>65813</c:v>
                </c:pt>
                <c:pt idx="58">
                  <c:v>21650</c:v>
                </c:pt>
                <c:pt idx="59">
                  <c:v>37707</c:v>
                </c:pt>
                <c:pt idx="60">
                  <c:v>18498</c:v>
                </c:pt>
                <c:pt idx="61">
                  <c:v>21190</c:v>
                </c:pt>
                <c:pt idx="62">
                  <c:v>33972</c:v>
                </c:pt>
                <c:pt idx="63">
                  <c:v>28364</c:v>
                </c:pt>
                <c:pt idx="64">
                  <c:v>41396</c:v>
                </c:pt>
                <c:pt idx="65">
                  <c:v>19084</c:v>
                </c:pt>
                <c:pt idx="66">
                  <c:v>45488</c:v>
                </c:pt>
                <c:pt idx="67">
                  <c:v>36782</c:v>
                </c:pt>
                <c:pt idx="68">
                  <c:v>46877</c:v>
                </c:pt>
                <c:pt idx="69">
                  <c:v>41396</c:v>
                </c:pt>
                <c:pt idx="70">
                  <c:v>22574</c:v>
                </c:pt>
                <c:pt idx="71">
                  <c:v>28739</c:v>
                </c:pt>
                <c:pt idx="72">
                  <c:v>37381</c:v>
                </c:pt>
                <c:pt idx="73">
                  <c:v>18498</c:v>
                </c:pt>
                <c:pt idx="74">
                  <c:v>19084</c:v>
                </c:pt>
                <c:pt idx="75">
                  <c:v>37055</c:v>
                </c:pt>
                <c:pt idx="76">
                  <c:v>28739</c:v>
                </c:pt>
                <c:pt idx="77">
                  <c:v>21650</c:v>
                </c:pt>
                <c:pt idx="78">
                  <c:v>11479</c:v>
                </c:pt>
                <c:pt idx="79">
                  <c:v>9692</c:v>
                </c:pt>
                <c:pt idx="80">
                  <c:v>31646</c:v>
                </c:pt>
                <c:pt idx="81">
                  <c:v>14383</c:v>
                </c:pt>
                <c:pt idx="82">
                  <c:v>24526</c:v>
                </c:pt>
                <c:pt idx="83">
                  <c:v>18498</c:v>
                </c:pt>
                <c:pt idx="84">
                  <c:v>42297</c:v>
                </c:pt>
                <c:pt idx="85">
                  <c:v>21190</c:v>
                </c:pt>
                <c:pt idx="86">
                  <c:v>21190</c:v>
                </c:pt>
                <c:pt idx="87">
                  <c:v>20165</c:v>
                </c:pt>
                <c:pt idx="88">
                  <c:v>37707</c:v>
                </c:pt>
                <c:pt idx="89">
                  <c:v>29476</c:v>
                </c:pt>
                <c:pt idx="90">
                  <c:v>9105</c:v>
                </c:pt>
                <c:pt idx="91">
                  <c:v>31214</c:v>
                </c:pt>
                <c:pt idx="92">
                  <c:v>50044</c:v>
                </c:pt>
                <c:pt idx="93">
                  <c:v>32699</c:v>
                </c:pt>
                <c:pt idx="94">
                  <c:v>31214</c:v>
                </c:pt>
                <c:pt idx="95">
                  <c:v>19621</c:v>
                </c:pt>
                <c:pt idx="96">
                  <c:v>23100</c:v>
                </c:pt>
                <c:pt idx="97">
                  <c:v>26269</c:v>
                </c:pt>
                <c:pt idx="98">
                  <c:v>39454</c:v>
                </c:pt>
                <c:pt idx="99">
                  <c:v>17993</c:v>
                </c:pt>
                <c:pt idx="100">
                  <c:v>64416</c:v>
                </c:pt>
                <c:pt idx="101">
                  <c:v>41396</c:v>
                </c:pt>
                <c:pt idx="102">
                  <c:v>43299</c:v>
                </c:pt>
                <c:pt idx="103">
                  <c:v>25837</c:v>
                </c:pt>
                <c:pt idx="104">
                  <c:v>15681</c:v>
                </c:pt>
                <c:pt idx="105">
                  <c:v>44512</c:v>
                </c:pt>
                <c:pt idx="106">
                  <c:v>36464</c:v>
                </c:pt>
                <c:pt idx="107">
                  <c:v>17993</c:v>
                </c:pt>
                <c:pt idx="108">
                  <c:v>38559</c:v>
                </c:pt>
                <c:pt idx="109">
                  <c:v>15097</c:v>
                </c:pt>
                <c:pt idx="110">
                  <c:v>28739</c:v>
                </c:pt>
                <c:pt idx="111">
                  <c:v>67505</c:v>
                </c:pt>
                <c:pt idx="112">
                  <c:v>15097</c:v>
                </c:pt>
                <c:pt idx="113">
                  <c:v>52366</c:v>
                </c:pt>
                <c:pt idx="114">
                  <c:v>34638</c:v>
                </c:pt>
                <c:pt idx="115">
                  <c:v>17457</c:v>
                </c:pt>
                <c:pt idx="116">
                  <c:v>6952</c:v>
                </c:pt>
                <c:pt idx="117">
                  <c:v>23100</c:v>
                </c:pt>
                <c:pt idx="118">
                  <c:v>29841</c:v>
                </c:pt>
                <c:pt idx="119">
                  <c:v>16248</c:v>
                </c:pt>
                <c:pt idx="120">
                  <c:v>33340</c:v>
                </c:pt>
                <c:pt idx="121">
                  <c:v>24526</c:v>
                </c:pt>
                <c:pt idx="122">
                  <c:v>14383</c:v>
                </c:pt>
                <c:pt idx="123">
                  <c:v>22574</c:v>
                </c:pt>
                <c:pt idx="124">
                  <c:v>47105</c:v>
                </c:pt>
                <c:pt idx="125">
                  <c:v>12048</c:v>
                </c:pt>
                <c:pt idx="126">
                  <c:v>5555</c:v>
                </c:pt>
                <c:pt idx="127">
                  <c:v>40873</c:v>
                </c:pt>
                <c:pt idx="128">
                  <c:v>28364</c:v>
                </c:pt>
                <c:pt idx="129">
                  <c:v>9105</c:v>
                </c:pt>
                <c:pt idx="130">
                  <c:v>32699</c:v>
                </c:pt>
                <c:pt idx="131">
                  <c:v>31214</c:v>
                </c:pt>
                <c:pt idx="132">
                  <c:v>24526</c:v>
                </c:pt>
                <c:pt idx="133">
                  <c:v>41588</c:v>
                </c:pt>
                <c:pt idx="134">
                  <c:v>25837</c:v>
                </c:pt>
                <c:pt idx="135">
                  <c:v>22574</c:v>
                </c:pt>
                <c:pt idx="136">
                  <c:v>12633</c:v>
                </c:pt>
                <c:pt idx="137">
                  <c:v>47381</c:v>
                </c:pt>
                <c:pt idx="138">
                  <c:v>24054</c:v>
                </c:pt>
                <c:pt idx="139">
                  <c:v>35904</c:v>
                </c:pt>
                <c:pt idx="140">
                  <c:v>32368</c:v>
                </c:pt>
                <c:pt idx="141">
                  <c:v>40573</c:v>
                </c:pt>
                <c:pt idx="142">
                  <c:v>15097</c:v>
                </c:pt>
                <c:pt idx="143">
                  <c:v>30587</c:v>
                </c:pt>
                <c:pt idx="144">
                  <c:v>8002</c:v>
                </c:pt>
                <c:pt idx="145">
                  <c:v>47381</c:v>
                </c:pt>
                <c:pt idx="146">
                  <c:v>13295</c:v>
                </c:pt>
                <c:pt idx="147">
                  <c:v>30889</c:v>
                </c:pt>
                <c:pt idx="148">
                  <c:v>56510</c:v>
                </c:pt>
                <c:pt idx="149">
                  <c:v>28364</c:v>
                </c:pt>
                <c:pt idx="150">
                  <c:v>36782</c:v>
                </c:pt>
                <c:pt idx="151">
                  <c:v>38876</c:v>
                </c:pt>
                <c:pt idx="152">
                  <c:v>24054</c:v>
                </c:pt>
                <c:pt idx="153">
                  <c:v>73131</c:v>
                </c:pt>
                <c:pt idx="154">
                  <c:v>48394</c:v>
                </c:pt>
                <c:pt idx="155">
                  <c:v>30889</c:v>
                </c:pt>
                <c:pt idx="156">
                  <c:v>68192</c:v>
                </c:pt>
                <c:pt idx="157">
                  <c:v>47105</c:v>
                </c:pt>
                <c:pt idx="158">
                  <c:v>39755</c:v>
                </c:pt>
                <c:pt idx="159">
                  <c:v>34299</c:v>
                </c:pt>
                <c:pt idx="160">
                  <c:v>10936</c:v>
                </c:pt>
                <c:pt idx="161">
                  <c:v>39755</c:v>
                </c:pt>
                <c:pt idx="162">
                  <c:v>30587</c:v>
                </c:pt>
                <c:pt idx="163">
                  <c:v>17457</c:v>
                </c:pt>
                <c:pt idx="164">
                  <c:v>9692</c:v>
                </c:pt>
                <c:pt idx="165">
                  <c:v>45669</c:v>
                </c:pt>
                <c:pt idx="166">
                  <c:v>23100</c:v>
                </c:pt>
                <c:pt idx="167">
                  <c:v>32007</c:v>
                </c:pt>
                <c:pt idx="168">
                  <c:v>27500</c:v>
                </c:pt>
                <c:pt idx="169">
                  <c:v>28739</c:v>
                </c:pt>
                <c:pt idx="170">
                  <c:v>50211</c:v>
                </c:pt>
                <c:pt idx="171">
                  <c:v>22574</c:v>
                </c:pt>
                <c:pt idx="172">
                  <c:v>38559</c:v>
                </c:pt>
                <c:pt idx="173">
                  <c:v>36464</c:v>
                </c:pt>
                <c:pt idx="174">
                  <c:v>72009</c:v>
                </c:pt>
                <c:pt idx="175">
                  <c:v>15097</c:v>
                </c:pt>
                <c:pt idx="176">
                  <c:v>29476</c:v>
                </c:pt>
                <c:pt idx="177">
                  <c:v>32368</c:v>
                </c:pt>
                <c:pt idx="178">
                  <c:v>50044</c:v>
                </c:pt>
                <c:pt idx="179">
                  <c:v>10936</c:v>
                </c:pt>
                <c:pt idx="180">
                  <c:v>49279</c:v>
                </c:pt>
                <c:pt idx="181">
                  <c:v>72079</c:v>
                </c:pt>
                <c:pt idx="182">
                  <c:v>31214</c:v>
                </c:pt>
                <c:pt idx="183">
                  <c:v>50420</c:v>
                </c:pt>
                <c:pt idx="184">
                  <c:v>16850</c:v>
                </c:pt>
                <c:pt idx="185">
                  <c:v>17457</c:v>
                </c:pt>
                <c:pt idx="186">
                  <c:v>35577</c:v>
                </c:pt>
                <c:pt idx="187">
                  <c:v>31646</c:v>
                </c:pt>
                <c:pt idx="188">
                  <c:v>6952</c:v>
                </c:pt>
                <c:pt idx="189">
                  <c:v>25424</c:v>
                </c:pt>
                <c:pt idx="190">
                  <c:v>11479</c:v>
                </c:pt>
                <c:pt idx="191">
                  <c:v>16850</c:v>
                </c:pt>
                <c:pt idx="192">
                  <c:v>16248</c:v>
                </c:pt>
                <c:pt idx="193">
                  <c:v>25424</c:v>
                </c:pt>
                <c:pt idx="194">
                  <c:v>35577</c:v>
                </c:pt>
                <c:pt idx="195">
                  <c:v>32368</c:v>
                </c:pt>
                <c:pt idx="196">
                  <c:v>65813</c:v>
                </c:pt>
                <c:pt idx="197">
                  <c:v>21650</c:v>
                </c:pt>
                <c:pt idx="198">
                  <c:v>25424</c:v>
                </c:pt>
                <c:pt idx="199">
                  <c:v>30214</c:v>
                </c:pt>
                <c:pt idx="200">
                  <c:v>67336</c:v>
                </c:pt>
                <c:pt idx="201">
                  <c:v>86474</c:v>
                </c:pt>
                <c:pt idx="202">
                  <c:v>23593</c:v>
                </c:pt>
                <c:pt idx="203">
                  <c:v>56510</c:v>
                </c:pt>
                <c:pt idx="204">
                  <c:v>36464</c:v>
                </c:pt>
                <c:pt idx="205">
                  <c:v>45488</c:v>
                </c:pt>
                <c:pt idx="206">
                  <c:v>37381</c:v>
                </c:pt>
                <c:pt idx="207">
                  <c:v>32007</c:v>
                </c:pt>
                <c:pt idx="208">
                  <c:v>75446</c:v>
                </c:pt>
                <c:pt idx="209">
                  <c:v>26269</c:v>
                </c:pt>
                <c:pt idx="210">
                  <c:v>11479</c:v>
                </c:pt>
                <c:pt idx="211">
                  <c:v>31646</c:v>
                </c:pt>
                <c:pt idx="212">
                  <c:v>29841</c:v>
                </c:pt>
                <c:pt idx="213">
                  <c:v>46877</c:v>
                </c:pt>
                <c:pt idx="214">
                  <c:v>23100</c:v>
                </c:pt>
                <c:pt idx="215">
                  <c:v>28739</c:v>
                </c:pt>
                <c:pt idx="216">
                  <c:v>12633</c:v>
                </c:pt>
                <c:pt idx="217">
                  <c:v>13831</c:v>
                </c:pt>
                <c:pt idx="218">
                  <c:v>35904</c:v>
                </c:pt>
                <c:pt idx="219">
                  <c:v>46140</c:v>
                </c:pt>
                <c:pt idx="220">
                  <c:v>13831</c:v>
                </c:pt>
                <c:pt idx="221">
                  <c:v>30587</c:v>
                </c:pt>
                <c:pt idx="222">
                  <c:v>30587</c:v>
                </c:pt>
                <c:pt idx="223">
                  <c:v>23100</c:v>
                </c:pt>
                <c:pt idx="224">
                  <c:v>22141</c:v>
                </c:pt>
                <c:pt idx="225">
                  <c:v>37381</c:v>
                </c:pt>
                <c:pt idx="226">
                  <c:v>27500</c:v>
                </c:pt>
                <c:pt idx="227">
                  <c:v>20706</c:v>
                </c:pt>
                <c:pt idx="228">
                  <c:v>23100</c:v>
                </c:pt>
                <c:pt idx="229">
                  <c:v>34299</c:v>
                </c:pt>
                <c:pt idx="230">
                  <c:v>33972</c:v>
                </c:pt>
                <c:pt idx="231">
                  <c:v>48151</c:v>
                </c:pt>
                <c:pt idx="232">
                  <c:v>29107</c:v>
                </c:pt>
                <c:pt idx="233">
                  <c:v>30889</c:v>
                </c:pt>
                <c:pt idx="234">
                  <c:v>34638</c:v>
                </c:pt>
                <c:pt idx="235">
                  <c:v>39454</c:v>
                </c:pt>
                <c:pt idx="236">
                  <c:v>19621</c:v>
                </c:pt>
                <c:pt idx="237">
                  <c:v>34976</c:v>
                </c:pt>
                <c:pt idx="238">
                  <c:v>24965</c:v>
                </c:pt>
                <c:pt idx="239">
                  <c:v>35577</c:v>
                </c:pt>
                <c:pt idx="240">
                  <c:v>11479</c:v>
                </c:pt>
                <c:pt idx="241">
                  <c:v>23100</c:v>
                </c:pt>
                <c:pt idx="242">
                  <c:v>16850</c:v>
                </c:pt>
                <c:pt idx="243">
                  <c:v>31214</c:v>
                </c:pt>
                <c:pt idx="244">
                  <c:v>25837</c:v>
                </c:pt>
                <c:pt idx="245">
                  <c:v>26269</c:v>
                </c:pt>
                <c:pt idx="246">
                  <c:v>24054</c:v>
                </c:pt>
                <c:pt idx="247">
                  <c:v>58291</c:v>
                </c:pt>
                <c:pt idx="248">
                  <c:v>52569</c:v>
                </c:pt>
                <c:pt idx="249">
                  <c:v>57266</c:v>
                </c:pt>
                <c:pt idx="250">
                  <c:v>36230</c:v>
                </c:pt>
                <c:pt idx="251">
                  <c:v>74023</c:v>
                </c:pt>
                <c:pt idx="252">
                  <c:v>41588</c:v>
                </c:pt>
                <c:pt idx="253">
                  <c:v>44749</c:v>
                </c:pt>
                <c:pt idx="254">
                  <c:v>27068</c:v>
                </c:pt>
                <c:pt idx="255">
                  <c:v>19621</c:v>
                </c:pt>
                <c:pt idx="256">
                  <c:v>32007</c:v>
                </c:pt>
                <c:pt idx="257">
                  <c:v>8002</c:v>
                </c:pt>
                <c:pt idx="258">
                  <c:v>42809</c:v>
                </c:pt>
                <c:pt idx="259">
                  <c:v>38559</c:v>
                </c:pt>
                <c:pt idx="260">
                  <c:v>71417</c:v>
                </c:pt>
                <c:pt idx="261">
                  <c:v>26269</c:v>
                </c:pt>
                <c:pt idx="262">
                  <c:v>46637</c:v>
                </c:pt>
                <c:pt idx="263">
                  <c:v>18498</c:v>
                </c:pt>
                <c:pt idx="264">
                  <c:v>27940</c:v>
                </c:pt>
                <c:pt idx="265">
                  <c:v>42571</c:v>
                </c:pt>
                <c:pt idx="266">
                  <c:v>29107</c:v>
                </c:pt>
                <c:pt idx="267">
                  <c:v>46637</c:v>
                </c:pt>
                <c:pt idx="268">
                  <c:v>45488</c:v>
                </c:pt>
                <c:pt idx="269">
                  <c:v>42088</c:v>
                </c:pt>
                <c:pt idx="270">
                  <c:v>76012</c:v>
                </c:pt>
                <c:pt idx="271">
                  <c:v>30214</c:v>
                </c:pt>
                <c:pt idx="272">
                  <c:v>27068</c:v>
                </c:pt>
                <c:pt idx="273">
                  <c:v>61316</c:v>
                </c:pt>
                <c:pt idx="274">
                  <c:v>16850</c:v>
                </c:pt>
                <c:pt idx="275">
                  <c:v>37707</c:v>
                </c:pt>
                <c:pt idx="276">
                  <c:v>12048</c:v>
                </c:pt>
                <c:pt idx="277">
                  <c:v>33654</c:v>
                </c:pt>
                <c:pt idx="278">
                  <c:v>39166</c:v>
                </c:pt>
                <c:pt idx="279">
                  <c:v>10328</c:v>
                </c:pt>
                <c:pt idx="280">
                  <c:v>31646</c:v>
                </c:pt>
                <c:pt idx="281">
                  <c:v>42297</c:v>
                </c:pt>
                <c:pt idx="282">
                  <c:v>28739</c:v>
                </c:pt>
                <c:pt idx="283">
                  <c:v>13831</c:v>
                </c:pt>
                <c:pt idx="284">
                  <c:v>21650</c:v>
                </c:pt>
                <c:pt idx="285">
                  <c:v>27500</c:v>
                </c:pt>
                <c:pt idx="286">
                  <c:v>33032</c:v>
                </c:pt>
                <c:pt idx="287">
                  <c:v>45669</c:v>
                </c:pt>
                <c:pt idx="288">
                  <c:v>10936</c:v>
                </c:pt>
                <c:pt idx="289">
                  <c:v>35904</c:v>
                </c:pt>
                <c:pt idx="290">
                  <c:v>31646</c:v>
                </c:pt>
                <c:pt idx="291">
                  <c:v>22141</c:v>
                </c:pt>
                <c:pt idx="292">
                  <c:v>36464</c:v>
                </c:pt>
                <c:pt idx="293">
                  <c:v>40351</c:v>
                </c:pt>
                <c:pt idx="294">
                  <c:v>42297</c:v>
                </c:pt>
                <c:pt idx="295">
                  <c:v>37707</c:v>
                </c:pt>
                <c:pt idx="296">
                  <c:v>41856</c:v>
                </c:pt>
                <c:pt idx="297">
                  <c:v>38559</c:v>
                </c:pt>
                <c:pt idx="298">
                  <c:v>22141</c:v>
                </c:pt>
                <c:pt idx="299">
                  <c:v>38876</c:v>
                </c:pt>
                <c:pt idx="300">
                  <c:v>23100</c:v>
                </c:pt>
                <c:pt idx="301">
                  <c:v>47381</c:v>
                </c:pt>
                <c:pt idx="302">
                  <c:v>36464</c:v>
                </c:pt>
                <c:pt idx="303">
                  <c:v>78288</c:v>
                </c:pt>
                <c:pt idx="304">
                  <c:v>9105</c:v>
                </c:pt>
                <c:pt idx="305">
                  <c:v>24965</c:v>
                </c:pt>
                <c:pt idx="306">
                  <c:v>15681</c:v>
                </c:pt>
                <c:pt idx="307">
                  <c:v>27068</c:v>
                </c:pt>
                <c:pt idx="308">
                  <c:v>21650</c:v>
                </c:pt>
                <c:pt idx="309">
                  <c:v>15097</c:v>
                </c:pt>
                <c:pt idx="310">
                  <c:v>46342</c:v>
                </c:pt>
                <c:pt idx="311">
                  <c:v>37055</c:v>
                </c:pt>
                <c:pt idx="312">
                  <c:v>34638</c:v>
                </c:pt>
                <c:pt idx="313">
                  <c:v>19084</c:v>
                </c:pt>
                <c:pt idx="314">
                  <c:v>42571</c:v>
                </c:pt>
                <c:pt idx="315">
                  <c:v>34638</c:v>
                </c:pt>
                <c:pt idx="316">
                  <c:v>19084</c:v>
                </c:pt>
                <c:pt idx="317">
                  <c:v>25837</c:v>
                </c:pt>
                <c:pt idx="318">
                  <c:v>47381</c:v>
                </c:pt>
                <c:pt idx="319">
                  <c:v>40573</c:v>
                </c:pt>
                <c:pt idx="320">
                  <c:v>20165</c:v>
                </c:pt>
                <c:pt idx="321">
                  <c:v>20165</c:v>
                </c:pt>
                <c:pt idx="322">
                  <c:v>30889</c:v>
                </c:pt>
                <c:pt idx="323">
                  <c:v>40351</c:v>
                </c:pt>
                <c:pt idx="324">
                  <c:v>34976</c:v>
                </c:pt>
                <c:pt idx="325">
                  <c:v>10328</c:v>
                </c:pt>
                <c:pt idx="326">
                  <c:v>27500</c:v>
                </c:pt>
                <c:pt idx="327">
                  <c:v>6386</c:v>
                </c:pt>
                <c:pt idx="328">
                  <c:v>46877</c:v>
                </c:pt>
                <c:pt idx="329">
                  <c:v>30214</c:v>
                </c:pt>
                <c:pt idx="330">
                  <c:v>30587</c:v>
                </c:pt>
                <c:pt idx="331">
                  <c:v>24526</c:v>
                </c:pt>
                <c:pt idx="332">
                  <c:v>46637</c:v>
                </c:pt>
                <c:pt idx="333">
                  <c:v>24054</c:v>
                </c:pt>
                <c:pt idx="334">
                  <c:v>44048</c:v>
                </c:pt>
                <c:pt idx="335">
                  <c:v>16248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Sheet7!$I$1</c:f>
              <c:strCache>
                <c:ptCount val="1"/>
                <c:pt idx="0">
                  <c:v>CISC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Sheet7!$J$2:$J$337</c:f>
              <c:numCache>
                <c:formatCode>General</c:formatCode>
                <c:ptCount val="336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40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  <c:pt idx="12">
                  <c:v>40</c:v>
                </c:pt>
                <c:pt idx="13">
                  <c:v>40</c:v>
                </c:pt>
                <c:pt idx="14">
                  <c:v>40</c:v>
                </c:pt>
              </c:numCache>
            </c:numRef>
          </c:xVal>
          <c:yVal>
            <c:numRef>
              <c:f>Sheet7!$I$2:$I$337</c:f>
              <c:numCache>
                <c:formatCode>General</c:formatCode>
                <c:ptCount val="336"/>
                <c:pt idx="0">
                  <c:v>20715</c:v>
                </c:pt>
                <c:pt idx="1">
                  <c:v>28829</c:v>
                </c:pt>
                <c:pt idx="2">
                  <c:v>18203</c:v>
                </c:pt>
                <c:pt idx="3">
                  <c:v>22041</c:v>
                </c:pt>
                <c:pt idx="4">
                  <c:v>67600</c:v>
                </c:pt>
                <c:pt idx="5">
                  <c:v>56264</c:v>
                </c:pt>
                <c:pt idx="6">
                  <c:v>33884</c:v>
                </c:pt>
                <c:pt idx="7">
                  <c:v>34324</c:v>
                </c:pt>
                <c:pt idx="8">
                  <c:v>16503</c:v>
                </c:pt>
                <c:pt idx="9">
                  <c:v>27685</c:v>
                </c:pt>
                <c:pt idx="10">
                  <c:v>9127</c:v>
                </c:pt>
                <c:pt idx="11">
                  <c:v>29307</c:v>
                </c:pt>
                <c:pt idx="12">
                  <c:v>15712</c:v>
                </c:pt>
                <c:pt idx="13">
                  <c:v>17419</c:v>
                </c:pt>
                <c:pt idx="14">
                  <c:v>16503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Sheet7!$K$1</c:f>
              <c:strCache>
                <c:ptCount val="1"/>
                <c:pt idx="0">
                  <c:v>GT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Sheet7!$L$2:$L$337</c:f>
              <c:numCache>
                <c:formatCode>General</c:formatCode>
                <c:ptCount val="336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</c:numCache>
            </c:numRef>
          </c:xVal>
          <c:yVal>
            <c:numRef>
              <c:f>Sheet7!$K$2:$K$337</c:f>
              <c:numCache>
                <c:formatCode>General</c:formatCode>
                <c:ptCount val="336"/>
                <c:pt idx="0">
                  <c:v>38496</c:v>
                </c:pt>
                <c:pt idx="1">
                  <c:v>28057</c:v>
                </c:pt>
                <c:pt idx="2">
                  <c:v>42784</c:v>
                </c:pt>
                <c:pt idx="3">
                  <c:v>32052</c:v>
                </c:pt>
                <c:pt idx="4">
                  <c:v>51801</c:v>
                </c:pt>
                <c:pt idx="5">
                  <c:v>64318</c:v>
                </c:pt>
                <c:pt idx="6">
                  <c:v>20468</c:v>
                </c:pt>
                <c:pt idx="7">
                  <c:v>63123</c:v>
                </c:pt>
                <c:pt idx="8">
                  <c:v>10448</c:v>
                </c:pt>
                <c:pt idx="9">
                  <c:v>45632</c:v>
                </c:pt>
                <c:pt idx="10">
                  <c:v>51277</c:v>
                </c:pt>
                <c:pt idx="11">
                  <c:v>27783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Sheet7!$M$1</c:f>
              <c:strCache>
                <c:ptCount val="1"/>
                <c:pt idx="0">
                  <c:v>HP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Sheet7!$N$2:$N$337</c:f>
              <c:numCache>
                <c:formatCode>General</c:formatCode>
                <c:ptCount val="336"/>
                <c:pt idx="0">
                  <c:v>60</c:v>
                </c:pt>
              </c:numCache>
            </c:numRef>
          </c:xVal>
          <c:yVal>
            <c:numRef>
              <c:f>Sheet7!$M$2:$M$337</c:f>
              <c:numCache>
                <c:formatCode>General</c:formatCode>
                <c:ptCount val="336"/>
                <c:pt idx="0">
                  <c:v>43723</c:v>
                </c:pt>
              </c:numCache>
            </c:numRef>
          </c:yVal>
          <c:smooth val="0"/>
        </c:ser>
        <c:ser>
          <c:idx val="7"/>
          <c:order val="7"/>
          <c:tx>
            <c:strRef>
              <c:f>Sheet7!$O$1</c:f>
              <c:strCache>
                <c:ptCount val="1"/>
                <c:pt idx="0">
                  <c:v>KK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Sheet7!$P$2:$P$337</c:f>
              <c:numCache>
                <c:formatCode>General</c:formatCode>
                <c:ptCount val="336"/>
                <c:pt idx="0">
                  <c:v>70</c:v>
                </c:pt>
                <c:pt idx="1">
                  <c:v>70</c:v>
                </c:pt>
                <c:pt idx="2">
                  <c:v>70</c:v>
                </c:pt>
                <c:pt idx="3">
                  <c:v>70</c:v>
                </c:pt>
                <c:pt idx="4">
                  <c:v>70</c:v>
                </c:pt>
                <c:pt idx="5">
                  <c:v>70</c:v>
                </c:pt>
                <c:pt idx="6">
                  <c:v>70</c:v>
                </c:pt>
                <c:pt idx="7">
                  <c:v>70</c:v>
                </c:pt>
                <c:pt idx="8">
                  <c:v>70</c:v>
                </c:pt>
                <c:pt idx="9">
                  <c:v>70</c:v>
                </c:pt>
                <c:pt idx="10">
                  <c:v>70</c:v>
                </c:pt>
                <c:pt idx="11">
                  <c:v>70</c:v>
                </c:pt>
                <c:pt idx="12">
                  <c:v>70</c:v>
                </c:pt>
                <c:pt idx="13">
                  <c:v>70</c:v>
                </c:pt>
              </c:numCache>
            </c:numRef>
          </c:xVal>
          <c:yVal>
            <c:numRef>
              <c:f>Sheet7!$O$2:$O$337</c:f>
              <c:numCache>
                <c:formatCode>General</c:formatCode>
                <c:ptCount val="336"/>
                <c:pt idx="0">
                  <c:v>29427</c:v>
                </c:pt>
                <c:pt idx="1">
                  <c:v>44084</c:v>
                </c:pt>
                <c:pt idx="2">
                  <c:v>28112</c:v>
                </c:pt>
                <c:pt idx="3">
                  <c:v>13075</c:v>
                </c:pt>
                <c:pt idx="4">
                  <c:v>43747</c:v>
                </c:pt>
                <c:pt idx="5">
                  <c:v>10628</c:v>
                </c:pt>
                <c:pt idx="6">
                  <c:v>29427</c:v>
                </c:pt>
                <c:pt idx="7">
                  <c:v>22787</c:v>
                </c:pt>
                <c:pt idx="8">
                  <c:v>24091</c:v>
                </c:pt>
                <c:pt idx="9">
                  <c:v>44084</c:v>
                </c:pt>
                <c:pt idx="10">
                  <c:v>35791</c:v>
                </c:pt>
                <c:pt idx="11">
                  <c:v>14147</c:v>
                </c:pt>
                <c:pt idx="12">
                  <c:v>36546</c:v>
                </c:pt>
                <c:pt idx="13">
                  <c:v>10628</c:v>
                </c:pt>
              </c:numCache>
            </c:numRef>
          </c:yVal>
          <c:smooth val="0"/>
        </c:ser>
        <c:ser>
          <c:idx val="8"/>
          <c:order val="8"/>
          <c:tx>
            <c:strRef>
              <c:f>Sheet7!$Q$1</c:f>
              <c:strCache>
                <c:ptCount val="1"/>
                <c:pt idx="0">
                  <c:v>KL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Sheet7!$R$2:$R$337</c:f>
              <c:numCache>
                <c:formatCode>General</c:formatCode>
                <c:ptCount val="336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80</c:v>
                </c:pt>
                <c:pt idx="9">
                  <c:v>80</c:v>
                </c:pt>
                <c:pt idx="10">
                  <c:v>80</c:v>
                </c:pt>
                <c:pt idx="11">
                  <c:v>80</c:v>
                </c:pt>
                <c:pt idx="12">
                  <c:v>80</c:v>
                </c:pt>
                <c:pt idx="13">
                  <c:v>80</c:v>
                </c:pt>
                <c:pt idx="14">
                  <c:v>80</c:v>
                </c:pt>
                <c:pt idx="15">
                  <c:v>80</c:v>
                </c:pt>
                <c:pt idx="16">
                  <c:v>80</c:v>
                </c:pt>
                <c:pt idx="17">
                  <c:v>80</c:v>
                </c:pt>
              </c:numCache>
            </c:numRef>
          </c:xVal>
          <c:yVal>
            <c:numRef>
              <c:f>Sheet7!$Q$2:$Q$337</c:f>
              <c:numCache>
                <c:formatCode>General</c:formatCode>
                <c:ptCount val="336"/>
                <c:pt idx="0">
                  <c:v>42064</c:v>
                </c:pt>
                <c:pt idx="1">
                  <c:v>43875</c:v>
                </c:pt>
                <c:pt idx="2">
                  <c:v>37840</c:v>
                </c:pt>
                <c:pt idx="3">
                  <c:v>38881</c:v>
                </c:pt>
                <c:pt idx="4">
                  <c:v>17425</c:v>
                </c:pt>
                <c:pt idx="5">
                  <c:v>26797</c:v>
                </c:pt>
                <c:pt idx="6">
                  <c:v>31543</c:v>
                </c:pt>
                <c:pt idx="7">
                  <c:v>26797</c:v>
                </c:pt>
                <c:pt idx="8">
                  <c:v>46915</c:v>
                </c:pt>
                <c:pt idx="9">
                  <c:v>18431</c:v>
                </c:pt>
                <c:pt idx="10">
                  <c:v>17425</c:v>
                </c:pt>
                <c:pt idx="11">
                  <c:v>44034</c:v>
                </c:pt>
                <c:pt idx="12">
                  <c:v>48346</c:v>
                </c:pt>
                <c:pt idx="13">
                  <c:v>34088</c:v>
                </c:pt>
                <c:pt idx="14">
                  <c:v>27782</c:v>
                </c:pt>
                <c:pt idx="15">
                  <c:v>20228</c:v>
                </c:pt>
                <c:pt idx="16">
                  <c:v>63486</c:v>
                </c:pt>
                <c:pt idx="17">
                  <c:v>37051</c:v>
                </c:pt>
              </c:numCache>
            </c:numRef>
          </c:yVal>
          <c:smooth val="0"/>
        </c:ser>
        <c:ser>
          <c:idx val="9"/>
          <c:order val="9"/>
          <c:tx>
            <c:strRef>
              <c:f>Sheet7!$S$1</c:f>
              <c:strCache>
                <c:ptCount val="1"/>
                <c:pt idx="0">
                  <c:v>MG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Sheet7!$T$2:$T$337</c:f>
              <c:numCache>
                <c:formatCode>General</c:formatCode>
                <c:ptCount val="336"/>
                <c:pt idx="0">
                  <c:v>90</c:v>
                </c:pt>
              </c:numCache>
            </c:numRef>
          </c:xVal>
          <c:yVal>
            <c:numRef>
              <c:f>Sheet7!$S$2:$S$337</c:f>
              <c:numCache>
                <c:formatCode>General</c:formatCode>
                <c:ptCount val="336"/>
                <c:pt idx="0">
                  <c:v>24835</c:v>
                </c:pt>
              </c:numCache>
            </c:numRef>
          </c:yVal>
          <c:smooth val="0"/>
        </c:ser>
        <c:ser>
          <c:idx val="10"/>
          <c:order val="10"/>
          <c:tx>
            <c:strRef>
              <c:f>Sheet7!$U$1</c:f>
              <c:strCache>
                <c:ptCount val="1"/>
                <c:pt idx="0">
                  <c:v>MP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Sheet7!$V$2:$V$337</c:f>
              <c:numCache>
                <c:formatCode>General</c:formatCode>
                <c:ptCount val="33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xVal>
          <c:yVal>
            <c:numRef>
              <c:f>Sheet7!$U$2:$U$337</c:f>
              <c:numCache>
                <c:formatCode>General</c:formatCode>
                <c:ptCount val="336"/>
                <c:pt idx="0">
                  <c:v>37512</c:v>
                </c:pt>
                <c:pt idx="1">
                  <c:v>68512</c:v>
                </c:pt>
                <c:pt idx="2">
                  <c:v>53567</c:v>
                </c:pt>
              </c:numCache>
            </c:numRef>
          </c:yVal>
          <c:smooth val="0"/>
        </c:ser>
        <c:ser>
          <c:idx val="11"/>
          <c:order val="11"/>
          <c:tx>
            <c:strRef>
              <c:f>Sheet7!$W$1</c:f>
              <c:strCache>
                <c:ptCount val="1"/>
                <c:pt idx="0">
                  <c:v>MR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Sheet7!$X$2:$X$337</c:f>
              <c:numCache>
                <c:formatCode>General</c:formatCode>
                <c:ptCount val="336"/>
                <c:pt idx="0">
                  <c:v>110</c:v>
                </c:pt>
              </c:numCache>
            </c:numRef>
          </c:xVal>
          <c:yVal>
            <c:numRef>
              <c:f>Sheet7!$W$2:$W$337</c:f>
              <c:numCache>
                <c:formatCode>General</c:formatCode>
                <c:ptCount val="336"/>
                <c:pt idx="0">
                  <c:v>56419</c:v>
                </c:pt>
              </c:numCache>
            </c:numRef>
          </c:yVal>
          <c:smooth val="0"/>
        </c:ser>
        <c:ser>
          <c:idx val="12"/>
          <c:order val="12"/>
          <c:tx>
            <c:strRef>
              <c:f>Sheet7!$Y$1</c:f>
              <c:strCache>
                <c:ptCount val="1"/>
                <c:pt idx="0">
                  <c:v>PB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Sheet7!$Z$2:$Z$337</c:f>
              <c:numCache>
                <c:formatCode>General</c:formatCode>
                <c:ptCount val="336"/>
                <c:pt idx="0">
                  <c:v>120</c:v>
                </c:pt>
                <c:pt idx="1">
                  <c:v>120</c:v>
                </c:pt>
              </c:numCache>
            </c:numRef>
          </c:xVal>
          <c:yVal>
            <c:numRef>
              <c:f>Sheet7!$Y$2:$Y$337</c:f>
              <c:numCache>
                <c:formatCode>General</c:formatCode>
                <c:ptCount val="336"/>
                <c:pt idx="0">
                  <c:v>41457</c:v>
                </c:pt>
                <c:pt idx="1">
                  <c:v>61371</c:v>
                </c:pt>
              </c:numCache>
            </c:numRef>
          </c:yVal>
          <c:smooth val="0"/>
        </c:ser>
        <c:ser>
          <c:idx val="13"/>
          <c:order val="13"/>
          <c:tx>
            <c:strRef>
              <c:f>Sheet7!$AA$1</c:f>
              <c:strCache>
                <c:ptCount val="1"/>
                <c:pt idx="0">
                  <c:v>RJ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Sheet7!$AB$2:$AB$337</c:f>
              <c:numCache>
                <c:formatCode>General</c:formatCode>
                <c:ptCount val="336"/>
                <c:pt idx="0">
                  <c:v>130</c:v>
                </c:pt>
                <c:pt idx="1">
                  <c:v>130</c:v>
                </c:pt>
                <c:pt idx="2">
                  <c:v>130</c:v>
                </c:pt>
                <c:pt idx="3">
                  <c:v>130</c:v>
                </c:pt>
                <c:pt idx="4">
                  <c:v>130</c:v>
                </c:pt>
                <c:pt idx="5">
                  <c:v>130</c:v>
                </c:pt>
                <c:pt idx="6">
                  <c:v>130</c:v>
                </c:pt>
                <c:pt idx="7">
                  <c:v>130</c:v>
                </c:pt>
                <c:pt idx="8">
                  <c:v>130</c:v>
                </c:pt>
                <c:pt idx="9">
                  <c:v>130</c:v>
                </c:pt>
                <c:pt idx="10">
                  <c:v>130</c:v>
                </c:pt>
                <c:pt idx="11">
                  <c:v>130</c:v>
                </c:pt>
                <c:pt idx="12">
                  <c:v>130</c:v>
                </c:pt>
                <c:pt idx="13">
                  <c:v>130</c:v>
                </c:pt>
                <c:pt idx="14">
                  <c:v>130</c:v>
                </c:pt>
                <c:pt idx="15">
                  <c:v>130</c:v>
                </c:pt>
                <c:pt idx="16">
                  <c:v>130</c:v>
                </c:pt>
                <c:pt idx="17">
                  <c:v>130</c:v>
                </c:pt>
                <c:pt idx="18">
                  <c:v>130</c:v>
                </c:pt>
                <c:pt idx="19">
                  <c:v>130</c:v>
                </c:pt>
              </c:numCache>
            </c:numRef>
          </c:xVal>
          <c:yVal>
            <c:numRef>
              <c:f>Sheet7!$AA$2:$AA$337</c:f>
              <c:numCache>
                <c:formatCode>General</c:formatCode>
                <c:ptCount val="336"/>
                <c:pt idx="0">
                  <c:v>67878</c:v>
                </c:pt>
                <c:pt idx="1">
                  <c:v>42760</c:v>
                </c:pt>
                <c:pt idx="2">
                  <c:v>46314</c:v>
                </c:pt>
                <c:pt idx="3">
                  <c:v>26575</c:v>
                </c:pt>
                <c:pt idx="4">
                  <c:v>62477</c:v>
                </c:pt>
                <c:pt idx="5">
                  <c:v>25320</c:v>
                </c:pt>
                <c:pt idx="6">
                  <c:v>15287</c:v>
                </c:pt>
                <c:pt idx="7">
                  <c:v>61455</c:v>
                </c:pt>
                <c:pt idx="8">
                  <c:v>35194</c:v>
                </c:pt>
                <c:pt idx="9">
                  <c:v>40067</c:v>
                </c:pt>
                <c:pt idx="10">
                  <c:v>11092</c:v>
                </c:pt>
                <c:pt idx="11">
                  <c:v>40460</c:v>
                </c:pt>
                <c:pt idx="12">
                  <c:v>46738</c:v>
                </c:pt>
                <c:pt idx="13">
                  <c:v>18178</c:v>
                </c:pt>
                <c:pt idx="14">
                  <c:v>61754</c:v>
                </c:pt>
                <c:pt idx="15">
                  <c:v>30364</c:v>
                </c:pt>
                <c:pt idx="16">
                  <c:v>12614</c:v>
                </c:pt>
                <c:pt idx="17">
                  <c:v>55452</c:v>
                </c:pt>
                <c:pt idx="18">
                  <c:v>15287</c:v>
                </c:pt>
                <c:pt idx="19">
                  <c:v>54162</c:v>
                </c:pt>
              </c:numCache>
            </c:numRef>
          </c:yVal>
          <c:smooth val="0"/>
        </c:ser>
        <c:ser>
          <c:idx val="14"/>
          <c:order val="14"/>
          <c:tx>
            <c:strRef>
              <c:f>Sheet7!$AC$1</c:f>
              <c:strCache>
                <c:ptCount val="1"/>
                <c:pt idx="0">
                  <c:v>TN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Sheet7!$AD$2:$AD$337</c:f>
              <c:numCache>
                <c:formatCode>General</c:formatCode>
                <c:ptCount val="336"/>
                <c:pt idx="0">
                  <c:v>140</c:v>
                </c:pt>
                <c:pt idx="1">
                  <c:v>140</c:v>
                </c:pt>
              </c:numCache>
            </c:numRef>
          </c:xVal>
          <c:yVal>
            <c:numRef>
              <c:f>Sheet7!$AC$2:$AC$337</c:f>
              <c:numCache>
                <c:formatCode>General</c:formatCode>
                <c:ptCount val="336"/>
                <c:pt idx="0">
                  <c:v>45047</c:v>
                </c:pt>
                <c:pt idx="1">
                  <c:v>45423</c:v>
                </c:pt>
              </c:numCache>
            </c:numRef>
          </c:yVal>
          <c:smooth val="0"/>
        </c:ser>
        <c:ser>
          <c:idx val="15"/>
          <c:order val="15"/>
          <c:tx>
            <c:strRef>
              <c:f>Sheet7!$AE$1</c:f>
              <c:strCache>
                <c:ptCount val="1"/>
                <c:pt idx="0">
                  <c:v>UP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</c:marker>
          <c:xVal>
            <c:numRef>
              <c:f>Sheet7!$AF$2:$AF$337</c:f>
              <c:numCache>
                <c:formatCode>General</c:formatCode>
                <c:ptCount val="336"/>
                <c:pt idx="0">
                  <c:v>150</c:v>
                </c:pt>
                <c:pt idx="1">
                  <c:v>150</c:v>
                </c:pt>
                <c:pt idx="2">
                  <c:v>150</c:v>
                </c:pt>
                <c:pt idx="3">
                  <c:v>150</c:v>
                </c:pt>
              </c:numCache>
            </c:numRef>
          </c:xVal>
          <c:yVal>
            <c:numRef>
              <c:f>Sheet7!$AE$2:$AE$337</c:f>
              <c:numCache>
                <c:formatCode>General</c:formatCode>
                <c:ptCount val="336"/>
                <c:pt idx="0">
                  <c:v>21759</c:v>
                </c:pt>
                <c:pt idx="1">
                  <c:v>58001</c:v>
                </c:pt>
                <c:pt idx="2">
                  <c:v>60082</c:v>
                </c:pt>
                <c:pt idx="3">
                  <c:v>54663</c:v>
                </c:pt>
              </c:numCache>
            </c:numRef>
          </c:yVal>
          <c:smooth val="0"/>
        </c:ser>
        <c:ser>
          <c:idx val="16"/>
          <c:order val="16"/>
          <c:spPr>
            <a:ln w="28575">
              <a:noFill/>
            </a:ln>
          </c:spPr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585920"/>
        <c:axId val="87587456"/>
      </c:scatterChart>
      <c:valAx>
        <c:axId val="875859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587456"/>
        <c:crosses val="autoZero"/>
        <c:crossBetween val="midCat"/>
        <c:majorUnit val="10"/>
      </c:valAx>
      <c:valAx>
        <c:axId val="87587456"/>
        <c:scaling>
          <c:orientation val="minMax"/>
          <c:min val="44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>
            <a:noFill/>
          </a:ln>
        </c:spPr>
        <c:crossAx val="87585920"/>
        <c:crosses val="autoZero"/>
        <c:crossBetween val="midCat"/>
        <c:majorUnit val="770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122553759727398E-2"/>
          <c:y val="0.20868930446194225"/>
          <c:w val="0.82990663995947878"/>
          <c:h val="0.6656621828521435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Sheet5!$E$4</c:f>
              <c:strCache>
                <c:ptCount val="1"/>
                <c:pt idx="0">
                  <c:v>CBSE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Sheet5!$F$3:$J$3</c:f>
              <c:strCache>
                <c:ptCount val="5"/>
                <c:pt idx="0">
                  <c:v>CBSE Presence</c:v>
                </c:pt>
                <c:pt idx="1">
                  <c:v>Top 100</c:v>
                </c:pt>
                <c:pt idx="2">
                  <c:v>Top 1000</c:v>
                </c:pt>
                <c:pt idx="3">
                  <c:v>Top 10,000</c:v>
                </c:pt>
                <c:pt idx="4">
                  <c:v>Top 1,00,000</c:v>
                </c:pt>
              </c:strCache>
            </c:strRef>
          </c:cat>
          <c:val>
            <c:numRef>
              <c:f>Sheet5!$F$4:$J$4</c:f>
              <c:numCache>
                <c:formatCode>General</c:formatCode>
                <c:ptCount val="5"/>
                <c:pt idx="0">
                  <c:v>39.58</c:v>
                </c:pt>
                <c:pt idx="1">
                  <c:v>69.81</c:v>
                </c:pt>
                <c:pt idx="2">
                  <c:v>67.5</c:v>
                </c:pt>
                <c:pt idx="3">
                  <c:v>63.89</c:v>
                </c:pt>
                <c:pt idx="4">
                  <c:v>59.25</c:v>
                </c:pt>
              </c:numCache>
            </c:numRef>
          </c:val>
        </c:ser>
        <c:ser>
          <c:idx val="1"/>
          <c:order val="1"/>
          <c:tx>
            <c:strRef>
              <c:f>Sheet5!$E$5</c:f>
              <c:strCache>
                <c:ptCount val="1"/>
                <c:pt idx="0">
                  <c:v>Rest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Sheet5!$F$3:$J$3</c:f>
              <c:strCache>
                <c:ptCount val="5"/>
                <c:pt idx="0">
                  <c:v>CBSE Presence</c:v>
                </c:pt>
                <c:pt idx="1">
                  <c:v>Top 100</c:v>
                </c:pt>
                <c:pt idx="2">
                  <c:v>Top 1000</c:v>
                </c:pt>
                <c:pt idx="3">
                  <c:v>Top 10,000</c:v>
                </c:pt>
                <c:pt idx="4">
                  <c:v>Top 1,00,000</c:v>
                </c:pt>
              </c:strCache>
            </c:strRef>
          </c:cat>
          <c:val>
            <c:numRef>
              <c:f>Sheet5!$F$5:$J$5</c:f>
              <c:numCache>
                <c:formatCode>General</c:formatCode>
                <c:ptCount val="5"/>
                <c:pt idx="0">
                  <c:v>60.42</c:v>
                </c:pt>
                <c:pt idx="1">
                  <c:v>30.189999999999998</c:v>
                </c:pt>
                <c:pt idx="2">
                  <c:v>32.5</c:v>
                </c:pt>
                <c:pt idx="3">
                  <c:v>36.11</c:v>
                </c:pt>
                <c:pt idx="4">
                  <c:v>40.75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758528"/>
        <c:axId val="44760064"/>
      </c:barChart>
      <c:catAx>
        <c:axId val="44758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44760064"/>
        <c:crosses val="autoZero"/>
        <c:auto val="1"/>
        <c:lblAlgn val="ctr"/>
        <c:lblOffset val="100"/>
        <c:noMultiLvlLbl val="0"/>
      </c:catAx>
      <c:valAx>
        <c:axId val="447600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44758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5223972003499565"/>
          <c:y val="2.190370734908139E-2"/>
          <c:w val="0.32173688815213886"/>
          <c:h val="0.12980369641294839"/>
        </c:manualLayout>
      </c:layout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EC1BF-9816-4F7A-88E7-830D260F3CD7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0A17C-8195-4173-BD8D-EDDCE9F35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50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0A17C-8195-4173-BD8D-EDDCE9F35FE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23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4D362-24DF-404A-97F6-290537F502CE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42EB1-5EEC-4AE1-8351-03EB4230F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56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17A7A-FEB6-4ED2-9252-650E59A20EC5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D53FC-71E7-488A-94FE-6BC634388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5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1C76-EE86-4C6D-8966-C4B219C57561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15DF6-D16F-4497-867F-57F9F5CE8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5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A0267-ACF0-46FA-A275-BC3DE7C2D6B9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D4980-FA73-49C6-97F4-4C30C58E7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2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6D917-C484-4DA9-A0DB-DEF84B491C71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9F41E-9F08-4E41-9BBA-3CE08E1B8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4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D6B2-36EB-4404-B40D-47571F481BB3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2CD03-1C14-453D-85B8-DFBECDBF1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3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1D06B-51D4-4AA4-801C-8B9C13BD97CD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63C89-AA9D-475F-BE6F-8B9AD6AD8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5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875C6-D561-44FE-B442-3C38B43D0D0F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80F3F-EFB3-4933-A277-93758AD7C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1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8F18D-DA86-46B6-9D55-73FA206F316F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441E2-8B21-4442-ADC2-358D5B746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4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9C826-F8FD-4303-BA53-535489A2FCFD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653C7-015E-415E-9B5E-C9125D391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9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603BB-7BB3-4B09-96A1-8CBE8B71038E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80C6C-A88B-4B7E-BFFC-83BF42801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57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8A8637-1CD3-4B4A-8D39-78F50BAD4308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B68F5E-C0AB-4C89-B533-5D6830FFA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dirty="0" smtClean="0"/>
              <a:t>Comparison of two Normalization Procedures</a:t>
            </a:r>
          </a:p>
          <a:p>
            <a:pPr eaLnBrk="1" hangingPunct="1"/>
            <a:r>
              <a:rPr lang="en-US" dirty="0"/>
              <a:t>and implications for students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778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000969"/>
              </p:ext>
            </p:extLst>
          </p:nvPr>
        </p:nvGraphicFramePr>
        <p:xfrm>
          <a:off x="1828800" y="1000780"/>
          <a:ext cx="7315200" cy="283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5054101"/>
              </p:ext>
            </p:extLst>
          </p:nvPr>
        </p:nvGraphicFramePr>
        <p:xfrm>
          <a:off x="1828800" y="4005590"/>
          <a:ext cx="7315200" cy="283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Left Brace 6"/>
          <p:cNvSpPr/>
          <p:nvPr/>
        </p:nvSpPr>
        <p:spPr>
          <a:xfrm>
            <a:off x="1371600" y="1072217"/>
            <a:ext cx="457200" cy="24431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215217"/>
            <a:ext cx="14428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 smtClean="0"/>
              <a:t>Change in Rank under Procedure P1</a:t>
            </a:r>
            <a:endParaRPr lang="en-US" sz="1050" b="1" dirty="0"/>
          </a:p>
        </p:txBody>
      </p:sp>
      <p:sp>
        <p:nvSpPr>
          <p:cNvPr id="9" name="Left Brace 8"/>
          <p:cNvSpPr/>
          <p:nvPr/>
        </p:nvSpPr>
        <p:spPr>
          <a:xfrm>
            <a:off x="1371600" y="4077027"/>
            <a:ext cx="457200" cy="24431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5220027"/>
            <a:ext cx="14428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 smtClean="0"/>
              <a:t>Change in Rank under Procedure P2</a:t>
            </a:r>
            <a:endParaRPr lang="en-US" sz="1050" b="1" dirty="0"/>
          </a:p>
        </p:txBody>
      </p:sp>
      <p:grpSp>
        <p:nvGrpSpPr>
          <p:cNvPr id="28" name="Group 27"/>
          <p:cNvGrpSpPr/>
          <p:nvPr/>
        </p:nvGrpSpPr>
        <p:grpSpPr>
          <a:xfrm>
            <a:off x="2133600" y="3667780"/>
            <a:ext cx="6705600" cy="261610"/>
            <a:chOff x="2133600" y="3352800"/>
            <a:chExt cx="6705600" cy="261610"/>
          </a:xfrm>
        </p:grpSpPr>
        <p:sp>
          <p:nvSpPr>
            <p:cNvPr id="12" name="TextBox 11"/>
            <p:cNvSpPr txBox="1"/>
            <p:nvPr/>
          </p:nvSpPr>
          <p:spPr>
            <a:xfrm>
              <a:off x="2539409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AP</a:t>
              </a:r>
              <a:endParaRPr lang="en-US" sz="105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2608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BR</a:t>
              </a:r>
              <a:endParaRPr lang="en-US" sz="105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352800" y="33528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CBSE</a:t>
              </a:r>
              <a:endParaRPr lang="en-US" sz="11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10000" y="33528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CISC</a:t>
              </a:r>
              <a:endParaRPr lang="en-US" sz="11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672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GT</a:t>
              </a:r>
              <a:endParaRPr lang="en-US" sz="105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054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KK</a:t>
              </a:r>
              <a:endParaRPr lang="en-US" sz="105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6482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HP</a:t>
              </a:r>
              <a:endParaRPr lang="en-US" sz="105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864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KL</a:t>
              </a:r>
              <a:endParaRPr lang="en-US" sz="105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246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MP</a:t>
              </a:r>
              <a:endParaRPr lang="en-US" sz="105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7056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MR</a:t>
              </a:r>
              <a:endParaRPr lang="en-US" sz="105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44512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MR</a:t>
              </a:r>
              <a:endParaRPr lang="en-US" sz="105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6200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RJ</a:t>
              </a:r>
              <a:endParaRPr lang="en-US" sz="105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010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TN</a:t>
              </a:r>
              <a:endParaRPr lang="en-US" sz="105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3820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UP</a:t>
              </a:r>
              <a:endParaRPr lang="en-US" sz="105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8674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MG</a:t>
              </a:r>
              <a:endParaRPr lang="en-US" sz="105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336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AM</a:t>
              </a:r>
              <a:endParaRPr lang="en-US" sz="105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133600" y="6596390"/>
            <a:ext cx="6705600" cy="261610"/>
            <a:chOff x="2133600" y="3352800"/>
            <a:chExt cx="6705600" cy="261610"/>
          </a:xfrm>
        </p:grpSpPr>
        <p:sp>
          <p:nvSpPr>
            <p:cNvPr id="30" name="TextBox 29"/>
            <p:cNvSpPr txBox="1"/>
            <p:nvPr/>
          </p:nvSpPr>
          <p:spPr>
            <a:xfrm>
              <a:off x="2539409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AP</a:t>
              </a:r>
              <a:endParaRPr lang="en-US" sz="105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2608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BR</a:t>
              </a:r>
              <a:endParaRPr lang="en-US" sz="105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352800" y="33528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CBSE</a:t>
              </a:r>
              <a:endParaRPr lang="en-US" sz="1100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0" y="33528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CISC</a:t>
              </a:r>
              <a:endParaRPr lang="en-US" sz="11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2672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GT</a:t>
              </a:r>
              <a:endParaRPr lang="en-US" sz="105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1054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KK</a:t>
              </a:r>
              <a:endParaRPr lang="en-US" sz="1050" b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6482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HP</a:t>
              </a:r>
              <a:endParaRPr lang="en-US" sz="1050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4864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KL</a:t>
              </a:r>
              <a:endParaRPr lang="en-US" sz="1050" b="1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3246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MP</a:t>
              </a:r>
              <a:endParaRPr lang="en-US" sz="105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056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MR</a:t>
              </a:r>
              <a:endParaRPr lang="en-US" sz="105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144512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MR</a:t>
              </a:r>
              <a:endParaRPr lang="en-US" sz="105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6200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RJ</a:t>
              </a:r>
              <a:endParaRPr lang="en-US" sz="105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0010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TN</a:t>
              </a:r>
              <a:endParaRPr lang="en-US" sz="105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3820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UP</a:t>
              </a:r>
              <a:endParaRPr lang="en-US" sz="105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8674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MG</a:t>
              </a:r>
              <a:endParaRPr lang="en-US" sz="105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33600" y="3352800"/>
              <a:ext cx="4572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AM</a:t>
              </a:r>
              <a:endParaRPr lang="en-US" sz="1050" b="1" dirty="0"/>
            </a:p>
          </p:txBody>
        </p:sp>
      </p:grpSp>
      <p:cxnSp>
        <p:nvCxnSpPr>
          <p:cNvPr id="46" name="Straight Arrow Connector 45"/>
          <p:cNvCxnSpPr/>
          <p:nvPr/>
        </p:nvCxnSpPr>
        <p:spPr>
          <a:xfrm>
            <a:off x="0" y="3007296"/>
            <a:ext cx="905256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0" y="2677180"/>
            <a:ext cx="188545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FF0000"/>
                </a:solidFill>
              </a:rPr>
              <a:t>Shared this Rank (27493) in P0</a:t>
            </a:r>
            <a:endParaRPr lang="en-US" sz="1050" b="1" dirty="0">
              <a:solidFill>
                <a:srgbClr val="FF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0" y="6012106"/>
            <a:ext cx="905256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0" y="5681990"/>
            <a:ext cx="188545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FF0000"/>
                </a:solidFill>
              </a:rPr>
              <a:t>Shared this Rank (27493) in P0</a:t>
            </a:r>
            <a:endParaRPr lang="en-US" sz="1050" b="1" dirty="0">
              <a:solidFill>
                <a:srgbClr val="FF0000"/>
              </a:solidFill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299215"/>
              </p:ext>
            </p:extLst>
          </p:nvPr>
        </p:nvGraphicFramePr>
        <p:xfrm>
          <a:off x="0" y="365760"/>
          <a:ext cx="9089136" cy="5486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560320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  <a:gridCol w="384048"/>
              </a:tblGrid>
              <a:tr h="2743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</a:rPr>
                        <a:t>  Board 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AM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AP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BR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CBSE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CISC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GT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KK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KL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MG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PB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RJ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TN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UP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</a:rPr>
                        <a:t>  Students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AIEEE aggregate marks of 130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336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555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" name="Title 1"/>
          <p:cNvSpPr txBox="1">
            <a:spLocks/>
          </p:cNvSpPr>
          <p:nvPr/>
        </p:nvSpPr>
        <p:spPr>
          <a:xfrm>
            <a:off x="0" y="-68589"/>
            <a:ext cx="8229600" cy="67818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000" b="1" dirty="0" smtClean="0"/>
              <a:t>How Students at Same Score (P0) in AIEEE Move Under P1 and P2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3733800" y="1295400"/>
            <a:ext cx="1905000" cy="27816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3733800" y="4077027"/>
            <a:ext cx="1905000" cy="3425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86400" y="4048780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Variation at either end is higher under P1 </a:t>
            </a:r>
            <a:endParaRPr lang="en-US" sz="1400" b="1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7848600" y="4419600"/>
            <a:ext cx="609600" cy="15925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7848600" y="3667781"/>
            <a:ext cx="609600" cy="4092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9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1" y="1386840"/>
            <a:ext cx="64181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2400" y="152400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 2012, 19 Students (6 from AP, 10 from CBSE, 2 from Kerala and 1 </a:t>
            </a:r>
            <a:r>
              <a:rPr lang="en-US" sz="1600" b="1" smtClean="0"/>
              <a:t>from </a:t>
            </a:r>
            <a:r>
              <a:rPr lang="en-US" sz="1600" b="1" smtClean="0"/>
              <a:t>Rajasthan) </a:t>
            </a:r>
            <a:endParaRPr lang="en-US" sz="1600" b="1" dirty="0" smtClean="0"/>
          </a:p>
          <a:p>
            <a:endParaRPr lang="en-US" sz="1600" b="1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1600" b="1" dirty="0" smtClean="0"/>
              <a:t>AIEEE Aggregate Score 130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1600" b="1" dirty="0" smtClean="0"/>
              <a:t>Board  Specific Percentile Score 93</a:t>
            </a:r>
          </a:p>
          <a:p>
            <a:r>
              <a:rPr lang="en-US" sz="1600" b="1" dirty="0" smtClean="0"/>
              <a:t>           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786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9759449"/>
              </p:ext>
            </p:extLst>
          </p:nvPr>
        </p:nvGraphicFramePr>
        <p:xfrm>
          <a:off x="76200" y="455562"/>
          <a:ext cx="8686800" cy="327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83811"/>
            <a:ext cx="8229600" cy="67818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b="1" dirty="0" smtClean="0"/>
              <a:t>Actual Performance of CBSE Students in AIEEE 2012 [Matched Cases]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0914" y="3886201"/>
            <a:ext cx="8229600" cy="266699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800" dirty="0" smtClean="0"/>
              <a:t>39.58 of all AIEEE candidates are CBSE students. 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However, this groups constitutes</a:t>
            </a:r>
          </a:p>
          <a:p>
            <a:pPr lvl="1" eaLnBrk="1" hangingPunct="1"/>
            <a:r>
              <a:rPr lang="en-US" sz="1800" dirty="0" smtClean="0"/>
              <a:t>30.19 of the top 100 AIEEE rank holders,</a:t>
            </a:r>
          </a:p>
          <a:p>
            <a:pPr lvl="1" eaLnBrk="1" hangingPunct="1"/>
            <a:r>
              <a:rPr lang="en-US" sz="1800" dirty="0" smtClean="0"/>
              <a:t>32.50  of the top 1,000 AIEEE rank holders,</a:t>
            </a:r>
          </a:p>
          <a:p>
            <a:pPr lvl="1" eaLnBrk="1" hangingPunct="1"/>
            <a:r>
              <a:rPr lang="en-US" sz="1800" dirty="0" smtClean="0"/>
              <a:t>36.11  of the top 10,000 AIEEE rank holders,</a:t>
            </a:r>
          </a:p>
          <a:p>
            <a:pPr lvl="1" eaLnBrk="1" hangingPunct="1"/>
            <a:r>
              <a:rPr lang="en-US" sz="1800" dirty="0" smtClean="0"/>
              <a:t>40.75 of the top 100,000 AIEEE rank holders.</a:t>
            </a:r>
          </a:p>
        </p:txBody>
      </p:sp>
    </p:spTree>
    <p:extLst>
      <p:ext uri="{BB962C8B-B14F-4D97-AF65-F5344CB8AC3E}">
        <p14:creationId xmlns:p14="http://schemas.microsoft.com/office/powerpoint/2010/main" val="223043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073918"/>
              </p:ext>
            </p:extLst>
          </p:nvPr>
        </p:nvGraphicFramePr>
        <p:xfrm>
          <a:off x="152400" y="1066800"/>
          <a:ext cx="7576537" cy="2830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"/>
                <a:gridCol w="519013"/>
                <a:gridCol w="519013"/>
                <a:gridCol w="519013"/>
                <a:gridCol w="519013"/>
                <a:gridCol w="519013"/>
                <a:gridCol w="519013"/>
                <a:gridCol w="519013"/>
                <a:gridCol w="519013"/>
                <a:gridCol w="519013"/>
                <a:gridCol w="519013"/>
                <a:gridCol w="519013"/>
                <a:gridCol w="519013"/>
                <a:gridCol w="525421"/>
              </a:tblGrid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P0-Current Procedure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Procedure </a:t>
                      </a:r>
                      <a:r>
                        <a:rPr lang="en-US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0-10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10-20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20-30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30-40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40-50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50-60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60-70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70-80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80-90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90-99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99-99.99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&gt;99.99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0-10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10-20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20-30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30-40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40-50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50-60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60-70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70-80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80-90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90-99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99-99.99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&gt;99.99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977794"/>
              </p:ext>
            </p:extLst>
          </p:nvPr>
        </p:nvGraphicFramePr>
        <p:xfrm>
          <a:off x="152400" y="4038600"/>
          <a:ext cx="7598664" cy="2792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</a:tblGrid>
              <a:tr h="1876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P0-Current Procedure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Procedure </a:t>
                      </a:r>
                      <a:r>
                        <a:rPr lang="en-US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5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0-10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10-20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20-30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30-40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40-50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50-60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60-70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70-80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80-90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90-99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99-99.99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&gt;99.99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0-10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10-20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20-30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30-40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40-50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50-60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60-70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70-80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80-90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90-99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6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99-99.99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&gt;99.99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" y="43934"/>
            <a:ext cx="8229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Students are Moving from P0 under P1 and P2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400" b="1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642246"/>
              </p:ext>
            </p:extLst>
          </p:nvPr>
        </p:nvGraphicFramePr>
        <p:xfrm>
          <a:off x="5981954" y="82034"/>
          <a:ext cx="2705100" cy="381000"/>
        </p:xfrm>
        <a:graphic>
          <a:graphicData uri="http://schemas.openxmlformats.org/drawingml/2006/table">
            <a:tbl>
              <a:tblPr/>
              <a:tblGrid>
                <a:gridCol w="342900"/>
                <a:gridCol w="23622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Student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remained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Student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migrated from P0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1397253" y="1752600"/>
            <a:ext cx="152400" cy="76200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867154" y="1981200"/>
            <a:ext cx="342646" cy="45720"/>
            <a:chOff x="1638554" y="1219200"/>
            <a:chExt cx="342646" cy="76200"/>
          </a:xfrm>
        </p:grpSpPr>
        <p:sp>
          <p:nvSpPr>
            <p:cNvPr id="10" name="Right Arrow 9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ight Arrow 10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324354" y="2164080"/>
            <a:ext cx="342646" cy="45720"/>
            <a:chOff x="1638554" y="1219200"/>
            <a:chExt cx="342646" cy="76200"/>
          </a:xfrm>
        </p:grpSpPr>
        <p:sp>
          <p:nvSpPr>
            <p:cNvPr id="20" name="Right Arrow 19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ight Arrow 20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857754" y="2362200"/>
            <a:ext cx="342646" cy="45720"/>
            <a:chOff x="1638554" y="1219200"/>
            <a:chExt cx="342646" cy="76200"/>
          </a:xfrm>
        </p:grpSpPr>
        <p:sp>
          <p:nvSpPr>
            <p:cNvPr id="23" name="Right Arrow 22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352800" y="2545080"/>
            <a:ext cx="342646" cy="45720"/>
            <a:chOff x="1638554" y="1219200"/>
            <a:chExt cx="342646" cy="76200"/>
          </a:xfrm>
        </p:grpSpPr>
        <p:sp>
          <p:nvSpPr>
            <p:cNvPr id="26" name="Right Arrow 25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ight Arrow 26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924554" y="2743200"/>
            <a:ext cx="342646" cy="45720"/>
            <a:chOff x="1638554" y="1219200"/>
            <a:chExt cx="342646" cy="76200"/>
          </a:xfrm>
        </p:grpSpPr>
        <p:sp>
          <p:nvSpPr>
            <p:cNvPr id="29" name="Right Arrow 28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ight Arrow 29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419600" y="2926080"/>
            <a:ext cx="342646" cy="45720"/>
            <a:chOff x="1638554" y="1219200"/>
            <a:chExt cx="342646" cy="76200"/>
          </a:xfrm>
        </p:grpSpPr>
        <p:sp>
          <p:nvSpPr>
            <p:cNvPr id="32" name="Right Arrow 31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ight Arrow 32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915154" y="3124200"/>
            <a:ext cx="342646" cy="45720"/>
            <a:chOff x="1638554" y="1219200"/>
            <a:chExt cx="342646" cy="76200"/>
          </a:xfrm>
        </p:grpSpPr>
        <p:sp>
          <p:nvSpPr>
            <p:cNvPr id="35" name="Right Arrow 34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ight Arrow 35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486400" y="3307080"/>
            <a:ext cx="342646" cy="45720"/>
            <a:chOff x="1638554" y="1219200"/>
            <a:chExt cx="342646" cy="76200"/>
          </a:xfrm>
        </p:grpSpPr>
        <p:sp>
          <p:nvSpPr>
            <p:cNvPr id="38" name="Right Arrow 37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ight Arrow 38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981954" y="3505200"/>
            <a:ext cx="342646" cy="45720"/>
            <a:chOff x="1638554" y="1219200"/>
            <a:chExt cx="342646" cy="76200"/>
          </a:xfrm>
        </p:grpSpPr>
        <p:sp>
          <p:nvSpPr>
            <p:cNvPr id="41" name="Right Arrow 40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ight Arrow 41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ight Arrow 44"/>
          <p:cNvSpPr/>
          <p:nvPr/>
        </p:nvSpPr>
        <p:spPr>
          <a:xfrm rot="10800000">
            <a:off x="6515354" y="3688080"/>
            <a:ext cx="155448" cy="4389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ight Arrow 45"/>
          <p:cNvSpPr/>
          <p:nvPr/>
        </p:nvSpPr>
        <p:spPr>
          <a:xfrm>
            <a:off x="1355851" y="4724400"/>
            <a:ext cx="152400" cy="76200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1825752" y="4953000"/>
            <a:ext cx="342646" cy="45720"/>
            <a:chOff x="1638554" y="1219200"/>
            <a:chExt cx="342646" cy="76200"/>
          </a:xfrm>
        </p:grpSpPr>
        <p:sp>
          <p:nvSpPr>
            <p:cNvPr id="48" name="Right Arrow 47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ight Arrow 48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324354" y="5135880"/>
            <a:ext cx="342646" cy="45720"/>
            <a:chOff x="1638554" y="1219200"/>
            <a:chExt cx="342646" cy="76200"/>
          </a:xfrm>
        </p:grpSpPr>
        <p:sp>
          <p:nvSpPr>
            <p:cNvPr id="51" name="Right Arrow 50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ight Arrow 51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857754" y="5334000"/>
            <a:ext cx="342646" cy="45720"/>
            <a:chOff x="1638554" y="1219200"/>
            <a:chExt cx="342646" cy="76200"/>
          </a:xfrm>
        </p:grpSpPr>
        <p:sp>
          <p:nvSpPr>
            <p:cNvPr id="54" name="Right Arrow 53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ight Arrow 54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391154" y="5516880"/>
            <a:ext cx="342646" cy="45720"/>
            <a:chOff x="1638554" y="1219200"/>
            <a:chExt cx="342646" cy="76200"/>
          </a:xfrm>
        </p:grpSpPr>
        <p:sp>
          <p:nvSpPr>
            <p:cNvPr id="57" name="Right Arrow 56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ight Arrow 57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924554" y="5715000"/>
            <a:ext cx="342646" cy="45720"/>
            <a:chOff x="1638554" y="1219200"/>
            <a:chExt cx="342646" cy="76200"/>
          </a:xfrm>
        </p:grpSpPr>
        <p:sp>
          <p:nvSpPr>
            <p:cNvPr id="60" name="Right Arrow 59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ight Arrow 60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457954" y="5897880"/>
            <a:ext cx="342646" cy="45720"/>
            <a:chOff x="1638554" y="1219200"/>
            <a:chExt cx="342646" cy="76200"/>
          </a:xfrm>
        </p:grpSpPr>
        <p:sp>
          <p:nvSpPr>
            <p:cNvPr id="63" name="Right Arrow 62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ight Arrow 63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953000" y="6050280"/>
            <a:ext cx="342646" cy="45720"/>
            <a:chOff x="1638554" y="1219200"/>
            <a:chExt cx="342646" cy="76200"/>
          </a:xfrm>
        </p:grpSpPr>
        <p:sp>
          <p:nvSpPr>
            <p:cNvPr id="66" name="Right Arrow 65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ight Arrow 66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486400" y="6248400"/>
            <a:ext cx="342646" cy="45720"/>
            <a:chOff x="1638554" y="1219200"/>
            <a:chExt cx="342646" cy="76200"/>
          </a:xfrm>
        </p:grpSpPr>
        <p:sp>
          <p:nvSpPr>
            <p:cNvPr id="69" name="Right Arrow 68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ight Arrow 69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019800" y="6431280"/>
            <a:ext cx="342646" cy="45720"/>
            <a:chOff x="1638554" y="1219200"/>
            <a:chExt cx="342646" cy="76200"/>
          </a:xfrm>
        </p:grpSpPr>
        <p:sp>
          <p:nvSpPr>
            <p:cNvPr id="72" name="Right Arrow 71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Arrow 72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Right Arrow 73"/>
          <p:cNvSpPr/>
          <p:nvPr/>
        </p:nvSpPr>
        <p:spPr>
          <a:xfrm rot="10800000">
            <a:off x="6553201" y="6629400"/>
            <a:ext cx="155448" cy="4389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6" name="Table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894366"/>
              </p:ext>
            </p:extLst>
          </p:nvPr>
        </p:nvGraphicFramePr>
        <p:xfrm>
          <a:off x="5981954" y="455295"/>
          <a:ext cx="2080260" cy="571500"/>
        </p:xfrm>
        <a:graphic>
          <a:graphicData uri="http://schemas.openxmlformats.org/drawingml/2006/table">
            <a:tbl>
              <a:tblPr/>
              <a:tblGrid>
                <a:gridCol w="342900"/>
                <a:gridCol w="173736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Remaining Moved Up Only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Remaining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Moved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Dwn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Only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Move Either Up/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Dwn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7" name="Right Arrow 76"/>
          <p:cNvSpPr/>
          <p:nvPr/>
        </p:nvSpPr>
        <p:spPr>
          <a:xfrm>
            <a:off x="6099048" y="533400"/>
            <a:ext cx="152400" cy="76200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ight Arrow 78"/>
          <p:cNvSpPr/>
          <p:nvPr/>
        </p:nvSpPr>
        <p:spPr>
          <a:xfrm rot="10800000">
            <a:off x="6089776" y="718108"/>
            <a:ext cx="155448" cy="4389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oup 85"/>
          <p:cNvGrpSpPr/>
          <p:nvPr/>
        </p:nvGrpSpPr>
        <p:grpSpPr>
          <a:xfrm>
            <a:off x="6019800" y="914400"/>
            <a:ext cx="274320" cy="45720"/>
            <a:chOff x="1638554" y="1219200"/>
            <a:chExt cx="342646" cy="76200"/>
          </a:xfrm>
        </p:grpSpPr>
        <p:sp>
          <p:nvSpPr>
            <p:cNvPr id="87" name="Right Arrow 86"/>
            <p:cNvSpPr/>
            <p:nvPr/>
          </p:nvSpPr>
          <p:spPr>
            <a:xfrm>
              <a:off x="1828800" y="1219200"/>
              <a:ext cx="152400" cy="762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Arrow 87"/>
            <p:cNvSpPr/>
            <p:nvPr/>
          </p:nvSpPr>
          <p:spPr>
            <a:xfrm rot="10800000">
              <a:off x="1638554" y="1219200"/>
              <a:ext cx="155448" cy="7315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52400" y="659487"/>
            <a:ext cx="1752601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</a:rPr>
              <a:t>All India</a:t>
            </a:r>
            <a:endParaRPr lang="en-US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4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45482"/>
              </p:ext>
            </p:extLst>
          </p:nvPr>
        </p:nvGraphicFramePr>
        <p:xfrm>
          <a:off x="152400" y="718885"/>
          <a:ext cx="8153397" cy="5986715"/>
        </p:xfrm>
        <a:graphic>
          <a:graphicData uri="http://schemas.openxmlformats.org/drawingml/2006/table">
            <a:tbl>
              <a:tblPr/>
              <a:tblGrid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827088"/>
                <a:gridCol w="657911"/>
              </a:tblGrid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0-10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10-20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20-30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30-40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40-50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50-60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60-70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70-80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80-90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90-99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99-99.99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&gt;99.99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6.5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8366" marR="8366" marT="8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8366" marR="8366" marT="8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184666"/>
            <a:ext cx="7696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% of Students under different Percentile under P0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36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150276"/>
              </p:ext>
            </p:extLst>
          </p:nvPr>
        </p:nvGraphicFramePr>
        <p:xfrm>
          <a:off x="152400" y="718885"/>
          <a:ext cx="8153397" cy="6017895"/>
        </p:xfrm>
        <a:graphic>
          <a:graphicData uri="http://schemas.openxmlformats.org/drawingml/2006/table">
            <a:tbl>
              <a:tblPr/>
              <a:tblGrid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827088"/>
                <a:gridCol w="657911"/>
              </a:tblGrid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0-10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30-40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40-50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50-60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60-70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70-80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80-90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90-99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99-99.99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&gt;99.99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184666"/>
            <a:ext cx="7696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% of Students under different Percentile under P1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422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007116"/>
              </p:ext>
            </p:extLst>
          </p:nvPr>
        </p:nvGraphicFramePr>
        <p:xfrm>
          <a:off x="152400" y="718885"/>
          <a:ext cx="8153397" cy="6017895"/>
        </p:xfrm>
        <a:graphic>
          <a:graphicData uri="http://schemas.openxmlformats.org/drawingml/2006/table">
            <a:tbl>
              <a:tblPr/>
              <a:tblGrid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606218"/>
                <a:gridCol w="827088"/>
                <a:gridCol w="657911"/>
              </a:tblGrid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0-10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30-40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40-50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50-60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60-70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70-80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80-90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90-99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99-99.99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&gt;99.99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184666"/>
            <a:ext cx="7696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% of Students under different Percentile  under P2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092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Normalization procedure 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N" sz="2800" smtClean="0"/>
              <a:t>Get percentile (</a:t>
            </a:r>
            <a:r>
              <a:rPr lang="en-IN" sz="2800" i="1" smtClean="0"/>
              <a:t>P</a:t>
            </a:r>
            <a:r>
              <a:rPr lang="en-IN" sz="2800" smtClean="0"/>
              <a:t>) of a student on the basis of 5-subject aggregate scores in board.</a:t>
            </a:r>
            <a:endParaRPr lang="en-US" sz="2800" smtClean="0"/>
          </a:p>
          <a:p>
            <a:pPr eaLnBrk="1" hangingPunct="1"/>
            <a:r>
              <a:rPr lang="en-IN" sz="2800" smtClean="0"/>
              <a:t>Determine the JEE-Main aggregate marks corresponding to percentile P at the All-India level. Regard this as the normalized board score of the student (</a:t>
            </a:r>
            <a:r>
              <a:rPr lang="en-IN" sz="2800" i="1" smtClean="0"/>
              <a:t>B</a:t>
            </a:r>
            <a:r>
              <a:rPr lang="en-IN" sz="2800" baseline="-25000" smtClean="0"/>
              <a:t>1</a:t>
            </a:r>
            <a:r>
              <a:rPr lang="en-IN" sz="2800" smtClean="0"/>
              <a:t>).</a:t>
            </a:r>
            <a:endParaRPr lang="en-US" sz="2800" smtClean="0"/>
          </a:p>
          <a:p>
            <a:pPr eaLnBrk="1" hangingPunct="1"/>
            <a:r>
              <a:rPr lang="en-IN" sz="2800" smtClean="0"/>
              <a:t>Get JEE-Main aggregate marks (</a:t>
            </a:r>
            <a:r>
              <a:rPr lang="en-IN" sz="2800" i="1" smtClean="0"/>
              <a:t>A</a:t>
            </a:r>
            <a:r>
              <a:rPr lang="en-IN" sz="2800" baseline="-25000" smtClean="0"/>
              <a:t>0</a:t>
            </a:r>
            <a:r>
              <a:rPr lang="en-IN" sz="2800" smtClean="0"/>
              <a:t>) of the student.</a:t>
            </a:r>
            <a:endParaRPr lang="en-US" sz="2800" smtClean="0"/>
          </a:p>
          <a:p>
            <a:pPr eaLnBrk="1" hangingPunct="1"/>
            <a:r>
              <a:rPr lang="en-IN" sz="2800" smtClean="0"/>
              <a:t>The composite marks used for drawing merit list is </a:t>
            </a:r>
            <a:endParaRPr lang="en-US" sz="2800" smtClean="0"/>
          </a:p>
          <a:p>
            <a:pPr eaLnBrk="1" hangingPunct="1">
              <a:buFont typeface="Arial" charset="0"/>
              <a:buNone/>
            </a:pPr>
            <a:r>
              <a:rPr lang="en-IN" sz="2800" smtClean="0"/>
              <a:t>		</a:t>
            </a:r>
            <a:r>
              <a:rPr lang="en-IN" sz="2800" i="1" smtClean="0"/>
              <a:t> A</a:t>
            </a:r>
            <a:r>
              <a:rPr lang="en-IN" sz="2800" baseline="-25000" smtClean="0"/>
              <a:t>1</a:t>
            </a:r>
            <a:r>
              <a:rPr lang="en-IN" sz="2800" smtClean="0"/>
              <a:t> = 0.6</a:t>
            </a:r>
            <a:r>
              <a:rPr lang="en-IN" sz="2800" i="1" smtClean="0"/>
              <a:t> A</a:t>
            </a:r>
            <a:r>
              <a:rPr lang="en-IN" sz="2800" baseline="-25000" smtClean="0"/>
              <a:t>0</a:t>
            </a:r>
            <a:r>
              <a:rPr lang="en-IN" sz="2800" smtClean="0"/>
              <a:t> + 0.4</a:t>
            </a:r>
            <a:r>
              <a:rPr lang="en-IN" sz="2800" i="1" smtClean="0"/>
              <a:t> B</a:t>
            </a:r>
            <a:r>
              <a:rPr lang="en-IN" sz="2800" baseline="-25000" smtClean="0"/>
              <a:t>1</a:t>
            </a:r>
            <a:r>
              <a:rPr lang="en-IN" sz="2800" smtClean="0"/>
              <a:t>.</a:t>
            </a: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280712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Normalization procedure 2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IN" sz="2400" smtClean="0"/>
              <a:t>Get percentile (</a:t>
            </a:r>
            <a:r>
              <a:rPr lang="en-IN" sz="2400" i="1" smtClean="0"/>
              <a:t>P</a:t>
            </a:r>
            <a:r>
              <a:rPr lang="en-IN" sz="2400" smtClean="0"/>
              <a:t>) of a student on the basis of 5-subject aggregate scores in board.</a:t>
            </a:r>
            <a:endParaRPr lang="en-US" sz="2400" smtClean="0"/>
          </a:p>
          <a:p>
            <a:pPr eaLnBrk="1" hangingPunct="1">
              <a:spcAft>
                <a:spcPts val="1200"/>
              </a:spcAft>
            </a:pPr>
            <a:r>
              <a:rPr lang="en-IN" sz="2400" smtClean="0"/>
              <a:t>Determine the JEE-Main aggregate marks corresponding to percentile </a:t>
            </a:r>
            <a:r>
              <a:rPr lang="en-IN" sz="2400" i="1" smtClean="0"/>
              <a:t>P</a:t>
            </a:r>
            <a:r>
              <a:rPr lang="en-IN" sz="2400" smtClean="0"/>
              <a:t> from the </a:t>
            </a:r>
            <a:r>
              <a:rPr lang="en-IN" sz="2400" u="sng" smtClean="0"/>
              <a:t>set of aggregate marks obtained by different students of that board in JEE-Main</a:t>
            </a:r>
            <a:r>
              <a:rPr lang="en-IN" sz="2400" smtClean="0"/>
              <a:t>. Regard this as the normalized board score of the student (</a:t>
            </a:r>
            <a:r>
              <a:rPr lang="en-IN" sz="2400" i="1" smtClean="0"/>
              <a:t>B</a:t>
            </a:r>
            <a:r>
              <a:rPr lang="en-IN" sz="2400" baseline="-25000" smtClean="0"/>
              <a:t>2</a:t>
            </a:r>
            <a:r>
              <a:rPr lang="en-IN" sz="2400" smtClean="0"/>
              <a:t>).</a:t>
            </a:r>
            <a:endParaRPr lang="en-US" sz="2400" smtClean="0"/>
          </a:p>
          <a:p>
            <a:pPr eaLnBrk="1" hangingPunct="1">
              <a:spcAft>
                <a:spcPts val="1200"/>
              </a:spcAft>
            </a:pPr>
            <a:r>
              <a:rPr lang="en-IN" sz="2400" smtClean="0"/>
              <a:t>Get JEE-Main aggregate marks (</a:t>
            </a:r>
            <a:r>
              <a:rPr lang="en-IN" sz="2400" i="1" smtClean="0"/>
              <a:t>A</a:t>
            </a:r>
            <a:r>
              <a:rPr lang="en-IN" sz="2400" baseline="-25000" smtClean="0"/>
              <a:t>0</a:t>
            </a:r>
            <a:r>
              <a:rPr lang="en-IN" sz="2400" smtClean="0"/>
              <a:t>) of the student.</a:t>
            </a:r>
            <a:endParaRPr lang="en-US" sz="2400" smtClean="0"/>
          </a:p>
          <a:p>
            <a:pPr eaLnBrk="1" hangingPunct="1">
              <a:spcAft>
                <a:spcPts val="1200"/>
              </a:spcAft>
            </a:pPr>
            <a:r>
              <a:rPr lang="en-IN" sz="2400" smtClean="0"/>
              <a:t>The composite marks used for drawing merit list is </a:t>
            </a:r>
            <a:endParaRPr lang="en-US" sz="2400" smtClean="0"/>
          </a:p>
          <a:p>
            <a:pPr eaLnBrk="1" hangingPunct="1">
              <a:spcAft>
                <a:spcPts val="1200"/>
              </a:spcAft>
              <a:buFont typeface="Arial" charset="0"/>
              <a:buNone/>
            </a:pPr>
            <a:r>
              <a:rPr lang="en-IN" sz="2400" smtClean="0"/>
              <a:t>		 </a:t>
            </a:r>
            <a:r>
              <a:rPr lang="en-IN" sz="2400" i="1" smtClean="0"/>
              <a:t>A</a:t>
            </a:r>
            <a:r>
              <a:rPr lang="en-IN" sz="2400" baseline="-25000" smtClean="0"/>
              <a:t>2</a:t>
            </a:r>
            <a:r>
              <a:rPr lang="en-IN" sz="2400" smtClean="0"/>
              <a:t> = 0.6</a:t>
            </a:r>
            <a:r>
              <a:rPr lang="en-IN" sz="2400" i="1" smtClean="0"/>
              <a:t> A</a:t>
            </a:r>
            <a:r>
              <a:rPr lang="en-IN" sz="2400" baseline="-25000" smtClean="0"/>
              <a:t>0</a:t>
            </a:r>
            <a:r>
              <a:rPr lang="en-IN" sz="2400" smtClean="0"/>
              <a:t> + 0.4</a:t>
            </a:r>
            <a:r>
              <a:rPr lang="en-IN" sz="2400" i="1" smtClean="0"/>
              <a:t> B</a:t>
            </a:r>
            <a:r>
              <a:rPr lang="en-IN" sz="2400" baseline="-25000" smtClean="0"/>
              <a:t>2</a:t>
            </a:r>
            <a:r>
              <a:rPr lang="en-IN" sz="2400" smtClean="0"/>
              <a:t>.</a:t>
            </a:r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281853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036694"/>
              </p:ext>
            </p:extLst>
          </p:nvPr>
        </p:nvGraphicFramePr>
        <p:xfrm>
          <a:off x="304796" y="685804"/>
          <a:ext cx="8458209" cy="5943600"/>
        </p:xfrm>
        <a:graphic>
          <a:graphicData uri="http://schemas.openxmlformats.org/drawingml/2006/table">
            <a:tbl>
              <a:tblPr/>
              <a:tblGrid>
                <a:gridCol w="635359"/>
                <a:gridCol w="635359"/>
                <a:gridCol w="635359"/>
                <a:gridCol w="546011"/>
                <a:gridCol w="546011"/>
                <a:gridCol w="546011"/>
                <a:gridCol w="546011"/>
                <a:gridCol w="546011"/>
                <a:gridCol w="546011"/>
                <a:gridCol w="546011"/>
                <a:gridCol w="546011"/>
                <a:gridCol w="546011"/>
                <a:gridCol w="546011"/>
                <a:gridCol w="546011"/>
                <a:gridCol w="546011"/>
              </a:tblGrid>
              <a:tr h="2118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Board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Students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of Students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Mean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Median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37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Board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Board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P2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Board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AIEEE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AIEEE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P2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AIEEE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Board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Board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P2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Board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AIEEE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AIEEE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P2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AIEEE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5,182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55,807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10.81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42,508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8.23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204,375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39.58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8,423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13,354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380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27,489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5.32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4,572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12,094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2,568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9,032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15,848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228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192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21,250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2,917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96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1,447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328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8,570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34,077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14,558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24.5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23.9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4,233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57.4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21.7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</a:t>
                      </a:r>
                    </a:p>
                  </a:txBody>
                  <a:tcPr marL="8068" marR="8068" marT="80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26,888 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66.8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</a:t>
                      </a:r>
                    </a:p>
                  </a:txBody>
                  <a:tcPr marL="8068" marR="8068" marT="8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43934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Profile of </a:t>
            </a:r>
            <a:r>
              <a:rPr lang="en-US" sz="2000" b="1" dirty="0" smtClean="0"/>
              <a:t>Boards and Changes under P1 and P2</a:t>
            </a: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68185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017042324"/>
              </p:ext>
            </p:extLst>
          </p:nvPr>
        </p:nvGraphicFramePr>
        <p:xfrm>
          <a:off x="0" y="1366349"/>
          <a:ext cx="909828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08981538"/>
              </p:ext>
            </p:extLst>
          </p:nvPr>
        </p:nvGraphicFramePr>
        <p:xfrm>
          <a:off x="0" y="4191000"/>
          <a:ext cx="909828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066800"/>
            <a:ext cx="281940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 smtClean="0"/>
              <a:t>P0 &lt;= 50</a:t>
            </a:r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962400"/>
            <a:ext cx="281940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 smtClean="0"/>
              <a:t>50&gt; P0 &lt;=</a:t>
            </a:r>
            <a:r>
              <a:rPr lang="en-US" sz="1400" b="1" dirty="0"/>
              <a:t>75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43934"/>
            <a:ext cx="8229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Distance of P1 And P2 From  </a:t>
            </a:r>
            <a:r>
              <a:rPr lang="en-US" sz="2000" b="1" dirty="0" smtClean="0"/>
              <a:t>P0 for different Percentile Ranges of P0</a:t>
            </a: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14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400" b="1" dirty="0" smtClean="0"/>
              <a:t>The Difference of P2-P0 gives more stable results across the boards compared to P1-P0, which deviates from the P0 as high as 15 </a:t>
            </a:r>
            <a:endParaRPr lang="en-US" sz="1400" b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685800" y="3276600"/>
            <a:ext cx="6400800" cy="523220"/>
            <a:chOff x="685800" y="3276600"/>
            <a:chExt cx="6400800" cy="523220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5562600" y="3276600"/>
              <a:ext cx="1524000" cy="153888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85800" y="3276600"/>
              <a:ext cx="4953000" cy="52322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&gt;15% of Student moved from Lowest Scoring group to higher Scoring groups</a:t>
              </a:r>
              <a:endParaRPr lang="en-US" sz="14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657600" y="4270376"/>
            <a:ext cx="4953000" cy="2272644"/>
            <a:chOff x="3657600" y="4270376"/>
            <a:chExt cx="4953000" cy="2272644"/>
          </a:xfrm>
        </p:grpSpPr>
        <p:sp>
          <p:nvSpPr>
            <p:cNvPr id="15" name="TextBox 14"/>
            <p:cNvSpPr txBox="1"/>
            <p:nvPr/>
          </p:nvSpPr>
          <p:spPr>
            <a:xfrm>
              <a:off x="3657600" y="6019800"/>
              <a:ext cx="4953000" cy="52322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Almost 10% of Student moved from this group to either  higher Scoring Groups or Lower Scoring  Group</a:t>
              </a:r>
              <a:endParaRPr lang="en-US" sz="1400" b="1" dirty="0"/>
            </a:p>
          </p:txBody>
        </p:sp>
        <p:cxnSp>
          <p:nvCxnSpPr>
            <p:cNvPr id="18" name="Straight Arrow Connector 17"/>
            <p:cNvCxnSpPr>
              <a:stCxn id="15" idx="0"/>
            </p:cNvCxnSpPr>
            <p:nvPr/>
          </p:nvCxnSpPr>
          <p:spPr>
            <a:xfrm flipV="1">
              <a:off x="6134100" y="4270376"/>
              <a:ext cx="1104900" cy="174942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480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023224012"/>
              </p:ext>
            </p:extLst>
          </p:nvPr>
        </p:nvGraphicFramePr>
        <p:xfrm>
          <a:off x="0" y="1366349"/>
          <a:ext cx="909828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014776786"/>
              </p:ext>
            </p:extLst>
          </p:nvPr>
        </p:nvGraphicFramePr>
        <p:xfrm>
          <a:off x="0" y="4191000"/>
          <a:ext cx="909828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1143000"/>
            <a:ext cx="281940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 smtClean="0"/>
              <a:t>75&gt; P0 &lt;=</a:t>
            </a:r>
            <a:r>
              <a:rPr lang="en-US" sz="1400" b="1" dirty="0"/>
              <a:t>95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962400"/>
            <a:ext cx="281940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 smtClean="0"/>
              <a:t>P0 &gt;= 95</a:t>
            </a:r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43934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Distance of P1 And P2 From  P0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4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400" b="1" dirty="0" smtClean="0"/>
              <a:t>Again, P2-P0 shows lesser variation compared to P1-P0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57138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449364"/>
              </p:ext>
            </p:extLst>
          </p:nvPr>
        </p:nvGraphicFramePr>
        <p:xfrm>
          <a:off x="0" y="1371601"/>
          <a:ext cx="9143990" cy="914399"/>
        </p:xfrm>
        <a:graphic>
          <a:graphicData uri="http://schemas.openxmlformats.org/drawingml/2006/table">
            <a:tbl>
              <a:tblPr/>
              <a:tblGrid>
                <a:gridCol w="669911"/>
                <a:gridCol w="334955"/>
                <a:gridCol w="334955"/>
                <a:gridCol w="334955"/>
                <a:gridCol w="360006"/>
                <a:gridCol w="360006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</a:tblGrid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Percentile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&lt;=50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&lt;=75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75&gt;P0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8915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Distribution of Students in Four Percentile Groups under P0, P1 and P2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4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0" y="1002269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% of Board Students Under Different Percentile Ranges – P0</a:t>
            </a:r>
            <a:endParaRPr lang="en-US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014863"/>
              </p:ext>
            </p:extLst>
          </p:nvPr>
        </p:nvGraphicFramePr>
        <p:xfrm>
          <a:off x="0" y="3059670"/>
          <a:ext cx="9143990" cy="914399"/>
        </p:xfrm>
        <a:graphic>
          <a:graphicData uri="http://schemas.openxmlformats.org/drawingml/2006/table">
            <a:tbl>
              <a:tblPr/>
              <a:tblGrid>
                <a:gridCol w="669911"/>
                <a:gridCol w="334955"/>
                <a:gridCol w="334955"/>
                <a:gridCol w="334955"/>
                <a:gridCol w="360006"/>
                <a:gridCol w="360006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</a:tblGrid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Percentile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&lt;=50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&lt;=75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75&gt;P0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2690338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% of Board Students Under Different Percentile Ranges – P1</a:t>
            </a:r>
            <a:endParaRPr lang="en-US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435973"/>
              </p:ext>
            </p:extLst>
          </p:nvPr>
        </p:nvGraphicFramePr>
        <p:xfrm>
          <a:off x="0" y="5029201"/>
          <a:ext cx="9143990" cy="914399"/>
        </p:xfrm>
        <a:graphic>
          <a:graphicData uri="http://schemas.openxmlformats.org/drawingml/2006/table">
            <a:tbl>
              <a:tblPr/>
              <a:tblGrid>
                <a:gridCol w="669911"/>
                <a:gridCol w="334955"/>
                <a:gridCol w="334955"/>
                <a:gridCol w="334955"/>
                <a:gridCol w="360006"/>
                <a:gridCol w="360006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</a:tblGrid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Percentile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&lt;=50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&lt;=75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75&gt;P0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4659869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% of Board Students Under Different Percentile Ranges – P2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081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242756"/>
              </p:ext>
            </p:extLst>
          </p:nvPr>
        </p:nvGraphicFramePr>
        <p:xfrm>
          <a:off x="10" y="3657601"/>
          <a:ext cx="9143990" cy="914399"/>
        </p:xfrm>
        <a:graphic>
          <a:graphicData uri="http://schemas.openxmlformats.org/drawingml/2006/table">
            <a:tbl>
              <a:tblPr/>
              <a:tblGrid>
                <a:gridCol w="669911"/>
                <a:gridCol w="334955"/>
                <a:gridCol w="334955"/>
                <a:gridCol w="334955"/>
                <a:gridCol w="360006"/>
                <a:gridCol w="360006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</a:tblGrid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P0-P1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-8.9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-9.0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-6.4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50&gt;P0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75&gt;P0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55929"/>
              </p:ext>
            </p:extLst>
          </p:nvPr>
        </p:nvGraphicFramePr>
        <p:xfrm>
          <a:off x="10" y="5257801"/>
          <a:ext cx="9143990" cy="914399"/>
        </p:xfrm>
        <a:graphic>
          <a:graphicData uri="http://schemas.openxmlformats.org/drawingml/2006/table">
            <a:tbl>
              <a:tblPr/>
              <a:tblGrid>
                <a:gridCol w="669911"/>
                <a:gridCol w="334955"/>
                <a:gridCol w="334955"/>
                <a:gridCol w="334955"/>
                <a:gridCol w="360006"/>
                <a:gridCol w="360006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</a:tblGrid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P0-P2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P0&lt;=50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50&gt;P0&lt;=75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75&gt;P0&lt;=95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P0&gt;=95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-0.4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3276601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% of Board Students Shifting </a:t>
            </a:r>
            <a:r>
              <a:rPr lang="en-US" b="1" dirty="0" smtClean="0"/>
              <a:t> from P0, under Procedure P1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888468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% of Board Students Shifting  from P0, under Procedure </a:t>
            </a:r>
            <a:r>
              <a:rPr lang="en-US" b="1" dirty="0" smtClean="0"/>
              <a:t>P2</a:t>
            </a: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841405"/>
              </p:ext>
            </p:extLst>
          </p:nvPr>
        </p:nvGraphicFramePr>
        <p:xfrm>
          <a:off x="0" y="1131332"/>
          <a:ext cx="9143990" cy="914399"/>
        </p:xfrm>
        <a:graphic>
          <a:graphicData uri="http://schemas.openxmlformats.org/drawingml/2006/table">
            <a:tbl>
              <a:tblPr/>
              <a:tblGrid>
                <a:gridCol w="669911"/>
                <a:gridCol w="334955"/>
                <a:gridCol w="334955"/>
                <a:gridCol w="334955"/>
                <a:gridCol w="360006"/>
                <a:gridCol w="360006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34955"/>
                <a:gridCol w="360006"/>
                <a:gridCol w="334955"/>
                <a:gridCol w="334955"/>
                <a:gridCol w="334955"/>
                <a:gridCol w="334955"/>
                <a:gridCol w="334955"/>
                <a:gridCol w="334955"/>
              </a:tblGrid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Percentile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7" marR="4837" marT="48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&lt;=50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&lt;=75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75&gt;P0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P0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&gt;=95</a:t>
                      </a:r>
                    </a:p>
                  </a:txBody>
                  <a:tcPr marL="4837" marR="4837" marT="48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762000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% of Board Students Under Different Percentile Ranges – P0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8991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Migration of Students under P1 And P2 From  P0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400" b="1" dirty="0" smtClean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406040"/>
              </p:ext>
            </p:extLst>
          </p:nvPr>
        </p:nvGraphicFramePr>
        <p:xfrm>
          <a:off x="228600" y="2566036"/>
          <a:ext cx="7419090" cy="329564"/>
        </p:xfrm>
        <a:graphic>
          <a:graphicData uri="http://schemas.openxmlformats.org/drawingml/2006/table">
            <a:tbl>
              <a:tblPr/>
              <a:tblGrid>
                <a:gridCol w="365760"/>
                <a:gridCol w="7053330"/>
              </a:tblGrid>
              <a:tr h="3295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Student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decrease with reference to P0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13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744649102"/>
              </p:ext>
            </p:extLst>
          </p:nvPr>
        </p:nvGraphicFramePr>
        <p:xfrm>
          <a:off x="45720" y="533400"/>
          <a:ext cx="909828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76200"/>
            <a:ext cx="564198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Distance of </a:t>
            </a:r>
            <a:r>
              <a:rPr lang="en-US" b="1" dirty="0" smtClean="0"/>
              <a:t>P2 From P1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7971"/>
              </p:ext>
            </p:extLst>
          </p:nvPr>
        </p:nvGraphicFramePr>
        <p:xfrm>
          <a:off x="76200" y="5029200"/>
          <a:ext cx="8961122" cy="1760724"/>
        </p:xfrm>
        <a:graphic>
          <a:graphicData uri="http://schemas.openxmlformats.org/drawingml/2006/table">
            <a:tbl>
              <a:tblPr/>
              <a:tblGrid>
                <a:gridCol w="743661"/>
                <a:gridCol w="325352"/>
                <a:gridCol w="325352"/>
                <a:gridCol w="325352"/>
                <a:gridCol w="353239"/>
                <a:gridCol w="325352"/>
                <a:gridCol w="353239"/>
                <a:gridCol w="325352"/>
                <a:gridCol w="325352"/>
                <a:gridCol w="325352"/>
                <a:gridCol w="325352"/>
                <a:gridCol w="325352"/>
                <a:gridCol w="325352"/>
                <a:gridCol w="325352"/>
                <a:gridCol w="325352"/>
                <a:gridCol w="325352"/>
                <a:gridCol w="325352"/>
                <a:gridCol w="325352"/>
                <a:gridCol w="325352"/>
                <a:gridCol w="353239"/>
                <a:gridCol w="325352"/>
                <a:gridCol w="325352"/>
                <a:gridCol w="325352"/>
                <a:gridCol w="325352"/>
                <a:gridCol w="325352"/>
                <a:gridCol w="325352"/>
              </a:tblGrid>
              <a:tr h="4143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Percentile Range of P0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CBSE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CISC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1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 &lt;=50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2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50&gt; P0 &lt;=75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2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75&gt; P0 &lt;=95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2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P0 &gt;= 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4583668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Difference </a:t>
            </a:r>
            <a:r>
              <a:rPr lang="en-US" b="1" dirty="0" smtClean="0"/>
              <a:t>between P2 and </a:t>
            </a:r>
            <a:r>
              <a:rPr lang="en-US" b="1" dirty="0" smtClean="0"/>
              <a:t>P1 (% of students in different Percentiles groups of  P0)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819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3655</Words>
  <Application>Microsoft Office PowerPoint</Application>
  <PresentationFormat>On-screen Show (4:3)</PresentationFormat>
  <Paragraphs>2873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Normalization procedure 1</vt:lpstr>
      <vt:lpstr>Normalization procedure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Vineet Joshi</dc:creator>
  <cp:lastModifiedBy>Vineet Joshi</cp:lastModifiedBy>
  <cp:revision>182</cp:revision>
  <dcterms:created xsi:type="dcterms:W3CDTF">2013-04-09T05:15:23Z</dcterms:created>
  <dcterms:modified xsi:type="dcterms:W3CDTF">2013-04-12T16:31:30Z</dcterms:modified>
</cp:coreProperties>
</file>