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77" r:id="rId10"/>
    <p:sldId id="278" r:id="rId11"/>
    <p:sldId id="279" r:id="rId12"/>
    <p:sldId id="285" r:id="rId13"/>
    <p:sldId id="267" r:id="rId14"/>
    <p:sldId id="281" r:id="rId15"/>
    <p:sldId id="282" r:id="rId16"/>
    <p:sldId id="283" r:id="rId17"/>
    <p:sldId id="284" r:id="rId18"/>
    <p:sldId id="286" r:id="rId19"/>
    <p:sldId id="287" r:id="rId20"/>
    <p:sldId id="293" r:id="rId21"/>
    <p:sldId id="268" r:id="rId22"/>
    <p:sldId id="270" r:id="rId23"/>
    <p:sldId id="271" r:id="rId24"/>
    <p:sldId id="272" r:id="rId25"/>
    <p:sldId id="269" r:id="rId26"/>
    <p:sldId id="273" r:id="rId27"/>
    <p:sldId id="292" r:id="rId28"/>
    <p:sldId id="288" r:id="rId29"/>
    <p:sldId id="289" r:id="rId30"/>
    <p:sldId id="290" r:id="rId31"/>
    <p:sldId id="291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Summary%20of%20finding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composition%20of%20AIEEE%20candidate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composition%20of%20AIEEE%20candidate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composition%20of%20AIEEE%20candidate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BSE\Analysis\AIEEE2012cbs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0763676443767792"/>
          <c:y val="3.8147138964577727E-2"/>
          <c:w val="0.71320661956530362"/>
          <c:h val="0.87738419618528662"/>
        </c:manualLayout>
      </c:layout>
      <c:scatterChart>
        <c:scatterStyle val="lineMarker"/>
        <c:ser>
          <c:idx val="0"/>
          <c:order val="0"/>
          <c:tx>
            <c:strRef>
              <c:f>'AIEEE %le'!$E$1</c:f>
              <c:strCache>
                <c:ptCount val="1"/>
                <c:pt idx="0">
                  <c:v>CBSE</c:v>
                </c:pt>
              </c:strCache>
            </c:strRef>
          </c:tx>
          <c:spPr>
            <a:ln w="15875"/>
          </c:spPr>
          <c:marker>
            <c:symbol val="none"/>
          </c:marker>
          <c:xVal>
            <c:numRef>
              <c:f>'AIEEE %le'!$E$2:$E$397</c:f>
              <c:numCache>
                <c:formatCode>General</c:formatCode>
                <c:ptCount val="396"/>
                <c:pt idx="0">
                  <c:v>0</c:v>
                </c:pt>
                <c:pt idx="1">
                  <c:v>3.1271010209985256E-4</c:v>
                </c:pt>
                <c:pt idx="2">
                  <c:v>3.1271010209985256E-4</c:v>
                </c:pt>
                <c:pt idx="3">
                  <c:v>3.1271010209985256E-4</c:v>
                </c:pt>
                <c:pt idx="4">
                  <c:v>3.1271010209985256E-4</c:v>
                </c:pt>
                <c:pt idx="5">
                  <c:v>6.2542020419970002E-4</c:v>
                </c:pt>
                <c:pt idx="6">
                  <c:v>9.3813030629954542E-4</c:v>
                </c:pt>
                <c:pt idx="7">
                  <c:v>9.3813030629954542E-4</c:v>
                </c:pt>
                <c:pt idx="8">
                  <c:v>1.2508404083993948E-3</c:v>
                </c:pt>
                <c:pt idx="9">
                  <c:v>1.2508404083993948E-3</c:v>
                </c:pt>
                <c:pt idx="10">
                  <c:v>1.5635505104992478E-3</c:v>
                </c:pt>
                <c:pt idx="11">
                  <c:v>1.5635505104992478E-3</c:v>
                </c:pt>
                <c:pt idx="12">
                  <c:v>1.8762606125990913E-3</c:v>
                </c:pt>
                <c:pt idx="13">
                  <c:v>1.8762606125990913E-3</c:v>
                </c:pt>
                <c:pt idx="14">
                  <c:v>2.1889707146989638E-3</c:v>
                </c:pt>
                <c:pt idx="15">
                  <c:v>2.1889707146989638E-3</c:v>
                </c:pt>
                <c:pt idx="16">
                  <c:v>2.1889707146989638E-3</c:v>
                </c:pt>
                <c:pt idx="17">
                  <c:v>2.5016808167987892E-3</c:v>
                </c:pt>
                <c:pt idx="18">
                  <c:v>2.5016808167987892E-3</c:v>
                </c:pt>
                <c:pt idx="19">
                  <c:v>2.5016808167987892E-3</c:v>
                </c:pt>
                <c:pt idx="20">
                  <c:v>2.8143909188986412E-3</c:v>
                </c:pt>
                <c:pt idx="21">
                  <c:v>2.8143909188986412E-3</c:v>
                </c:pt>
                <c:pt idx="22">
                  <c:v>3.4398111230983315E-3</c:v>
                </c:pt>
                <c:pt idx="23">
                  <c:v>3.7525212251982012E-3</c:v>
                </c:pt>
                <c:pt idx="24">
                  <c:v>6.5669121440968294E-3</c:v>
                </c:pt>
                <c:pt idx="25">
                  <c:v>9.0685929608956273E-3</c:v>
                </c:pt>
                <c:pt idx="26">
                  <c:v>1.2195693981893947E-2</c:v>
                </c:pt>
                <c:pt idx="27">
                  <c:v>1.501008490079272E-2</c:v>
                </c:pt>
                <c:pt idx="28">
                  <c:v>1.6573635411291962E-2</c:v>
                </c:pt>
                <c:pt idx="29">
                  <c:v>2.5954938474287412E-2</c:v>
                </c:pt>
                <c:pt idx="30">
                  <c:v>3.1271010209985149E-2</c:v>
                </c:pt>
                <c:pt idx="31">
                  <c:v>3.4398111230983318E-2</c:v>
                </c:pt>
                <c:pt idx="32">
                  <c:v>4.0026893068780593E-2</c:v>
                </c:pt>
                <c:pt idx="33">
                  <c:v>4.5030254702378182E-2</c:v>
                </c:pt>
                <c:pt idx="34">
                  <c:v>6.5043701236768614E-2</c:v>
                </c:pt>
                <c:pt idx="35">
                  <c:v>7.4737714401864275E-2</c:v>
                </c:pt>
                <c:pt idx="36">
                  <c:v>8.4744437669059189E-2</c:v>
                </c:pt>
                <c:pt idx="37">
                  <c:v>9.7878261957252757E-2</c:v>
                </c:pt>
                <c:pt idx="38">
                  <c:v>0.11226292665384564</c:v>
                </c:pt>
                <c:pt idx="39">
                  <c:v>0.15698047125412506</c:v>
                </c:pt>
                <c:pt idx="40">
                  <c:v>0.18543709054521229</c:v>
                </c:pt>
                <c:pt idx="41">
                  <c:v>0.21295557952999691</c:v>
                </c:pt>
                <c:pt idx="42">
                  <c:v>0.24641556045468049</c:v>
                </c:pt>
                <c:pt idx="43">
                  <c:v>0.2851916131150618</c:v>
                </c:pt>
                <c:pt idx="44">
                  <c:v>0.37024876088622088</c:v>
                </c:pt>
                <c:pt idx="45">
                  <c:v>0.4346670419187893</c:v>
                </c:pt>
                <c:pt idx="46">
                  <c:v>0.49814719264505841</c:v>
                </c:pt>
                <c:pt idx="47">
                  <c:v>0.57194677674062255</c:v>
                </c:pt>
                <c:pt idx="48">
                  <c:v>0.65418953359289089</c:v>
                </c:pt>
                <c:pt idx="49">
                  <c:v>0.81773691699110362</c:v>
                </c:pt>
                <c:pt idx="50">
                  <c:v>0.94031927701424389</c:v>
                </c:pt>
                <c:pt idx="51">
                  <c:v>1.0744719108150789</c:v>
                </c:pt>
                <c:pt idx="52">
                  <c:v>1.2133151961474116</c:v>
                </c:pt>
                <c:pt idx="53">
                  <c:v>1.373422768422534</c:v>
                </c:pt>
                <c:pt idx="54">
                  <c:v>1.6626796128648862</c:v>
                </c:pt>
                <c:pt idx="55">
                  <c:v>1.8950232187250735</c:v>
                </c:pt>
                <c:pt idx="56">
                  <c:v>2.1351845771377831</c:v>
                </c:pt>
                <c:pt idx="57">
                  <c:v>2.3978610629016401</c:v>
                </c:pt>
                <c:pt idx="58">
                  <c:v>2.6961865003048922</c:v>
                </c:pt>
                <c:pt idx="59">
                  <c:v>3.1865159403974612</c:v>
                </c:pt>
                <c:pt idx="60">
                  <c:v>3.5767781478180627</c:v>
                </c:pt>
                <c:pt idx="61">
                  <c:v>3.9539065309504822</c:v>
                </c:pt>
                <c:pt idx="62">
                  <c:v>4.4020201072595704</c:v>
                </c:pt>
                <c:pt idx="63">
                  <c:v>4.8660818987757031</c:v>
                </c:pt>
                <c:pt idx="64">
                  <c:v>5.5434119799240085</c:v>
                </c:pt>
                <c:pt idx="65">
                  <c:v>6.1275544506464543</c:v>
                </c:pt>
                <c:pt idx="66">
                  <c:v>6.698563097080851</c:v>
                </c:pt>
                <c:pt idx="67">
                  <c:v>7.3167909689322475</c:v>
                </c:pt>
                <c:pt idx="68">
                  <c:v>7.9384586519067497</c:v>
                </c:pt>
                <c:pt idx="69">
                  <c:v>8.8890973622902898</c:v>
                </c:pt>
                <c:pt idx="70">
                  <c:v>9.6561752427412166</c:v>
                </c:pt>
                <c:pt idx="71">
                  <c:v>10.380099129102376</c:v>
                </c:pt>
                <c:pt idx="72">
                  <c:v>11.165314195475085</c:v>
                </c:pt>
                <c:pt idx="73">
                  <c:v>11.972731679096984</c:v>
                </c:pt>
                <c:pt idx="74">
                  <c:v>13.125693825539036</c:v>
                </c:pt>
                <c:pt idx="75">
                  <c:v>14.057257219694486</c:v>
                </c:pt>
                <c:pt idx="76">
                  <c:v>14.955360632925331</c:v>
                </c:pt>
                <c:pt idx="77">
                  <c:v>15.879106274528358</c:v>
                </c:pt>
                <c:pt idx="78">
                  <c:v>16.823490782869726</c:v>
                </c:pt>
                <c:pt idx="79">
                  <c:v>18.108729302499974</c:v>
                </c:pt>
                <c:pt idx="80">
                  <c:v>19.175070750660598</c:v>
                </c:pt>
                <c:pt idx="81">
                  <c:v>20.197945494629231</c:v>
                </c:pt>
                <c:pt idx="82">
                  <c:v>21.257094610441392</c:v>
                </c:pt>
                <c:pt idx="83">
                  <c:v>22.302484481761038</c:v>
                </c:pt>
                <c:pt idx="84">
                  <c:v>23.705614709883189</c:v>
                </c:pt>
                <c:pt idx="85">
                  <c:v>24.889847866535185</c:v>
                </c:pt>
                <c:pt idx="86">
                  <c:v>25.962443516737483</c:v>
                </c:pt>
                <c:pt idx="87">
                  <c:v>27.05380177306629</c:v>
                </c:pt>
                <c:pt idx="88">
                  <c:v>28.115765279797362</c:v>
                </c:pt>
                <c:pt idx="89">
                  <c:v>29.592695092014946</c:v>
                </c:pt>
                <c:pt idx="90">
                  <c:v>30.783182450708942</c:v>
                </c:pt>
                <c:pt idx="91">
                  <c:v>31.892365182857233</c:v>
                </c:pt>
                <c:pt idx="92">
                  <c:v>33.022186781743976</c:v>
                </c:pt>
                <c:pt idx="93">
                  <c:v>34.101662054192253</c:v>
                </c:pt>
                <c:pt idx="94">
                  <c:v>35.535125162218364</c:v>
                </c:pt>
                <c:pt idx="95">
                  <c:v>36.727801491626892</c:v>
                </c:pt>
                <c:pt idx="96">
                  <c:v>37.814781806526</c:v>
                </c:pt>
                <c:pt idx="97">
                  <c:v>38.90520193254843</c:v>
                </c:pt>
                <c:pt idx="98">
                  <c:v>39.917444533045085</c:v>
                </c:pt>
                <c:pt idx="99">
                  <c:v>41.253029379114075</c:v>
                </c:pt>
                <c:pt idx="100">
                  <c:v>42.36721547289585</c:v>
                </c:pt>
                <c:pt idx="101">
                  <c:v>43.392279187579163</c:v>
                </c:pt>
                <c:pt idx="102">
                  <c:v>44.423597104304456</c:v>
                </c:pt>
                <c:pt idx="103">
                  <c:v>45.409572056225279</c:v>
                </c:pt>
                <c:pt idx="104">
                  <c:v>46.656034523195274</c:v>
                </c:pt>
                <c:pt idx="105">
                  <c:v>47.734884375439748</c:v>
                </c:pt>
                <c:pt idx="106">
                  <c:v>48.683334115108586</c:v>
                </c:pt>
                <c:pt idx="107">
                  <c:v>49.614272089059838</c:v>
                </c:pt>
                <c:pt idx="108">
                  <c:v>50.557718467094944</c:v>
                </c:pt>
                <c:pt idx="109">
                  <c:v>51.668464749753738</c:v>
                </c:pt>
                <c:pt idx="110">
                  <c:v>52.633488124833882</c:v>
                </c:pt>
                <c:pt idx="111">
                  <c:v>53.524399205716144</c:v>
                </c:pt>
                <c:pt idx="112">
                  <c:v>54.39592226026862</c:v>
                </c:pt>
                <c:pt idx="113">
                  <c:v>55.223040480322716</c:v>
                </c:pt>
                <c:pt idx="114">
                  <c:v>56.214644214081325</c:v>
                </c:pt>
                <c:pt idx="115">
                  <c:v>57.136826305173813</c:v>
                </c:pt>
                <c:pt idx="116">
                  <c:v>57.946432759510294</c:v>
                </c:pt>
                <c:pt idx="117">
                  <c:v>58.705067467204117</c:v>
                </c:pt>
                <c:pt idx="118">
                  <c:v>59.473708898166009</c:v>
                </c:pt>
                <c:pt idx="119">
                  <c:v>60.367121659864949</c:v>
                </c:pt>
                <c:pt idx="120">
                  <c:v>61.188923808183631</c:v>
                </c:pt>
                <c:pt idx="121">
                  <c:v>61.924105258220365</c:v>
                </c:pt>
                <c:pt idx="122">
                  <c:v>62.652094375908817</c:v>
                </c:pt>
                <c:pt idx="123">
                  <c:v>63.342558281345276</c:v>
                </c:pt>
                <c:pt idx="124">
                  <c:v>64.104320090060511</c:v>
                </c:pt>
                <c:pt idx="125">
                  <c:v>64.850446393670026</c:v>
                </c:pt>
                <c:pt idx="126">
                  <c:v>65.51401723032663</c:v>
                </c:pt>
                <c:pt idx="127">
                  <c:v>66.161327141673311</c:v>
                </c:pt>
                <c:pt idx="128">
                  <c:v>66.799881170161058</c:v>
                </c:pt>
                <c:pt idx="129">
                  <c:v>67.477211251309527</c:v>
                </c:pt>
                <c:pt idx="130">
                  <c:v>68.172678518378675</c:v>
                </c:pt>
                <c:pt idx="131">
                  <c:v>68.740872773894154</c:v>
                </c:pt>
                <c:pt idx="132">
                  <c:v>69.323764404209072</c:v>
                </c:pt>
                <c:pt idx="133">
                  <c:v>69.911346686054699</c:v>
                </c:pt>
                <c:pt idx="134">
                  <c:v>70.506434010350688</c:v>
                </c:pt>
                <c:pt idx="135">
                  <c:v>71.089325640664811</c:v>
                </c:pt>
                <c:pt idx="136">
                  <c:v>71.623747205152654</c:v>
                </c:pt>
                <c:pt idx="137">
                  <c:v>72.155667088825311</c:v>
                </c:pt>
                <c:pt idx="138">
                  <c:v>72.671326047187918</c:v>
                </c:pt>
                <c:pt idx="139">
                  <c:v>73.195740888408594</c:v>
                </c:pt>
                <c:pt idx="140">
                  <c:v>73.729849742795878</c:v>
                </c:pt>
                <c:pt idx="141">
                  <c:v>74.212361430336003</c:v>
                </c:pt>
                <c:pt idx="142">
                  <c:v>74.687055365323573</c:v>
                </c:pt>
                <c:pt idx="143">
                  <c:v>75.148302765920818</c:v>
                </c:pt>
                <c:pt idx="144">
                  <c:v>75.607986616007608</c:v>
                </c:pt>
                <c:pt idx="145">
                  <c:v>76.087683912628748</c:v>
                </c:pt>
                <c:pt idx="146">
                  <c:v>76.524852635364383</c:v>
                </c:pt>
                <c:pt idx="147">
                  <c:v>76.946698563097527</c:v>
                </c:pt>
                <c:pt idx="148">
                  <c:v>77.366668230217527</c:v>
                </c:pt>
                <c:pt idx="149">
                  <c:v>77.770376972027265</c:v>
                </c:pt>
                <c:pt idx="150">
                  <c:v>78.199415232109018</c:v>
                </c:pt>
                <c:pt idx="151">
                  <c:v>78.579670716262058</c:v>
                </c:pt>
                <c:pt idx="152">
                  <c:v>78.965242272151258</c:v>
                </c:pt>
                <c:pt idx="153">
                  <c:v>79.352377378549789</c:v>
                </c:pt>
                <c:pt idx="154">
                  <c:v>79.751395468830623</c:v>
                </c:pt>
                <c:pt idx="155">
                  <c:v>80.157605891458289</c:v>
                </c:pt>
                <c:pt idx="156">
                  <c:v>80.536297825101244</c:v>
                </c:pt>
                <c:pt idx="157">
                  <c:v>80.879028097002589</c:v>
                </c:pt>
                <c:pt idx="158">
                  <c:v>81.223321919414559</c:v>
                </c:pt>
                <c:pt idx="159">
                  <c:v>81.595446940913433</c:v>
                </c:pt>
                <c:pt idx="160">
                  <c:v>81.944431414856851</c:v>
                </c:pt>
                <c:pt idx="161">
                  <c:v>82.257454227058801</c:v>
                </c:pt>
                <c:pt idx="162">
                  <c:v>82.586425254467841</c:v>
                </c:pt>
                <c:pt idx="163">
                  <c:v>82.906640399018585</c:v>
                </c:pt>
                <c:pt idx="164">
                  <c:v>83.209656487952927</c:v>
                </c:pt>
                <c:pt idx="165">
                  <c:v>83.544256297199695</c:v>
                </c:pt>
                <c:pt idx="166">
                  <c:v>83.843519864909297</c:v>
                </c:pt>
                <c:pt idx="167">
                  <c:v>84.136841940678849</c:v>
                </c:pt>
                <c:pt idx="168">
                  <c:v>84.414528511344145</c:v>
                </c:pt>
                <c:pt idx="169">
                  <c:v>84.704410775990127</c:v>
                </c:pt>
                <c:pt idx="170">
                  <c:v>84.997420141657727</c:v>
                </c:pt>
                <c:pt idx="171">
                  <c:v>85.281986334568458</c:v>
                </c:pt>
                <c:pt idx="172">
                  <c:v>85.549666181966586</c:v>
                </c:pt>
                <c:pt idx="173">
                  <c:v>85.811717247525678</c:v>
                </c:pt>
                <c:pt idx="174">
                  <c:v>86.082524195944146</c:v>
                </c:pt>
                <c:pt idx="175">
                  <c:v>86.345200681708647</c:v>
                </c:pt>
                <c:pt idx="176">
                  <c:v>86.598808574510471</c:v>
                </c:pt>
                <c:pt idx="177">
                  <c:v>86.837719092515286</c:v>
                </c:pt>
                <c:pt idx="178">
                  <c:v>87.075691480213266</c:v>
                </c:pt>
                <c:pt idx="179">
                  <c:v>87.308035086073389</c:v>
                </c:pt>
                <c:pt idx="180">
                  <c:v>87.558203167753319</c:v>
                </c:pt>
                <c:pt idx="181">
                  <c:v>87.784605281674217</c:v>
                </c:pt>
                <c:pt idx="182">
                  <c:v>88.00756758447082</c:v>
                </c:pt>
                <c:pt idx="183">
                  <c:v>88.233969698391689</c:v>
                </c:pt>
                <c:pt idx="184">
                  <c:v>88.43785668496092</c:v>
                </c:pt>
                <c:pt idx="185">
                  <c:v>88.654564785716019</c:v>
                </c:pt>
                <c:pt idx="186">
                  <c:v>88.869396625858002</c:v>
                </c:pt>
                <c:pt idx="187">
                  <c:v>89.064527729568297</c:v>
                </c:pt>
                <c:pt idx="188">
                  <c:v>89.265913035320622</c:v>
                </c:pt>
                <c:pt idx="189">
                  <c:v>89.475116093625388</c:v>
                </c:pt>
                <c:pt idx="190">
                  <c:v>89.676501399377713</c:v>
                </c:pt>
                <c:pt idx="191">
                  <c:v>89.865691011148115</c:v>
                </c:pt>
                <c:pt idx="192">
                  <c:v>90.044873899651279</c:v>
                </c:pt>
                <c:pt idx="193">
                  <c:v>90.246259205404201</c:v>
                </c:pt>
                <c:pt idx="194">
                  <c:v>90.419187891864851</c:v>
                </c:pt>
                <c:pt idx="195">
                  <c:v>90.601810591491159</c:v>
                </c:pt>
                <c:pt idx="196">
                  <c:v>90.771612176931058</c:v>
                </c:pt>
                <c:pt idx="197">
                  <c:v>90.939850211861099</c:v>
                </c:pt>
                <c:pt idx="198">
                  <c:v>91.104335725565619</c:v>
                </c:pt>
                <c:pt idx="199">
                  <c:v>91.259127226105036</c:v>
                </c:pt>
                <c:pt idx="200">
                  <c:v>91.405475553887257</c:v>
                </c:pt>
                <c:pt idx="201">
                  <c:v>91.565583126162878</c:v>
                </c:pt>
                <c:pt idx="202">
                  <c:v>91.724439858029115</c:v>
                </c:pt>
                <c:pt idx="203">
                  <c:v>91.880169488876106</c:v>
                </c:pt>
                <c:pt idx="204">
                  <c:v>92.023078005534089</c:v>
                </c:pt>
                <c:pt idx="205">
                  <c:v>92.178807636379716</c:v>
                </c:pt>
                <c:pt idx="206">
                  <c:v>92.324843254061278</c:v>
                </c:pt>
                <c:pt idx="207">
                  <c:v>92.468064480823614</c:v>
                </c:pt>
                <c:pt idx="208">
                  <c:v>92.611911127788858</c:v>
                </c:pt>
                <c:pt idx="209">
                  <c:v>92.746063761589824</c:v>
                </c:pt>
                <c:pt idx="210">
                  <c:v>92.889284988351562</c:v>
                </c:pt>
                <c:pt idx="211">
                  <c:v>93.023437622152358</c:v>
                </c:pt>
                <c:pt idx="212">
                  <c:v>93.147583532685758</c:v>
                </c:pt>
                <c:pt idx="213">
                  <c:v>93.277670935159549</c:v>
                </c:pt>
                <c:pt idx="214">
                  <c:v>93.396813484059606</c:v>
                </c:pt>
                <c:pt idx="215">
                  <c:v>93.519395844082709</c:v>
                </c:pt>
                <c:pt idx="216">
                  <c:v>93.647606985944449</c:v>
                </c:pt>
                <c:pt idx="217">
                  <c:v>93.773316446987778</c:v>
                </c:pt>
                <c:pt idx="218">
                  <c:v>93.897149647419397</c:v>
                </c:pt>
                <c:pt idx="219">
                  <c:v>94.020982847850078</c:v>
                </c:pt>
                <c:pt idx="220">
                  <c:v>94.142939787669818</c:v>
                </c:pt>
                <c:pt idx="221">
                  <c:v>94.253013743609003</c:v>
                </c:pt>
                <c:pt idx="222">
                  <c:v>94.371843582406328</c:v>
                </c:pt>
                <c:pt idx="223">
                  <c:v>94.483481088856578</c:v>
                </c:pt>
                <c:pt idx="224">
                  <c:v>94.583861031630619</c:v>
                </c:pt>
                <c:pt idx="225">
                  <c:v>94.688618915833658</c:v>
                </c:pt>
                <c:pt idx="226">
                  <c:v>94.79744203136481</c:v>
                </c:pt>
                <c:pt idx="227">
                  <c:v>94.905014306487118</c:v>
                </c:pt>
                <c:pt idx="228">
                  <c:v>94.99882733711712</c:v>
                </c:pt>
                <c:pt idx="229">
                  <c:v>95.10295980111637</c:v>
                </c:pt>
                <c:pt idx="230">
                  <c:v>95.199899932767309</c:v>
                </c:pt>
                <c:pt idx="231">
                  <c:v>95.291836702783897</c:v>
                </c:pt>
                <c:pt idx="232">
                  <c:v>95.373454039432659</c:v>
                </c:pt>
                <c:pt idx="233">
                  <c:v>95.466954359960596</c:v>
                </c:pt>
                <c:pt idx="234">
                  <c:v>95.553262348140166</c:v>
                </c:pt>
                <c:pt idx="235">
                  <c:v>95.643948277749118</c:v>
                </c:pt>
                <c:pt idx="236">
                  <c:v>95.729630845724458</c:v>
                </c:pt>
                <c:pt idx="237">
                  <c:v>95.813749863189258</c:v>
                </c:pt>
                <c:pt idx="238">
                  <c:v>95.898807010959828</c:v>
                </c:pt>
                <c:pt idx="239">
                  <c:v>95.985114999140748</c:v>
                </c:pt>
                <c:pt idx="240">
                  <c:v>96.068921306502759</c:v>
                </c:pt>
                <c:pt idx="241">
                  <c:v>96.155542004783371</c:v>
                </c:pt>
                <c:pt idx="242">
                  <c:v>96.236846631330422</c:v>
                </c:pt>
                <c:pt idx="243">
                  <c:v>96.303141172975558</c:v>
                </c:pt>
                <c:pt idx="244">
                  <c:v>96.379755147989087</c:v>
                </c:pt>
                <c:pt idx="245">
                  <c:v>96.446987819941512</c:v>
                </c:pt>
                <c:pt idx="246">
                  <c:v>96.519536563628648</c:v>
                </c:pt>
                <c:pt idx="247">
                  <c:v>96.594274278030596</c:v>
                </c:pt>
                <c:pt idx="248">
                  <c:v>96.663383210593807</c:v>
                </c:pt>
                <c:pt idx="249">
                  <c:v>96.729990462341902</c:v>
                </c:pt>
                <c:pt idx="250">
                  <c:v>96.795972293884148</c:v>
                </c:pt>
                <c:pt idx="251">
                  <c:v>96.864143096142726</c:v>
                </c:pt>
                <c:pt idx="252">
                  <c:v>96.931688478196293</c:v>
                </c:pt>
                <c:pt idx="253">
                  <c:v>96.993292368309966</c:v>
                </c:pt>
                <c:pt idx="254">
                  <c:v>97.05395812811733</c:v>
                </c:pt>
                <c:pt idx="255">
                  <c:v>97.108056975780258</c:v>
                </c:pt>
                <c:pt idx="256">
                  <c:v>97.176853198242569</c:v>
                </c:pt>
                <c:pt idx="257">
                  <c:v>97.243773160091919</c:v>
                </c:pt>
                <c:pt idx="258">
                  <c:v>97.307253310818226</c:v>
                </c:pt>
                <c:pt idx="259">
                  <c:v>97.367293650421374</c:v>
                </c:pt>
                <c:pt idx="260">
                  <c:v>97.424519599106276</c:v>
                </c:pt>
                <c:pt idx="261">
                  <c:v>97.474553215441631</c:v>
                </c:pt>
                <c:pt idx="262">
                  <c:v>97.533655424738527</c:v>
                </c:pt>
                <c:pt idx="263">
                  <c:v>97.591194083524869</c:v>
                </c:pt>
                <c:pt idx="264">
                  <c:v>97.645292931188138</c:v>
                </c:pt>
                <c:pt idx="265">
                  <c:v>97.695951967728249</c:v>
                </c:pt>
                <c:pt idx="266">
                  <c:v>97.744734743655883</c:v>
                </c:pt>
                <c:pt idx="267">
                  <c:v>97.796331910502289</c:v>
                </c:pt>
                <c:pt idx="268">
                  <c:v>97.848241787450888</c:v>
                </c:pt>
                <c:pt idx="269">
                  <c:v>97.893897462357515</c:v>
                </c:pt>
                <c:pt idx="270">
                  <c:v>97.944556498898478</c:v>
                </c:pt>
                <c:pt idx="271">
                  <c:v>97.993026564723166</c:v>
                </c:pt>
                <c:pt idx="272">
                  <c:v>98.043998311365442</c:v>
                </c:pt>
                <c:pt idx="273">
                  <c:v>98.089341276169108</c:v>
                </c:pt>
                <c:pt idx="274">
                  <c:v>98.134996951076502</c:v>
                </c:pt>
                <c:pt idx="275">
                  <c:v>98.184405147208281</c:v>
                </c:pt>
                <c:pt idx="276">
                  <c:v>98.224744750379173</c:v>
                </c:pt>
                <c:pt idx="277">
                  <c:v>98.261331832324004</c:v>
                </c:pt>
                <c:pt idx="278">
                  <c:v>98.307300217333449</c:v>
                </c:pt>
                <c:pt idx="279">
                  <c:v>98.344512719483319</c:v>
                </c:pt>
                <c:pt idx="280">
                  <c:v>98.388604843879449</c:v>
                </c:pt>
                <c:pt idx="281">
                  <c:v>98.431133417765096</c:v>
                </c:pt>
                <c:pt idx="282">
                  <c:v>98.47678909267097</c:v>
                </c:pt>
                <c:pt idx="283">
                  <c:v>98.515877855433217</c:v>
                </c:pt>
                <c:pt idx="284">
                  <c:v>98.552152227277702</c:v>
                </c:pt>
                <c:pt idx="285">
                  <c:v>98.585612208202392</c:v>
                </c:pt>
                <c:pt idx="286">
                  <c:v>98.617821348718664</c:v>
                </c:pt>
                <c:pt idx="287">
                  <c:v>98.653157590255958</c:v>
                </c:pt>
                <c:pt idx="288">
                  <c:v>98.695060743937333</c:v>
                </c:pt>
                <c:pt idx="289">
                  <c:v>98.730396985474613</c:v>
                </c:pt>
                <c:pt idx="290">
                  <c:v>98.767296777522404</c:v>
                </c:pt>
                <c:pt idx="291">
                  <c:v>98.796691527119791</c:v>
                </c:pt>
                <c:pt idx="292">
                  <c:v>98.828587957533074</c:v>
                </c:pt>
                <c:pt idx="293">
                  <c:v>98.865800459683285</c:v>
                </c:pt>
                <c:pt idx="294">
                  <c:v>98.892693528464378</c:v>
                </c:pt>
                <c:pt idx="295">
                  <c:v>98.919586597245427</c:v>
                </c:pt>
                <c:pt idx="296">
                  <c:v>98.953671998373906</c:v>
                </c:pt>
                <c:pt idx="297">
                  <c:v>98.9821286176645</c:v>
                </c:pt>
                <c:pt idx="298">
                  <c:v>99.019028409713343</c:v>
                </c:pt>
                <c:pt idx="299">
                  <c:v>99.047485029003866</c:v>
                </c:pt>
                <c:pt idx="300">
                  <c:v>99.078130619009258</c:v>
                </c:pt>
                <c:pt idx="301">
                  <c:v>99.102834717074828</c:v>
                </c:pt>
                <c:pt idx="302">
                  <c:v>99.127851525243528</c:v>
                </c:pt>
                <c:pt idx="303">
                  <c:v>99.160686085964002</c:v>
                </c:pt>
                <c:pt idx="304">
                  <c:v>99.185390184029046</c:v>
                </c:pt>
                <c:pt idx="305">
                  <c:v>99.212595962913085</c:v>
                </c:pt>
                <c:pt idx="306">
                  <c:v>99.230733148834318</c:v>
                </c:pt>
                <c:pt idx="307">
                  <c:v>99.251997435777227</c:v>
                </c:pt>
                <c:pt idx="308">
                  <c:v>99.277014243945715</c:v>
                </c:pt>
                <c:pt idx="309">
                  <c:v>99.301718342010858</c:v>
                </c:pt>
                <c:pt idx="310">
                  <c:v>99.322982628953156</c:v>
                </c:pt>
                <c:pt idx="311">
                  <c:v>99.346748596712857</c:v>
                </c:pt>
                <c:pt idx="312">
                  <c:v>99.369576434166689</c:v>
                </c:pt>
                <c:pt idx="313">
                  <c:v>99.390215300905297</c:v>
                </c:pt>
                <c:pt idx="314">
                  <c:v>99.412105008052293</c:v>
                </c:pt>
                <c:pt idx="315">
                  <c:v>99.432743874790859</c:v>
                </c:pt>
                <c:pt idx="316">
                  <c:v>99.455259002142327</c:v>
                </c:pt>
                <c:pt idx="317">
                  <c:v>99.472770767858819</c:v>
                </c:pt>
                <c:pt idx="318">
                  <c:v>99.49122066388432</c:v>
                </c:pt>
                <c:pt idx="319">
                  <c:v>99.509045139703218</c:v>
                </c:pt>
                <c:pt idx="320">
                  <c:v>99.520928123582209</c:v>
                </c:pt>
                <c:pt idx="321">
                  <c:v>99.536563628688327</c:v>
                </c:pt>
                <c:pt idx="322">
                  <c:v>99.550322873179596</c:v>
                </c:pt>
                <c:pt idx="323">
                  <c:v>99.567209218693804</c:v>
                </c:pt>
                <c:pt idx="324">
                  <c:v>99.583157433900908</c:v>
                </c:pt>
                <c:pt idx="325">
                  <c:v>99.599731069312227</c:v>
                </c:pt>
                <c:pt idx="326">
                  <c:v>99.613177603702482</c:v>
                </c:pt>
                <c:pt idx="327">
                  <c:v>99.623184326968897</c:v>
                </c:pt>
                <c:pt idx="328">
                  <c:v>99.636318151257314</c:v>
                </c:pt>
                <c:pt idx="329">
                  <c:v>99.653204496771252</c:v>
                </c:pt>
                <c:pt idx="330">
                  <c:v>99.668840001876248</c:v>
                </c:pt>
                <c:pt idx="331">
                  <c:v>99.681035695858156</c:v>
                </c:pt>
                <c:pt idx="332">
                  <c:v>99.691355129227446</c:v>
                </c:pt>
                <c:pt idx="333">
                  <c:v>99.701987272698759</c:v>
                </c:pt>
                <c:pt idx="334">
                  <c:v>99.716371937395408</c:v>
                </c:pt>
                <c:pt idx="335">
                  <c:v>99.730443891989879</c:v>
                </c:pt>
                <c:pt idx="336">
                  <c:v>99.742326875869708</c:v>
                </c:pt>
                <c:pt idx="337">
                  <c:v>99.75077004862564</c:v>
                </c:pt>
                <c:pt idx="338">
                  <c:v>99.760464061791524</c:v>
                </c:pt>
                <c:pt idx="339">
                  <c:v>99.770783495160813</c:v>
                </c:pt>
                <c:pt idx="340">
                  <c:v>99.783291899244801</c:v>
                </c:pt>
                <c:pt idx="341">
                  <c:v>99.790484231593098</c:v>
                </c:pt>
                <c:pt idx="342">
                  <c:v>99.797676563941394</c:v>
                </c:pt>
                <c:pt idx="343">
                  <c:v>99.805494316492783</c:v>
                </c:pt>
                <c:pt idx="344">
                  <c:v>99.814250199352827</c:v>
                </c:pt>
                <c:pt idx="345">
                  <c:v>99.822067951905183</c:v>
                </c:pt>
                <c:pt idx="346">
                  <c:v>99.830198414558978</c:v>
                </c:pt>
                <c:pt idx="347">
                  <c:v>99.838328877213669</c:v>
                </c:pt>
                <c:pt idx="348">
                  <c:v>99.842394108541171</c:v>
                </c:pt>
                <c:pt idx="349">
                  <c:v>99.85146270150257</c:v>
                </c:pt>
                <c:pt idx="350">
                  <c:v>99.863658395483668</c:v>
                </c:pt>
                <c:pt idx="351">
                  <c:v>99.867410916709659</c:v>
                </c:pt>
                <c:pt idx="352">
                  <c:v>99.876166799568452</c:v>
                </c:pt>
                <c:pt idx="353">
                  <c:v>99.881170161202064</c:v>
                </c:pt>
                <c:pt idx="354">
                  <c:v>99.887424363244065</c:v>
                </c:pt>
                <c:pt idx="355">
                  <c:v>99.895242115795739</c:v>
                </c:pt>
                <c:pt idx="356">
                  <c:v>99.901183607736527</c:v>
                </c:pt>
                <c:pt idx="357">
                  <c:v>99.905561549165867</c:v>
                </c:pt>
                <c:pt idx="358">
                  <c:v>99.908375940084099</c:v>
                </c:pt>
                <c:pt idx="359">
                  <c:v>99.915568272432978</c:v>
                </c:pt>
                <c:pt idx="360">
                  <c:v>99.920884344168741</c:v>
                </c:pt>
                <c:pt idx="361">
                  <c:v>99.925574995700231</c:v>
                </c:pt>
                <c:pt idx="362">
                  <c:v>99.928702096720215</c:v>
                </c:pt>
                <c:pt idx="363">
                  <c:v>99.931203777538542</c:v>
                </c:pt>
                <c:pt idx="364">
                  <c:v>99.935269008865887</c:v>
                </c:pt>
                <c:pt idx="365">
                  <c:v>99.943399471519925</c:v>
                </c:pt>
                <c:pt idx="366">
                  <c:v>99.945588442234609</c:v>
                </c:pt>
                <c:pt idx="367">
                  <c:v>99.951217224073076</c:v>
                </c:pt>
                <c:pt idx="368">
                  <c:v>99.954344325093416</c:v>
                </c:pt>
                <c:pt idx="369">
                  <c:v>99.956533295808327</c:v>
                </c:pt>
                <c:pt idx="370">
                  <c:v>99.962474787748022</c:v>
                </c:pt>
                <c:pt idx="371">
                  <c:v>99.965914598871123</c:v>
                </c:pt>
                <c:pt idx="372">
                  <c:v>99.967478149381549</c:v>
                </c:pt>
                <c:pt idx="373">
                  <c:v>99.969041699892657</c:v>
                </c:pt>
                <c:pt idx="374">
                  <c:v>99.970917960504678</c:v>
                </c:pt>
                <c:pt idx="375">
                  <c:v>99.974983191832024</c:v>
                </c:pt>
                <c:pt idx="376">
                  <c:v>99.975608612035685</c:v>
                </c:pt>
                <c:pt idx="377">
                  <c:v>99.975921322138248</c:v>
                </c:pt>
                <c:pt idx="378">
                  <c:v>99.977797582750256</c:v>
                </c:pt>
                <c:pt idx="379">
                  <c:v>99.985302625201314</c:v>
                </c:pt>
                <c:pt idx="380">
                  <c:v>99.988117016119958</c:v>
                </c:pt>
                <c:pt idx="381">
                  <c:v>99.988429726222307</c:v>
                </c:pt>
                <c:pt idx="382">
                  <c:v>99.989055146425827</c:v>
                </c:pt>
                <c:pt idx="383">
                  <c:v>99.989367856527778</c:v>
                </c:pt>
                <c:pt idx="384">
                  <c:v>99.991869537346048</c:v>
                </c:pt>
                <c:pt idx="385">
                  <c:v>99.993433087855905</c:v>
                </c:pt>
                <c:pt idx="386">
                  <c:v>99.993433087855905</c:v>
                </c:pt>
                <c:pt idx="387">
                  <c:v>99.9943712181622</c:v>
                </c:pt>
                <c:pt idx="388">
                  <c:v>99.996560188876927</c:v>
                </c:pt>
                <c:pt idx="389">
                  <c:v>99.996560188876927</c:v>
                </c:pt>
                <c:pt idx="390">
                  <c:v>99.997185609081427</c:v>
                </c:pt>
                <c:pt idx="391">
                  <c:v>99.997498319183208</c:v>
                </c:pt>
                <c:pt idx="392">
                  <c:v>99.998436449489489</c:v>
                </c:pt>
                <c:pt idx="393">
                  <c:v>99.998749159591043</c:v>
                </c:pt>
                <c:pt idx="394">
                  <c:v>99.999061869693705</c:v>
                </c:pt>
                <c:pt idx="395">
                  <c:v>99.999687289898461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ser>
          <c:idx val="1"/>
          <c:order val="1"/>
          <c:tx>
            <c:strRef>
              <c:f>'AIEEE %le'!$B$1</c:f>
              <c:strCache>
                <c:ptCount val="1"/>
                <c:pt idx="0">
                  <c:v>AM  </c:v>
                </c:pt>
              </c:strCache>
            </c:strRef>
          </c:tx>
          <c:spPr>
            <a:ln w="15875"/>
          </c:spPr>
          <c:marker>
            <c:symbol val="none"/>
          </c:marker>
          <c:xVal>
            <c:numRef>
              <c:f>'AIEEE %le'!$B$2:$B$397</c:f>
              <c:numCache>
                <c:formatCode>General</c:formatCode>
                <c:ptCount val="3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9.0489548457153204E-3</c:v>
                </c:pt>
                <c:pt idx="26">
                  <c:v>9.0489548457153204E-3</c:v>
                </c:pt>
                <c:pt idx="27">
                  <c:v>1.8097909691430675E-2</c:v>
                </c:pt>
                <c:pt idx="28">
                  <c:v>1.8097909691430675E-2</c:v>
                </c:pt>
                <c:pt idx="29">
                  <c:v>8.144059361143785E-2</c:v>
                </c:pt>
                <c:pt idx="30">
                  <c:v>9.0489548457153207E-2</c:v>
                </c:pt>
                <c:pt idx="31">
                  <c:v>9.9538503302869633E-2</c:v>
                </c:pt>
                <c:pt idx="32">
                  <c:v>0.12668536784001447</c:v>
                </c:pt>
                <c:pt idx="33">
                  <c:v>0.15383223237716245</c:v>
                </c:pt>
                <c:pt idx="34">
                  <c:v>0.19907700660573704</c:v>
                </c:pt>
                <c:pt idx="35">
                  <c:v>0.27146864537146276</c:v>
                </c:pt>
                <c:pt idx="36">
                  <c:v>0.33481132929147089</c:v>
                </c:pt>
                <c:pt idx="37">
                  <c:v>0.38005610352004676</c:v>
                </c:pt>
                <c:pt idx="38">
                  <c:v>0.4162519229029048</c:v>
                </c:pt>
                <c:pt idx="39">
                  <c:v>0.58818206497149184</c:v>
                </c:pt>
                <c:pt idx="40">
                  <c:v>0.68772056827436512</c:v>
                </c:pt>
                <c:pt idx="41">
                  <c:v>0.79630802642294818</c:v>
                </c:pt>
                <c:pt idx="42">
                  <c:v>0.87774862003439424</c:v>
                </c:pt>
                <c:pt idx="43">
                  <c:v>1.0044339878743958</c:v>
                </c:pt>
                <c:pt idx="44">
                  <c:v>1.312098452628722</c:v>
                </c:pt>
                <c:pt idx="45">
                  <c:v>1.4749796398515971</c:v>
                </c:pt>
                <c:pt idx="46">
                  <c:v>1.6740566464573341</c:v>
                </c:pt>
                <c:pt idx="47">
                  <c:v>1.8821826079087947</c:v>
                </c:pt>
                <c:pt idx="48">
                  <c:v>2.1265043887431001</c:v>
                </c:pt>
                <c:pt idx="49">
                  <c:v>2.6422948149488734</c:v>
                </c:pt>
                <c:pt idx="50">
                  <c:v>2.9771061442403401</c:v>
                </c:pt>
                <c:pt idx="51">
                  <c:v>3.3209664283775222</c:v>
                </c:pt>
                <c:pt idx="52">
                  <c:v>3.8458058094289935</c:v>
                </c:pt>
                <c:pt idx="53">
                  <c:v>4.2711066871776424</c:v>
                </c:pt>
                <c:pt idx="54">
                  <c:v>5.2483938105149024</c:v>
                </c:pt>
                <c:pt idx="55">
                  <c:v>5.8365758754863775</c:v>
                </c:pt>
                <c:pt idx="56">
                  <c:v>6.2980725726178628</c:v>
                </c:pt>
                <c:pt idx="57">
                  <c:v>7.0853316441950955</c:v>
                </c:pt>
                <c:pt idx="58">
                  <c:v>7.8092480318523707</c:v>
                </c:pt>
                <c:pt idx="59">
                  <c:v>9.2661297620124419</c:v>
                </c:pt>
                <c:pt idx="60">
                  <c:v>10.252465840195457</c:v>
                </c:pt>
                <c:pt idx="61">
                  <c:v>11.247850873224143</c:v>
                </c:pt>
                <c:pt idx="62">
                  <c:v>12.143697402949959</c:v>
                </c:pt>
                <c:pt idx="63">
                  <c:v>13.012397068138634</c:v>
                </c:pt>
                <c:pt idx="64">
                  <c:v>14.894579676047424</c:v>
                </c:pt>
                <c:pt idx="65">
                  <c:v>16.107139625373229</c:v>
                </c:pt>
                <c:pt idx="66">
                  <c:v>17.383042258619007</c:v>
                </c:pt>
                <c:pt idx="67">
                  <c:v>18.749434440321973</c:v>
                </c:pt>
                <c:pt idx="68">
                  <c:v>20.088679757488009</c:v>
                </c:pt>
                <c:pt idx="69">
                  <c:v>22.359967423762715</c:v>
                </c:pt>
                <c:pt idx="70">
                  <c:v>23.726359605465529</c:v>
                </c:pt>
                <c:pt idx="71">
                  <c:v>25.44566102615148</c:v>
                </c:pt>
                <c:pt idx="72">
                  <c:v>26.956836485385889</c:v>
                </c:pt>
                <c:pt idx="73">
                  <c:v>28.766627454528834</c:v>
                </c:pt>
                <c:pt idx="74">
                  <c:v>31.173649443489229</c:v>
                </c:pt>
                <c:pt idx="75">
                  <c:v>32.974391457786027</c:v>
                </c:pt>
                <c:pt idx="76">
                  <c:v>34.431273187946744</c:v>
                </c:pt>
                <c:pt idx="77">
                  <c:v>35.942448647181251</c:v>
                </c:pt>
                <c:pt idx="78">
                  <c:v>37.679847977558595</c:v>
                </c:pt>
                <c:pt idx="79">
                  <c:v>40.032576237444573</c:v>
                </c:pt>
                <c:pt idx="80">
                  <c:v>41.779024522667349</c:v>
                </c:pt>
                <c:pt idx="81">
                  <c:v>43.516423853044707</c:v>
                </c:pt>
                <c:pt idx="82">
                  <c:v>44.928060808976561</c:v>
                </c:pt>
                <c:pt idx="83">
                  <c:v>46.47543208759388</c:v>
                </c:pt>
                <c:pt idx="84">
                  <c:v>49.036286308931317</c:v>
                </c:pt>
                <c:pt idx="85">
                  <c:v>50.746538774771828</c:v>
                </c:pt>
                <c:pt idx="86">
                  <c:v>52.194371550085968</c:v>
                </c:pt>
                <c:pt idx="87">
                  <c:v>53.578861641480394</c:v>
                </c:pt>
                <c:pt idx="88">
                  <c:v>54.999547552257354</c:v>
                </c:pt>
                <c:pt idx="89">
                  <c:v>57.442765360600852</c:v>
                </c:pt>
                <c:pt idx="90">
                  <c:v>58.872500226223913</c:v>
                </c:pt>
                <c:pt idx="91">
                  <c:v>60.066962265858301</c:v>
                </c:pt>
                <c:pt idx="92">
                  <c:v>61.478599221789963</c:v>
                </c:pt>
                <c:pt idx="93">
                  <c:v>62.881187222875759</c:v>
                </c:pt>
                <c:pt idx="94">
                  <c:v>64.681929237173122</c:v>
                </c:pt>
                <c:pt idx="95">
                  <c:v>66.003076644647564</c:v>
                </c:pt>
                <c:pt idx="96">
                  <c:v>67.233734503663996</c:v>
                </c:pt>
                <c:pt idx="97">
                  <c:v>68.328658039995958</c:v>
                </c:pt>
                <c:pt idx="98">
                  <c:v>69.224504569722427</c:v>
                </c:pt>
                <c:pt idx="99">
                  <c:v>70.817120622568126</c:v>
                </c:pt>
                <c:pt idx="100">
                  <c:v>71.749162971676796</c:v>
                </c:pt>
                <c:pt idx="101">
                  <c:v>72.617862636865439</c:v>
                </c:pt>
                <c:pt idx="102">
                  <c:v>73.54990498597482</c:v>
                </c:pt>
                <c:pt idx="103">
                  <c:v>74.346213012397527</c:v>
                </c:pt>
                <c:pt idx="104">
                  <c:v>75.875486381322958</c:v>
                </c:pt>
                <c:pt idx="105">
                  <c:v>76.798479775585918</c:v>
                </c:pt>
                <c:pt idx="106">
                  <c:v>77.531445118088314</c:v>
                </c:pt>
                <c:pt idx="107">
                  <c:v>78.563025970500405</c:v>
                </c:pt>
                <c:pt idx="108">
                  <c:v>79.250746538773967</c:v>
                </c:pt>
                <c:pt idx="109">
                  <c:v>80.137544113653945</c:v>
                </c:pt>
                <c:pt idx="110">
                  <c:v>80.960999004614962</c:v>
                </c:pt>
                <c:pt idx="111">
                  <c:v>81.531083159895033</c:v>
                </c:pt>
                <c:pt idx="112">
                  <c:v>82.019726721563657</c:v>
                </c:pt>
                <c:pt idx="113">
                  <c:v>82.689349380146581</c:v>
                </c:pt>
                <c:pt idx="114">
                  <c:v>83.494706361415297</c:v>
                </c:pt>
                <c:pt idx="115">
                  <c:v>84.137182155460238</c:v>
                </c:pt>
                <c:pt idx="116">
                  <c:v>84.734413175278846</c:v>
                </c:pt>
                <c:pt idx="117">
                  <c:v>85.367840014478318</c:v>
                </c:pt>
                <c:pt idx="118">
                  <c:v>85.838385666454627</c:v>
                </c:pt>
                <c:pt idx="119">
                  <c:v>86.390371912043364</c:v>
                </c:pt>
                <c:pt idx="120">
                  <c:v>86.96950502216994</c:v>
                </c:pt>
                <c:pt idx="121">
                  <c:v>87.340512170844249</c:v>
                </c:pt>
                <c:pt idx="122">
                  <c:v>87.765813048592904</c:v>
                </c:pt>
                <c:pt idx="123">
                  <c:v>88.136820197267213</c:v>
                </c:pt>
                <c:pt idx="124">
                  <c:v>88.661659578319316</c:v>
                </c:pt>
                <c:pt idx="125">
                  <c:v>89.159352094832485</c:v>
                </c:pt>
                <c:pt idx="126">
                  <c:v>89.476065514433088</c:v>
                </c:pt>
                <c:pt idx="127">
                  <c:v>89.756583114649743</c:v>
                </c:pt>
                <c:pt idx="128">
                  <c:v>90.028051760021157</c:v>
                </c:pt>
                <c:pt idx="129">
                  <c:v>90.462401592616018</c:v>
                </c:pt>
                <c:pt idx="130">
                  <c:v>90.84245769613608</c:v>
                </c:pt>
                <c:pt idx="131">
                  <c:v>91.023436793049655</c:v>
                </c:pt>
                <c:pt idx="132">
                  <c:v>91.340150212650258</c:v>
                </c:pt>
                <c:pt idx="133">
                  <c:v>91.557325128947625</c:v>
                </c:pt>
                <c:pt idx="134">
                  <c:v>91.946430187313396</c:v>
                </c:pt>
                <c:pt idx="135">
                  <c:v>92.199800922993319</c:v>
                </c:pt>
                <c:pt idx="136">
                  <c:v>92.48936747805628</c:v>
                </c:pt>
                <c:pt idx="137">
                  <c:v>92.815129852502039</c:v>
                </c:pt>
                <c:pt idx="138">
                  <c:v>93.023255813952971</c:v>
                </c:pt>
                <c:pt idx="139">
                  <c:v>93.358067143244284</c:v>
                </c:pt>
                <c:pt idx="140">
                  <c:v>93.529997285313627</c:v>
                </c:pt>
                <c:pt idx="141">
                  <c:v>93.783368020993578</c:v>
                </c:pt>
                <c:pt idx="142">
                  <c:v>94.000542937290689</c:v>
                </c:pt>
                <c:pt idx="143">
                  <c:v>94.163424124513611</c:v>
                </c:pt>
                <c:pt idx="144">
                  <c:v>94.389647995656489</c:v>
                </c:pt>
                <c:pt idx="145">
                  <c:v>94.597773957107961</c:v>
                </c:pt>
                <c:pt idx="146">
                  <c:v>94.78780200886797</c:v>
                </c:pt>
                <c:pt idx="147">
                  <c:v>94.932585286399416</c:v>
                </c:pt>
                <c:pt idx="148">
                  <c:v>95.204053931771227</c:v>
                </c:pt>
                <c:pt idx="149">
                  <c:v>95.357886164148042</c:v>
                </c:pt>
                <c:pt idx="150">
                  <c:v>95.484571531988053</c:v>
                </c:pt>
                <c:pt idx="151">
                  <c:v>95.629354809519</c:v>
                </c:pt>
                <c:pt idx="152">
                  <c:v>95.765089132205219</c:v>
                </c:pt>
                <c:pt idx="153">
                  <c:v>95.909872409736678</c:v>
                </c:pt>
                <c:pt idx="154">
                  <c:v>96.036557777576689</c:v>
                </c:pt>
                <c:pt idx="155">
                  <c:v>96.24468373902873</c:v>
                </c:pt>
                <c:pt idx="156">
                  <c:v>96.398515971405303</c:v>
                </c:pt>
                <c:pt idx="157">
                  <c:v>96.588544023165312</c:v>
                </c:pt>
                <c:pt idx="158">
                  <c:v>96.715229391006005</c:v>
                </c:pt>
                <c:pt idx="159">
                  <c:v>96.823816849153758</c:v>
                </c:pt>
                <c:pt idx="160">
                  <c:v>96.968600126685359</c:v>
                </c:pt>
                <c:pt idx="161">
                  <c:v>97.06813862998824</c:v>
                </c:pt>
                <c:pt idx="162">
                  <c:v>97.176726088136789</c:v>
                </c:pt>
                <c:pt idx="163">
                  <c:v>97.330558320513958</c:v>
                </c:pt>
                <c:pt idx="164">
                  <c:v>97.402949959279724</c:v>
                </c:pt>
                <c:pt idx="165">
                  <c:v>97.538684281965942</c:v>
                </c:pt>
                <c:pt idx="166">
                  <c:v>97.629173830421649</c:v>
                </c:pt>
                <c:pt idx="167">
                  <c:v>97.674418604650455</c:v>
                </c:pt>
                <c:pt idx="168">
                  <c:v>97.783006062799558</c:v>
                </c:pt>
                <c:pt idx="169">
                  <c:v>97.846348746719258</c:v>
                </c:pt>
                <c:pt idx="170">
                  <c:v>97.918740385485478</c:v>
                </c:pt>
                <c:pt idx="171">
                  <c:v>97.9730341145587</c:v>
                </c:pt>
                <c:pt idx="172">
                  <c:v>98.018278888788288</c:v>
                </c:pt>
                <c:pt idx="173">
                  <c:v>98.081621572708357</c:v>
                </c:pt>
                <c:pt idx="174">
                  <c:v>98.15401321147408</c:v>
                </c:pt>
                <c:pt idx="175">
                  <c:v>98.271649624468367</c:v>
                </c:pt>
                <c:pt idx="176">
                  <c:v>98.325943353542172</c:v>
                </c:pt>
                <c:pt idx="177">
                  <c:v>98.398334992308378</c:v>
                </c:pt>
                <c:pt idx="178">
                  <c:v>98.434530811691218</c:v>
                </c:pt>
                <c:pt idx="179">
                  <c:v>98.470726631074115</c:v>
                </c:pt>
                <c:pt idx="180">
                  <c:v>98.497873495611771</c:v>
                </c:pt>
                <c:pt idx="181">
                  <c:v>98.515971405302693</c:v>
                </c:pt>
                <c:pt idx="182">
                  <c:v>98.606460953759054</c:v>
                </c:pt>
                <c:pt idx="183">
                  <c:v>98.642656773142704</c:v>
                </c:pt>
                <c:pt idx="184">
                  <c:v>98.669803637679848</c:v>
                </c:pt>
                <c:pt idx="185">
                  <c:v>98.696950502216978</c:v>
                </c:pt>
                <c:pt idx="186">
                  <c:v>98.733146321599818</c:v>
                </c:pt>
                <c:pt idx="187">
                  <c:v>98.769342140982658</c:v>
                </c:pt>
                <c:pt idx="188">
                  <c:v>98.796489005519874</c:v>
                </c:pt>
                <c:pt idx="189">
                  <c:v>98.832684824902728</c:v>
                </c:pt>
                <c:pt idx="190">
                  <c:v>98.859831689439858</c:v>
                </c:pt>
                <c:pt idx="191">
                  <c:v>98.923174373359558</c:v>
                </c:pt>
                <c:pt idx="192">
                  <c:v>99.01366392181815</c:v>
                </c:pt>
                <c:pt idx="193">
                  <c:v>99.031761831508419</c:v>
                </c:pt>
                <c:pt idx="194">
                  <c:v>99.067957650891316</c:v>
                </c:pt>
                <c:pt idx="195">
                  <c:v>99.08605556058275</c:v>
                </c:pt>
                <c:pt idx="196">
                  <c:v>99.104153470274227</c:v>
                </c:pt>
                <c:pt idx="197">
                  <c:v>99.122251379965618</c:v>
                </c:pt>
                <c:pt idx="198">
                  <c:v>99.158447199348458</c:v>
                </c:pt>
                <c:pt idx="199">
                  <c:v>99.176545109039125</c:v>
                </c:pt>
                <c:pt idx="200">
                  <c:v>99.212740928422718</c:v>
                </c:pt>
                <c:pt idx="201">
                  <c:v>99.239887792959124</c:v>
                </c:pt>
                <c:pt idx="202">
                  <c:v>99.267034657497064</c:v>
                </c:pt>
                <c:pt idx="203">
                  <c:v>99.303230476879918</c:v>
                </c:pt>
                <c:pt idx="204">
                  <c:v>99.330377341417048</c:v>
                </c:pt>
                <c:pt idx="205">
                  <c:v>99.366573160799888</c:v>
                </c:pt>
                <c:pt idx="206">
                  <c:v>99.384671070490597</c:v>
                </c:pt>
                <c:pt idx="207">
                  <c:v>99.429915844719929</c:v>
                </c:pt>
                <c:pt idx="208">
                  <c:v>99.457062709257585</c:v>
                </c:pt>
                <c:pt idx="209">
                  <c:v>99.484209573794232</c:v>
                </c:pt>
                <c:pt idx="210">
                  <c:v>99.493258528639942</c:v>
                </c:pt>
                <c:pt idx="211">
                  <c:v>99.520405393177086</c:v>
                </c:pt>
                <c:pt idx="212">
                  <c:v>99.556601212558988</c:v>
                </c:pt>
                <c:pt idx="213">
                  <c:v>99.556601212558988</c:v>
                </c:pt>
                <c:pt idx="214">
                  <c:v>99.592797031942808</c:v>
                </c:pt>
                <c:pt idx="215">
                  <c:v>99.592797031942808</c:v>
                </c:pt>
                <c:pt idx="216">
                  <c:v>99.592797031942808</c:v>
                </c:pt>
                <c:pt idx="217">
                  <c:v>99.592797031942808</c:v>
                </c:pt>
                <c:pt idx="218">
                  <c:v>99.601845986788518</c:v>
                </c:pt>
                <c:pt idx="219">
                  <c:v>99.601845986788518</c:v>
                </c:pt>
                <c:pt idx="220">
                  <c:v>99.610894941634243</c:v>
                </c:pt>
                <c:pt idx="221">
                  <c:v>99.619943896479327</c:v>
                </c:pt>
                <c:pt idx="222">
                  <c:v>99.628992851324824</c:v>
                </c:pt>
                <c:pt idx="223">
                  <c:v>99.628992851324824</c:v>
                </c:pt>
                <c:pt idx="224">
                  <c:v>99.628992851324824</c:v>
                </c:pt>
                <c:pt idx="225">
                  <c:v>99.638041806170577</c:v>
                </c:pt>
                <c:pt idx="226">
                  <c:v>99.647090761017878</c:v>
                </c:pt>
                <c:pt idx="227">
                  <c:v>99.647090761017878</c:v>
                </c:pt>
                <c:pt idx="228">
                  <c:v>99.665188670708488</c:v>
                </c:pt>
                <c:pt idx="229">
                  <c:v>99.665188670708488</c:v>
                </c:pt>
                <c:pt idx="230">
                  <c:v>99.674237625553758</c:v>
                </c:pt>
                <c:pt idx="231">
                  <c:v>99.683286580399951</c:v>
                </c:pt>
                <c:pt idx="232">
                  <c:v>99.692335535245618</c:v>
                </c:pt>
                <c:pt idx="233">
                  <c:v>99.692335535245618</c:v>
                </c:pt>
                <c:pt idx="234">
                  <c:v>99.701384490091399</c:v>
                </c:pt>
                <c:pt idx="235">
                  <c:v>99.719482399782819</c:v>
                </c:pt>
                <c:pt idx="236">
                  <c:v>99.728531354627734</c:v>
                </c:pt>
                <c:pt idx="237">
                  <c:v>99.737580309474254</c:v>
                </c:pt>
                <c:pt idx="238">
                  <c:v>99.746629264321101</c:v>
                </c:pt>
                <c:pt idx="239">
                  <c:v>99.746629264321101</c:v>
                </c:pt>
                <c:pt idx="240">
                  <c:v>99.746629264321101</c:v>
                </c:pt>
                <c:pt idx="241">
                  <c:v>99.746629264321101</c:v>
                </c:pt>
                <c:pt idx="242">
                  <c:v>99.755678219165688</c:v>
                </c:pt>
                <c:pt idx="243">
                  <c:v>99.755678219165688</c:v>
                </c:pt>
                <c:pt idx="244">
                  <c:v>99.755678219165688</c:v>
                </c:pt>
                <c:pt idx="245">
                  <c:v>99.773776128856056</c:v>
                </c:pt>
                <c:pt idx="246">
                  <c:v>99.782825083702832</c:v>
                </c:pt>
                <c:pt idx="247">
                  <c:v>99.782825083702832</c:v>
                </c:pt>
                <c:pt idx="248">
                  <c:v>99.800922993394252</c:v>
                </c:pt>
                <c:pt idx="249">
                  <c:v>99.809971948239948</c:v>
                </c:pt>
                <c:pt idx="250">
                  <c:v>99.809971948239948</c:v>
                </c:pt>
                <c:pt idx="251">
                  <c:v>99.828069857930828</c:v>
                </c:pt>
                <c:pt idx="252">
                  <c:v>99.828069857930828</c:v>
                </c:pt>
                <c:pt idx="253">
                  <c:v>99.828069857930828</c:v>
                </c:pt>
                <c:pt idx="254">
                  <c:v>99.828069857930828</c:v>
                </c:pt>
                <c:pt idx="255">
                  <c:v>99.837118812777078</c:v>
                </c:pt>
                <c:pt idx="256">
                  <c:v>99.846167767622845</c:v>
                </c:pt>
                <c:pt idx="257">
                  <c:v>99.846167767622845</c:v>
                </c:pt>
                <c:pt idx="258">
                  <c:v>99.846167767622845</c:v>
                </c:pt>
                <c:pt idx="259">
                  <c:v>99.846167767622845</c:v>
                </c:pt>
                <c:pt idx="260">
                  <c:v>99.864265677314876</c:v>
                </c:pt>
                <c:pt idx="261">
                  <c:v>99.873314632159179</c:v>
                </c:pt>
                <c:pt idx="262">
                  <c:v>99.882363587005699</c:v>
                </c:pt>
                <c:pt idx="263">
                  <c:v>99.882363587005699</c:v>
                </c:pt>
                <c:pt idx="264">
                  <c:v>99.900461496697133</c:v>
                </c:pt>
                <c:pt idx="265">
                  <c:v>99.900461496697133</c:v>
                </c:pt>
                <c:pt idx="266">
                  <c:v>99.909510451543127</c:v>
                </c:pt>
                <c:pt idx="267">
                  <c:v>99.909510451543127</c:v>
                </c:pt>
                <c:pt idx="268">
                  <c:v>99.909510451543127</c:v>
                </c:pt>
                <c:pt idx="269">
                  <c:v>99.927608361234277</c:v>
                </c:pt>
                <c:pt idx="270">
                  <c:v>99.927608361234277</c:v>
                </c:pt>
                <c:pt idx="271">
                  <c:v>99.927608361234277</c:v>
                </c:pt>
                <c:pt idx="272">
                  <c:v>99.927608361234277</c:v>
                </c:pt>
                <c:pt idx="273">
                  <c:v>99.927608361234277</c:v>
                </c:pt>
                <c:pt idx="274">
                  <c:v>99.927608361234277</c:v>
                </c:pt>
                <c:pt idx="275">
                  <c:v>99.927608361234277</c:v>
                </c:pt>
                <c:pt idx="276">
                  <c:v>99.927608361234277</c:v>
                </c:pt>
                <c:pt idx="277">
                  <c:v>99.927608361234277</c:v>
                </c:pt>
                <c:pt idx="278">
                  <c:v>99.927608361234277</c:v>
                </c:pt>
                <c:pt idx="279">
                  <c:v>99.927608361234277</c:v>
                </c:pt>
                <c:pt idx="280">
                  <c:v>99.936657316079959</c:v>
                </c:pt>
                <c:pt idx="281">
                  <c:v>99.936657316079959</c:v>
                </c:pt>
                <c:pt idx="282">
                  <c:v>99.936657316079959</c:v>
                </c:pt>
                <c:pt idx="283">
                  <c:v>99.936657316079959</c:v>
                </c:pt>
                <c:pt idx="284">
                  <c:v>99.936657316079959</c:v>
                </c:pt>
                <c:pt idx="285">
                  <c:v>99.936657316079959</c:v>
                </c:pt>
                <c:pt idx="286">
                  <c:v>99.954755225771422</c:v>
                </c:pt>
                <c:pt idx="287">
                  <c:v>99.954755225771422</c:v>
                </c:pt>
                <c:pt idx="288">
                  <c:v>99.954755225771422</c:v>
                </c:pt>
                <c:pt idx="289">
                  <c:v>99.954755225771422</c:v>
                </c:pt>
                <c:pt idx="290">
                  <c:v>99.954755225771422</c:v>
                </c:pt>
                <c:pt idx="291">
                  <c:v>99.954755225771422</c:v>
                </c:pt>
                <c:pt idx="292">
                  <c:v>99.954755225771422</c:v>
                </c:pt>
                <c:pt idx="293">
                  <c:v>99.954755225771422</c:v>
                </c:pt>
                <c:pt idx="294">
                  <c:v>99.954755225771422</c:v>
                </c:pt>
                <c:pt idx="295">
                  <c:v>99.954755225771422</c:v>
                </c:pt>
                <c:pt idx="296">
                  <c:v>99.954755225771422</c:v>
                </c:pt>
                <c:pt idx="297">
                  <c:v>99.972853135462458</c:v>
                </c:pt>
                <c:pt idx="298">
                  <c:v>99.972853135462458</c:v>
                </c:pt>
                <c:pt idx="299">
                  <c:v>99.972853135462458</c:v>
                </c:pt>
                <c:pt idx="300">
                  <c:v>99.972853135462458</c:v>
                </c:pt>
                <c:pt idx="301">
                  <c:v>99.972853135462458</c:v>
                </c:pt>
                <c:pt idx="302">
                  <c:v>99.972853135462458</c:v>
                </c:pt>
                <c:pt idx="303">
                  <c:v>99.972853135462458</c:v>
                </c:pt>
                <c:pt idx="304">
                  <c:v>99.972853135462458</c:v>
                </c:pt>
                <c:pt idx="305">
                  <c:v>99.981902090308566</c:v>
                </c:pt>
                <c:pt idx="306">
                  <c:v>99.981902090308566</c:v>
                </c:pt>
                <c:pt idx="307">
                  <c:v>99.981902090308566</c:v>
                </c:pt>
                <c:pt idx="308">
                  <c:v>99.981902090308566</c:v>
                </c:pt>
                <c:pt idx="309">
                  <c:v>99.981902090308566</c:v>
                </c:pt>
                <c:pt idx="310">
                  <c:v>99.981902090308566</c:v>
                </c:pt>
                <c:pt idx="311">
                  <c:v>99.981902090308566</c:v>
                </c:pt>
                <c:pt idx="312">
                  <c:v>99.981902090308566</c:v>
                </c:pt>
                <c:pt idx="313">
                  <c:v>99.981902090308566</c:v>
                </c:pt>
                <c:pt idx="314">
                  <c:v>99.981902090308566</c:v>
                </c:pt>
                <c:pt idx="315">
                  <c:v>99.981902090308566</c:v>
                </c:pt>
                <c:pt idx="316">
                  <c:v>99.981902090308566</c:v>
                </c:pt>
                <c:pt idx="317">
                  <c:v>99.99095104515429</c:v>
                </c:pt>
                <c:pt idx="318">
                  <c:v>99.99095104515429</c:v>
                </c:pt>
                <c:pt idx="319">
                  <c:v>99.99095104515429</c:v>
                </c:pt>
                <c:pt idx="320">
                  <c:v>99.99095104515429</c:v>
                </c:pt>
                <c:pt idx="321">
                  <c:v>99.99095104515429</c:v>
                </c:pt>
                <c:pt idx="322">
                  <c:v>99.99095104515429</c:v>
                </c:pt>
                <c:pt idx="323">
                  <c:v>99.99095104515429</c:v>
                </c:pt>
                <c:pt idx="324">
                  <c:v>99.99095104515429</c:v>
                </c:pt>
                <c:pt idx="325">
                  <c:v>99.99095104515429</c:v>
                </c:pt>
                <c:pt idx="326">
                  <c:v>99.99095104515429</c:v>
                </c:pt>
                <c:pt idx="327">
                  <c:v>99.99095104515429</c:v>
                </c:pt>
                <c:pt idx="328">
                  <c:v>99.99095104515429</c:v>
                </c:pt>
                <c:pt idx="329">
                  <c:v>99.99095104515429</c:v>
                </c:pt>
                <c:pt idx="330">
                  <c:v>99.99095104515429</c:v>
                </c:pt>
                <c:pt idx="331">
                  <c:v>99.99095104515429</c:v>
                </c:pt>
                <c:pt idx="332">
                  <c:v>99.99095104515429</c:v>
                </c:pt>
                <c:pt idx="333">
                  <c:v>99.99095104515429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ser>
          <c:idx val="4"/>
          <c:order val="2"/>
          <c:tx>
            <c:strRef>
              <c:f>'AIEEE %le'!$L$1</c:f>
              <c:strCache>
                <c:ptCount val="1"/>
                <c:pt idx="0">
                  <c:v>JH  </c:v>
                </c:pt>
              </c:strCache>
            </c:strRef>
          </c:tx>
          <c:spPr>
            <a:ln w="158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'AIEEE %le'!$L$2:$L$397</c:f>
              <c:numCache>
                <c:formatCode>General</c:formatCode>
                <c:ptCount val="3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5.6280954524988826E-3</c:v>
                </c:pt>
                <c:pt idx="22">
                  <c:v>5.6280954524988826E-3</c:v>
                </c:pt>
                <c:pt idx="23">
                  <c:v>1.1256190904997751E-2</c:v>
                </c:pt>
                <c:pt idx="24">
                  <c:v>2.2512381809995489E-2</c:v>
                </c:pt>
                <c:pt idx="25">
                  <c:v>2.8140477262494402E-2</c:v>
                </c:pt>
                <c:pt idx="26">
                  <c:v>3.9396668167492141E-2</c:v>
                </c:pt>
                <c:pt idx="27">
                  <c:v>4.5024763619990991E-2</c:v>
                </c:pt>
                <c:pt idx="28">
                  <c:v>5.0652859072489766E-2</c:v>
                </c:pt>
                <c:pt idx="29">
                  <c:v>9.5677622692481673E-2</c:v>
                </c:pt>
                <c:pt idx="30">
                  <c:v>0.12381809995497498</c:v>
                </c:pt>
                <c:pt idx="31">
                  <c:v>0.13507429085997341</c:v>
                </c:pt>
                <c:pt idx="32">
                  <c:v>0.14633048176497213</c:v>
                </c:pt>
                <c:pt idx="33">
                  <c:v>0.21949572264745726</c:v>
                </c:pt>
                <c:pt idx="34">
                  <c:v>0.31517334533993935</c:v>
                </c:pt>
                <c:pt idx="35">
                  <c:v>0.3939666816749266</c:v>
                </c:pt>
                <c:pt idx="36">
                  <c:v>0.45587573165241108</c:v>
                </c:pt>
                <c:pt idx="37">
                  <c:v>0.54029716343989265</c:v>
                </c:pt>
                <c:pt idx="38">
                  <c:v>0.57969383160739019</c:v>
                </c:pt>
                <c:pt idx="39">
                  <c:v>0.75416479063484965</c:v>
                </c:pt>
                <c:pt idx="40">
                  <c:v>0.92300765420981956</c:v>
                </c:pt>
                <c:pt idx="41">
                  <c:v>1.0974786132372798</c:v>
                </c:pt>
                <c:pt idx="42">
                  <c:v>1.3057181449797401</c:v>
                </c:pt>
                <c:pt idx="43">
                  <c:v>1.5477262494371757</c:v>
                </c:pt>
                <c:pt idx="44">
                  <c:v>1.9135524538496178</c:v>
                </c:pt>
                <c:pt idx="45">
                  <c:v>2.2118415128320592</c:v>
                </c:pt>
                <c:pt idx="46">
                  <c:v>2.5326429536244639</c:v>
                </c:pt>
                <c:pt idx="47">
                  <c:v>2.825303917154435</c:v>
                </c:pt>
                <c:pt idx="48">
                  <c:v>3.2755515533543451</c:v>
                </c:pt>
                <c:pt idx="49">
                  <c:v>4.0522287257992033</c:v>
                </c:pt>
                <c:pt idx="50">
                  <c:v>4.5643854119765646</c:v>
                </c:pt>
                <c:pt idx="51">
                  <c:v>5.2453849617289245</c:v>
                </c:pt>
                <c:pt idx="52">
                  <c:v>5.9151283205763168</c:v>
                </c:pt>
                <c:pt idx="53">
                  <c:v>6.6017559657811793</c:v>
                </c:pt>
                <c:pt idx="54">
                  <c:v>7.6710941017559664</c:v>
                </c:pt>
                <c:pt idx="55">
                  <c:v>8.6447546150382717</c:v>
                </c:pt>
                <c:pt idx="56">
                  <c:v>9.7309770373704989</c:v>
                </c:pt>
                <c:pt idx="57">
                  <c:v>10.614588023412868</c:v>
                </c:pt>
                <c:pt idx="58">
                  <c:v>11.610760918505179</c:v>
                </c:pt>
                <c:pt idx="59">
                  <c:v>13.265420981539847</c:v>
                </c:pt>
                <c:pt idx="60">
                  <c:v>14.588023412877048</c:v>
                </c:pt>
                <c:pt idx="61">
                  <c:v>15.803692030616856</c:v>
                </c:pt>
                <c:pt idx="62">
                  <c:v>17.266996848266526</c:v>
                </c:pt>
                <c:pt idx="63">
                  <c:v>18.764070238631106</c:v>
                </c:pt>
                <c:pt idx="64">
                  <c:v>20.880234128770823</c:v>
                </c:pt>
                <c:pt idx="65">
                  <c:v>22.506753714542999</c:v>
                </c:pt>
                <c:pt idx="66">
                  <c:v>24.228950923007655</c:v>
                </c:pt>
                <c:pt idx="67">
                  <c:v>25.911751463304835</c:v>
                </c:pt>
                <c:pt idx="68">
                  <c:v>27.814047726249612</c:v>
                </c:pt>
                <c:pt idx="69">
                  <c:v>30.279153534443889</c:v>
                </c:pt>
                <c:pt idx="70">
                  <c:v>32.113912651958579</c:v>
                </c:pt>
                <c:pt idx="71">
                  <c:v>33.903647005852818</c:v>
                </c:pt>
                <c:pt idx="72">
                  <c:v>35.732778027915607</c:v>
                </c:pt>
                <c:pt idx="73">
                  <c:v>37.573165240882489</c:v>
                </c:pt>
                <c:pt idx="74">
                  <c:v>40.280279153534444</c:v>
                </c:pt>
                <c:pt idx="75">
                  <c:v>42.221972084646545</c:v>
                </c:pt>
                <c:pt idx="76">
                  <c:v>43.955425484015997</c:v>
                </c:pt>
                <c:pt idx="77">
                  <c:v>45.863349842413328</c:v>
                </c:pt>
                <c:pt idx="78">
                  <c:v>47.692480864475463</c:v>
                </c:pt>
                <c:pt idx="79">
                  <c:v>49.949347140927507</c:v>
                </c:pt>
                <c:pt idx="80">
                  <c:v>51.840387212967094</c:v>
                </c:pt>
                <c:pt idx="81">
                  <c:v>53.551328230526813</c:v>
                </c:pt>
                <c:pt idx="82">
                  <c:v>55.144079243583981</c:v>
                </c:pt>
                <c:pt idx="83">
                  <c:v>56.849392165690944</c:v>
                </c:pt>
                <c:pt idx="84">
                  <c:v>59.28635749662314</c:v>
                </c:pt>
                <c:pt idx="85">
                  <c:v>60.924133273300306</c:v>
                </c:pt>
                <c:pt idx="86">
                  <c:v>62.364925709140024</c:v>
                </c:pt>
                <c:pt idx="87">
                  <c:v>63.890139576767204</c:v>
                </c:pt>
                <c:pt idx="88">
                  <c:v>65.336560108059388</c:v>
                </c:pt>
                <c:pt idx="89">
                  <c:v>67.48649257091401</c:v>
                </c:pt>
                <c:pt idx="90">
                  <c:v>68.989194056731208</c:v>
                </c:pt>
                <c:pt idx="91">
                  <c:v>70.204862674470974</c:v>
                </c:pt>
                <c:pt idx="92">
                  <c:v>71.330481764970713</c:v>
                </c:pt>
                <c:pt idx="93">
                  <c:v>72.439216569113867</c:v>
                </c:pt>
                <c:pt idx="94">
                  <c:v>74.10513282305179</c:v>
                </c:pt>
                <c:pt idx="95">
                  <c:v>75.230751913551742</c:v>
                </c:pt>
                <c:pt idx="96">
                  <c:v>76.311346240432243</c:v>
                </c:pt>
                <c:pt idx="97">
                  <c:v>77.183701035568689</c:v>
                </c:pt>
                <c:pt idx="98">
                  <c:v>78.117964880684383</c:v>
                </c:pt>
                <c:pt idx="99">
                  <c:v>79.648806843763253</c:v>
                </c:pt>
                <c:pt idx="100">
                  <c:v>80.543674020711393</c:v>
                </c:pt>
                <c:pt idx="101">
                  <c:v>81.438541197657955</c:v>
                </c:pt>
                <c:pt idx="102">
                  <c:v>82.147681224673576</c:v>
                </c:pt>
                <c:pt idx="103">
                  <c:v>82.76114362899672</c:v>
                </c:pt>
                <c:pt idx="104">
                  <c:v>83.807969383160767</c:v>
                </c:pt>
                <c:pt idx="105">
                  <c:v>84.545249887438104</c:v>
                </c:pt>
                <c:pt idx="106">
                  <c:v>85.175596578117919</c:v>
                </c:pt>
                <c:pt idx="107">
                  <c:v>85.738406123367852</c:v>
                </c:pt>
                <c:pt idx="108">
                  <c:v>86.3293561458797</c:v>
                </c:pt>
                <c:pt idx="109">
                  <c:v>87.100405222872581</c:v>
                </c:pt>
                <c:pt idx="110">
                  <c:v>87.696983340837463</c:v>
                </c:pt>
                <c:pt idx="111">
                  <c:v>88.16974335884737</c:v>
                </c:pt>
                <c:pt idx="112">
                  <c:v>88.586222422332327</c:v>
                </c:pt>
                <c:pt idx="113">
                  <c:v>89.030841963079681</c:v>
                </c:pt>
                <c:pt idx="114">
                  <c:v>89.633048176495791</c:v>
                </c:pt>
                <c:pt idx="115">
                  <c:v>90.122692480864458</c:v>
                </c:pt>
                <c:pt idx="116">
                  <c:v>90.460378208014319</c:v>
                </c:pt>
                <c:pt idx="117">
                  <c:v>90.769923457901896</c:v>
                </c:pt>
                <c:pt idx="118">
                  <c:v>91.040072039620966</c:v>
                </c:pt>
                <c:pt idx="119">
                  <c:v>91.434038721296716</c:v>
                </c:pt>
                <c:pt idx="120">
                  <c:v>91.828005402971158</c:v>
                </c:pt>
                <c:pt idx="121">
                  <c:v>92.154434939216571</c:v>
                </c:pt>
                <c:pt idx="122">
                  <c:v>92.418955425484015</c:v>
                </c:pt>
                <c:pt idx="123">
                  <c:v>92.689104007203952</c:v>
                </c:pt>
                <c:pt idx="124">
                  <c:v>92.993021161638907</c:v>
                </c:pt>
                <c:pt idx="125">
                  <c:v>93.240657361548926</c:v>
                </c:pt>
                <c:pt idx="126">
                  <c:v>93.477037370552978</c:v>
                </c:pt>
                <c:pt idx="127">
                  <c:v>93.679648806842948</c:v>
                </c:pt>
                <c:pt idx="128">
                  <c:v>93.871004052228358</c:v>
                </c:pt>
                <c:pt idx="129">
                  <c:v>94.073615488518726</c:v>
                </c:pt>
                <c:pt idx="130">
                  <c:v>94.293111211166135</c:v>
                </c:pt>
                <c:pt idx="131">
                  <c:v>94.490094552003598</c:v>
                </c:pt>
                <c:pt idx="132">
                  <c:v>94.625168842862749</c:v>
                </c:pt>
                <c:pt idx="133">
                  <c:v>94.788383610985989</c:v>
                </c:pt>
                <c:pt idx="134">
                  <c:v>94.957226474561025</c:v>
                </c:pt>
                <c:pt idx="135">
                  <c:v>95.069788383610558</c:v>
                </c:pt>
                <c:pt idx="136">
                  <c:v>95.204862674470974</c:v>
                </c:pt>
                <c:pt idx="137">
                  <c:v>95.32305267897344</c:v>
                </c:pt>
                <c:pt idx="138">
                  <c:v>95.469383160738403</c:v>
                </c:pt>
                <c:pt idx="139">
                  <c:v>95.660738406122547</c:v>
                </c:pt>
                <c:pt idx="140">
                  <c:v>95.795812696983319</c:v>
                </c:pt>
                <c:pt idx="141">
                  <c:v>95.953399369653312</c:v>
                </c:pt>
                <c:pt idx="142">
                  <c:v>96.071589374155778</c:v>
                </c:pt>
                <c:pt idx="143">
                  <c:v>96.195407474110752</c:v>
                </c:pt>
                <c:pt idx="144">
                  <c:v>96.28545700135075</c:v>
                </c:pt>
                <c:pt idx="145">
                  <c:v>96.409275101305724</c:v>
                </c:pt>
                <c:pt idx="146">
                  <c:v>96.549977487618193</c:v>
                </c:pt>
                <c:pt idx="147">
                  <c:v>96.662539396667455</c:v>
                </c:pt>
                <c:pt idx="148">
                  <c:v>96.752588923908149</c:v>
                </c:pt>
                <c:pt idx="149">
                  <c:v>96.865150832957355</c:v>
                </c:pt>
                <c:pt idx="150">
                  <c:v>96.915803692030622</c:v>
                </c:pt>
                <c:pt idx="151">
                  <c:v>96.972084646555558</c:v>
                </c:pt>
                <c:pt idx="152">
                  <c:v>97.084646555605602</c:v>
                </c:pt>
                <c:pt idx="153">
                  <c:v>97.146555605583075</c:v>
                </c:pt>
                <c:pt idx="154">
                  <c:v>97.242233228276248</c:v>
                </c:pt>
                <c:pt idx="155">
                  <c:v>97.337910850968029</c:v>
                </c:pt>
                <c:pt idx="156">
                  <c:v>97.394191805493008</c:v>
                </c:pt>
                <c:pt idx="157">
                  <c:v>97.450472760018016</c:v>
                </c:pt>
                <c:pt idx="158">
                  <c:v>97.506753714542981</c:v>
                </c:pt>
                <c:pt idx="159">
                  <c:v>97.568662764520482</c:v>
                </c:pt>
                <c:pt idx="160">
                  <c:v>97.613687528140474</c:v>
                </c:pt>
                <c:pt idx="161">
                  <c:v>97.675596578117919</c:v>
                </c:pt>
                <c:pt idx="162">
                  <c:v>97.74876181900045</c:v>
                </c:pt>
                <c:pt idx="163">
                  <c:v>97.799414678073546</c:v>
                </c:pt>
                <c:pt idx="164">
                  <c:v>97.855695632597858</c:v>
                </c:pt>
                <c:pt idx="165">
                  <c:v>97.90072039621792</c:v>
                </c:pt>
                <c:pt idx="166">
                  <c:v>97.957001350742914</c:v>
                </c:pt>
                <c:pt idx="167">
                  <c:v>98.035794687077896</c:v>
                </c:pt>
                <c:pt idx="168">
                  <c:v>98.097703737055383</c:v>
                </c:pt>
                <c:pt idx="169">
                  <c:v>98.15961278703287</c:v>
                </c:pt>
                <c:pt idx="170">
                  <c:v>98.238406123367852</c:v>
                </c:pt>
                <c:pt idx="171">
                  <c:v>98.294687077892846</c:v>
                </c:pt>
                <c:pt idx="172">
                  <c:v>98.345339936965289</c:v>
                </c:pt>
                <c:pt idx="173">
                  <c:v>98.390364700585309</c:v>
                </c:pt>
                <c:pt idx="174">
                  <c:v>98.441017559657823</c:v>
                </c:pt>
                <c:pt idx="175">
                  <c:v>98.469158036920248</c:v>
                </c:pt>
                <c:pt idx="176">
                  <c:v>98.514182800540283</c:v>
                </c:pt>
                <c:pt idx="177">
                  <c:v>98.547951373255287</c:v>
                </c:pt>
                <c:pt idx="178">
                  <c:v>98.57046375506529</c:v>
                </c:pt>
                <c:pt idx="179">
                  <c:v>98.592976136874285</c:v>
                </c:pt>
                <c:pt idx="180">
                  <c:v>98.632372805041953</c:v>
                </c:pt>
                <c:pt idx="181">
                  <c:v>98.671769473210261</c:v>
                </c:pt>
                <c:pt idx="182">
                  <c:v>98.722422332281923</c:v>
                </c:pt>
                <c:pt idx="183">
                  <c:v>98.761819000450245</c:v>
                </c:pt>
                <c:pt idx="184">
                  <c:v>98.789959477712827</c:v>
                </c:pt>
                <c:pt idx="185">
                  <c:v>98.818099954975267</c:v>
                </c:pt>
                <c:pt idx="186">
                  <c:v>98.86312471859523</c:v>
                </c:pt>
                <c:pt idx="187">
                  <c:v>98.908149482215876</c:v>
                </c:pt>
                <c:pt idx="188">
                  <c:v>98.947546150382706</c:v>
                </c:pt>
                <c:pt idx="189">
                  <c:v>98.970058532192056</c:v>
                </c:pt>
                <c:pt idx="190">
                  <c:v>98.992570914002698</c:v>
                </c:pt>
                <c:pt idx="191">
                  <c:v>99.026339486717703</c:v>
                </c:pt>
                <c:pt idx="192">
                  <c:v>99.03759567762269</c:v>
                </c:pt>
                <c:pt idx="193">
                  <c:v>99.071364250337695</c:v>
                </c:pt>
                <c:pt idx="194">
                  <c:v>99.093876632147683</c:v>
                </c:pt>
                <c:pt idx="195">
                  <c:v>99.110760918505179</c:v>
                </c:pt>
                <c:pt idx="196">
                  <c:v>99.150157586672648</c:v>
                </c:pt>
                <c:pt idx="197">
                  <c:v>99.189554254840161</c:v>
                </c:pt>
                <c:pt idx="198">
                  <c:v>99.234579018460153</c:v>
                </c:pt>
                <c:pt idx="199">
                  <c:v>99.262719495722664</c:v>
                </c:pt>
                <c:pt idx="200">
                  <c:v>99.290859972985146</c:v>
                </c:pt>
                <c:pt idx="201">
                  <c:v>99.307744259342726</c:v>
                </c:pt>
                <c:pt idx="202">
                  <c:v>99.313372354794083</c:v>
                </c:pt>
                <c:pt idx="203">
                  <c:v>99.352769022962619</c:v>
                </c:pt>
                <c:pt idx="204">
                  <c:v>99.38090950022513</c:v>
                </c:pt>
                <c:pt idx="205">
                  <c:v>99.409049977487612</c:v>
                </c:pt>
                <c:pt idx="206">
                  <c:v>99.431562359298027</c:v>
                </c:pt>
                <c:pt idx="207">
                  <c:v>99.431562359298027</c:v>
                </c:pt>
                <c:pt idx="208">
                  <c:v>99.442818550202617</c:v>
                </c:pt>
                <c:pt idx="209">
                  <c:v>99.459702836558847</c:v>
                </c:pt>
                <c:pt idx="210">
                  <c:v>99.487843313822609</c:v>
                </c:pt>
                <c:pt idx="211">
                  <c:v>99.504727600180104</c:v>
                </c:pt>
                <c:pt idx="212">
                  <c:v>99.521611886537599</c:v>
                </c:pt>
                <c:pt idx="213">
                  <c:v>99.532868077442558</c:v>
                </c:pt>
                <c:pt idx="214">
                  <c:v>99.544124268348895</c:v>
                </c:pt>
                <c:pt idx="215">
                  <c:v>99.577892841062578</c:v>
                </c:pt>
                <c:pt idx="216">
                  <c:v>99.583520936515086</c:v>
                </c:pt>
                <c:pt idx="217">
                  <c:v>99.606033318325018</c:v>
                </c:pt>
                <c:pt idx="218">
                  <c:v>99.622917604682158</c:v>
                </c:pt>
                <c:pt idx="219">
                  <c:v>99.639801891040051</c:v>
                </c:pt>
                <c:pt idx="220">
                  <c:v>99.656686177397518</c:v>
                </c:pt>
                <c:pt idx="221">
                  <c:v>99.673570463754245</c:v>
                </c:pt>
                <c:pt idx="222">
                  <c:v>99.690454750112565</c:v>
                </c:pt>
                <c:pt idx="223">
                  <c:v>99.712967131922554</c:v>
                </c:pt>
                <c:pt idx="224">
                  <c:v>99.718595227375644</c:v>
                </c:pt>
                <c:pt idx="225">
                  <c:v>99.724223322827626</c:v>
                </c:pt>
                <c:pt idx="226">
                  <c:v>99.741107609185676</c:v>
                </c:pt>
                <c:pt idx="227">
                  <c:v>99.746735704637544</c:v>
                </c:pt>
                <c:pt idx="228">
                  <c:v>99.757991895542546</c:v>
                </c:pt>
                <c:pt idx="229">
                  <c:v>99.769248086447547</c:v>
                </c:pt>
                <c:pt idx="230">
                  <c:v>99.780504277352563</c:v>
                </c:pt>
                <c:pt idx="231">
                  <c:v>99.791760468258119</c:v>
                </c:pt>
                <c:pt idx="232">
                  <c:v>99.797388563710044</c:v>
                </c:pt>
                <c:pt idx="233">
                  <c:v>99.797388563710044</c:v>
                </c:pt>
                <c:pt idx="234">
                  <c:v>99.808644754615045</c:v>
                </c:pt>
                <c:pt idx="235">
                  <c:v>99.819900945520033</c:v>
                </c:pt>
                <c:pt idx="236">
                  <c:v>99.836785231877528</c:v>
                </c:pt>
                <c:pt idx="237">
                  <c:v>99.836785231877528</c:v>
                </c:pt>
                <c:pt idx="238">
                  <c:v>99.848041422782458</c:v>
                </c:pt>
                <c:pt idx="239">
                  <c:v>99.848041422782458</c:v>
                </c:pt>
                <c:pt idx="240">
                  <c:v>99.853669518235023</c:v>
                </c:pt>
                <c:pt idx="241">
                  <c:v>99.859297613687488</c:v>
                </c:pt>
                <c:pt idx="242">
                  <c:v>99.859297613687488</c:v>
                </c:pt>
                <c:pt idx="243">
                  <c:v>99.870553804592518</c:v>
                </c:pt>
                <c:pt idx="244">
                  <c:v>99.870553804592518</c:v>
                </c:pt>
                <c:pt idx="245">
                  <c:v>99.870553804592518</c:v>
                </c:pt>
                <c:pt idx="246">
                  <c:v>99.870553804592518</c:v>
                </c:pt>
                <c:pt idx="247">
                  <c:v>99.876181900045012</c:v>
                </c:pt>
                <c:pt idx="248">
                  <c:v>99.876181900045012</c:v>
                </c:pt>
                <c:pt idx="249">
                  <c:v>99.876181900045012</c:v>
                </c:pt>
                <c:pt idx="250">
                  <c:v>99.876181900045012</c:v>
                </c:pt>
                <c:pt idx="251">
                  <c:v>99.88180999549752</c:v>
                </c:pt>
                <c:pt idx="252">
                  <c:v>99.893066186402478</c:v>
                </c:pt>
                <c:pt idx="253">
                  <c:v>99.893066186402478</c:v>
                </c:pt>
                <c:pt idx="254">
                  <c:v>99.893066186402478</c:v>
                </c:pt>
                <c:pt idx="255">
                  <c:v>99.893066186402478</c:v>
                </c:pt>
                <c:pt idx="256">
                  <c:v>99.893066186402478</c:v>
                </c:pt>
                <c:pt idx="257">
                  <c:v>99.893066186402478</c:v>
                </c:pt>
                <c:pt idx="258">
                  <c:v>99.898694281855327</c:v>
                </c:pt>
                <c:pt idx="259">
                  <c:v>99.904322377307523</c:v>
                </c:pt>
                <c:pt idx="260">
                  <c:v>99.904322377307523</c:v>
                </c:pt>
                <c:pt idx="261">
                  <c:v>99.904322377307523</c:v>
                </c:pt>
                <c:pt idx="262">
                  <c:v>99.904322377307523</c:v>
                </c:pt>
                <c:pt idx="263">
                  <c:v>99.909950472760016</c:v>
                </c:pt>
                <c:pt idx="264">
                  <c:v>99.915578568212524</c:v>
                </c:pt>
                <c:pt idx="265">
                  <c:v>99.926834759117526</c:v>
                </c:pt>
                <c:pt idx="266">
                  <c:v>99.943719045475589</c:v>
                </c:pt>
                <c:pt idx="267">
                  <c:v>99.949347140927514</c:v>
                </c:pt>
                <c:pt idx="268">
                  <c:v>99.949347140927514</c:v>
                </c:pt>
                <c:pt idx="269">
                  <c:v>99.954975236380008</c:v>
                </c:pt>
                <c:pt idx="270">
                  <c:v>99.954975236380008</c:v>
                </c:pt>
                <c:pt idx="271">
                  <c:v>99.960603331833013</c:v>
                </c:pt>
                <c:pt idx="272">
                  <c:v>99.971859522737503</c:v>
                </c:pt>
                <c:pt idx="273">
                  <c:v>99.971859522737503</c:v>
                </c:pt>
                <c:pt idx="274">
                  <c:v>99.971859522737503</c:v>
                </c:pt>
                <c:pt idx="275">
                  <c:v>99.971859522737503</c:v>
                </c:pt>
                <c:pt idx="276">
                  <c:v>99.971859522737503</c:v>
                </c:pt>
                <c:pt idx="277">
                  <c:v>99.971859522737503</c:v>
                </c:pt>
                <c:pt idx="278">
                  <c:v>99.971859522737503</c:v>
                </c:pt>
                <c:pt idx="279">
                  <c:v>99.971859522737503</c:v>
                </c:pt>
                <c:pt idx="280">
                  <c:v>99.971859522737503</c:v>
                </c:pt>
                <c:pt idx="281">
                  <c:v>99.977487618190011</c:v>
                </c:pt>
                <c:pt idx="282">
                  <c:v>99.977487618190011</c:v>
                </c:pt>
                <c:pt idx="283">
                  <c:v>99.977487618190011</c:v>
                </c:pt>
                <c:pt idx="284">
                  <c:v>99.977487618190011</c:v>
                </c:pt>
                <c:pt idx="285">
                  <c:v>99.977487618190011</c:v>
                </c:pt>
                <c:pt idx="286">
                  <c:v>99.977487618190011</c:v>
                </c:pt>
                <c:pt idx="287">
                  <c:v>99.977487618190011</c:v>
                </c:pt>
                <c:pt idx="288">
                  <c:v>99.977487618190011</c:v>
                </c:pt>
                <c:pt idx="289">
                  <c:v>99.977487618190011</c:v>
                </c:pt>
                <c:pt idx="290">
                  <c:v>99.977487618190011</c:v>
                </c:pt>
                <c:pt idx="291">
                  <c:v>99.977487618190011</c:v>
                </c:pt>
                <c:pt idx="292">
                  <c:v>99.977487618190011</c:v>
                </c:pt>
                <c:pt idx="293">
                  <c:v>99.977487618190011</c:v>
                </c:pt>
                <c:pt idx="294">
                  <c:v>99.977487618190011</c:v>
                </c:pt>
                <c:pt idx="295">
                  <c:v>99.977487618190011</c:v>
                </c:pt>
                <c:pt idx="296">
                  <c:v>99.977487618190011</c:v>
                </c:pt>
                <c:pt idx="297">
                  <c:v>99.977487618190011</c:v>
                </c:pt>
                <c:pt idx="298">
                  <c:v>99.977487618190011</c:v>
                </c:pt>
                <c:pt idx="299">
                  <c:v>99.977487618190011</c:v>
                </c:pt>
                <c:pt idx="300">
                  <c:v>99.977487618190011</c:v>
                </c:pt>
                <c:pt idx="301">
                  <c:v>99.977487618190011</c:v>
                </c:pt>
                <c:pt idx="302">
                  <c:v>99.977487618190011</c:v>
                </c:pt>
                <c:pt idx="303">
                  <c:v>99.977487618190011</c:v>
                </c:pt>
                <c:pt idx="304">
                  <c:v>99.977487618190011</c:v>
                </c:pt>
                <c:pt idx="305">
                  <c:v>99.977487618190011</c:v>
                </c:pt>
                <c:pt idx="306">
                  <c:v>99.977487618190011</c:v>
                </c:pt>
                <c:pt idx="307">
                  <c:v>99.977487618190011</c:v>
                </c:pt>
                <c:pt idx="308">
                  <c:v>99.977487618190011</c:v>
                </c:pt>
                <c:pt idx="309">
                  <c:v>99.977487618190011</c:v>
                </c:pt>
                <c:pt idx="310">
                  <c:v>99.977487618190011</c:v>
                </c:pt>
                <c:pt idx="311">
                  <c:v>99.977487618190011</c:v>
                </c:pt>
                <c:pt idx="312">
                  <c:v>99.977487618190011</c:v>
                </c:pt>
                <c:pt idx="313">
                  <c:v>99.983115713642505</c:v>
                </c:pt>
                <c:pt idx="314">
                  <c:v>99.983115713642505</c:v>
                </c:pt>
                <c:pt idx="315">
                  <c:v>99.983115713642505</c:v>
                </c:pt>
                <c:pt idx="316">
                  <c:v>99.983115713642505</c:v>
                </c:pt>
                <c:pt idx="317">
                  <c:v>99.994371904547506</c:v>
                </c:pt>
                <c:pt idx="318">
                  <c:v>99.994371904547506</c:v>
                </c:pt>
                <c:pt idx="319">
                  <c:v>99.994371904547506</c:v>
                </c:pt>
                <c:pt idx="320">
                  <c:v>99.994371904547506</c:v>
                </c:pt>
                <c:pt idx="321">
                  <c:v>99.994371904547506</c:v>
                </c:pt>
                <c:pt idx="322">
                  <c:v>99.994371904547506</c:v>
                </c:pt>
                <c:pt idx="323">
                  <c:v>99.994371904547506</c:v>
                </c:pt>
                <c:pt idx="324">
                  <c:v>99.994371904547506</c:v>
                </c:pt>
                <c:pt idx="325">
                  <c:v>99.994371904547506</c:v>
                </c:pt>
                <c:pt idx="326">
                  <c:v>99.994371904547506</c:v>
                </c:pt>
                <c:pt idx="327">
                  <c:v>99.994371904547506</c:v>
                </c:pt>
                <c:pt idx="328">
                  <c:v>99.994371904547506</c:v>
                </c:pt>
                <c:pt idx="329">
                  <c:v>99.994371904547506</c:v>
                </c:pt>
                <c:pt idx="330">
                  <c:v>99.994371904547506</c:v>
                </c:pt>
                <c:pt idx="331">
                  <c:v>99.994371904547506</c:v>
                </c:pt>
                <c:pt idx="332">
                  <c:v>99.994371904547506</c:v>
                </c:pt>
                <c:pt idx="333">
                  <c:v>99.994371904547506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ser>
          <c:idx val="6"/>
          <c:order val="3"/>
          <c:tx>
            <c:strRef>
              <c:f>'AIEEE %le'!$S$1</c:f>
              <c:strCache>
                <c:ptCount val="1"/>
                <c:pt idx="0">
                  <c:v>MR  </c:v>
                </c:pt>
              </c:strCache>
            </c:strRef>
          </c:tx>
          <c:spPr>
            <a:ln w="15875"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'AIEEE %le'!$S$2:$S$397</c:f>
              <c:numCache>
                <c:formatCode>General</c:formatCode>
                <c:ptCount val="3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8.2569564858393524E-4</c:v>
                </c:pt>
                <c:pt idx="12">
                  <c:v>8.2569564858393524E-4</c:v>
                </c:pt>
                <c:pt idx="13">
                  <c:v>8.2569564858393524E-4</c:v>
                </c:pt>
                <c:pt idx="14">
                  <c:v>3.3027825943357306E-3</c:v>
                </c:pt>
                <c:pt idx="15">
                  <c:v>3.3027825943357306E-3</c:v>
                </c:pt>
                <c:pt idx="16">
                  <c:v>4.1284782429196597E-3</c:v>
                </c:pt>
                <c:pt idx="17">
                  <c:v>4.1284782429196597E-3</c:v>
                </c:pt>
                <c:pt idx="18">
                  <c:v>4.1284782429196597E-3</c:v>
                </c:pt>
                <c:pt idx="19">
                  <c:v>1.0734043431591116E-2</c:v>
                </c:pt>
                <c:pt idx="20">
                  <c:v>1.2385434728758997E-2</c:v>
                </c:pt>
                <c:pt idx="21">
                  <c:v>1.2385434728758997E-2</c:v>
                </c:pt>
                <c:pt idx="22">
                  <c:v>1.4036826025926839E-2</c:v>
                </c:pt>
                <c:pt idx="23">
                  <c:v>1.6513912971678636E-2</c:v>
                </c:pt>
                <c:pt idx="24">
                  <c:v>3.1376434646189409E-2</c:v>
                </c:pt>
                <c:pt idx="25">
                  <c:v>4.4587565023532429E-2</c:v>
                </c:pt>
                <c:pt idx="26">
                  <c:v>5.1193130212203911E-2</c:v>
                </c:pt>
                <c:pt idx="27">
                  <c:v>5.6147304103707371E-2</c:v>
                </c:pt>
                <c:pt idx="28">
                  <c:v>6.6881347535298494E-2</c:v>
                </c:pt>
                <c:pt idx="29">
                  <c:v>0.11724878209891861</c:v>
                </c:pt>
                <c:pt idx="30">
                  <c:v>0.14201965155643831</c:v>
                </c:pt>
                <c:pt idx="31">
                  <c:v>0.15275369498802741</c:v>
                </c:pt>
                <c:pt idx="32">
                  <c:v>0.18000165139129828</c:v>
                </c:pt>
                <c:pt idx="33">
                  <c:v>0.20642391214598299</c:v>
                </c:pt>
                <c:pt idx="34">
                  <c:v>0.29890182478738336</c:v>
                </c:pt>
                <c:pt idx="35">
                  <c:v>0.3434893898109187</c:v>
                </c:pt>
                <c:pt idx="36">
                  <c:v>0.37816860705144489</c:v>
                </c:pt>
                <c:pt idx="37">
                  <c:v>0.42440756337214519</c:v>
                </c:pt>
                <c:pt idx="38">
                  <c:v>0.48716043266451986</c:v>
                </c:pt>
                <c:pt idx="39">
                  <c:v>0.69110725786475191</c:v>
                </c:pt>
                <c:pt idx="40">
                  <c:v>0.7992733878292414</c:v>
                </c:pt>
                <c:pt idx="41">
                  <c:v>0.90991660473949298</c:v>
                </c:pt>
                <c:pt idx="42">
                  <c:v>1.0139542564610611</c:v>
                </c:pt>
                <c:pt idx="43">
                  <c:v>1.1567996036660886</c:v>
                </c:pt>
                <c:pt idx="44">
                  <c:v>1.5374452976632798</c:v>
                </c:pt>
                <c:pt idx="45">
                  <c:v>1.7636859053752805</c:v>
                </c:pt>
                <c:pt idx="46">
                  <c:v>1.9907522087358669</c:v>
                </c:pt>
                <c:pt idx="47">
                  <c:v>2.2624060771199752</c:v>
                </c:pt>
                <c:pt idx="48">
                  <c:v>2.5340599455040778</c:v>
                </c:pt>
                <c:pt idx="49">
                  <c:v>3.2169102468830006</c:v>
                </c:pt>
                <c:pt idx="50">
                  <c:v>3.6644372884155199</c:v>
                </c:pt>
                <c:pt idx="51">
                  <c:v>4.0847163735447065</c:v>
                </c:pt>
                <c:pt idx="52">
                  <c:v>4.6371067624473605</c:v>
                </c:pt>
                <c:pt idx="53">
                  <c:v>5.1729832383783245</c:v>
                </c:pt>
                <c:pt idx="54">
                  <c:v>6.2909751465609745</c:v>
                </c:pt>
                <c:pt idx="55">
                  <c:v>7.1084138386590645</c:v>
                </c:pt>
                <c:pt idx="56">
                  <c:v>7.8655767484105255</c:v>
                </c:pt>
                <c:pt idx="57">
                  <c:v>8.7565023532325998</c:v>
                </c:pt>
                <c:pt idx="58">
                  <c:v>9.6449508711089091</c:v>
                </c:pt>
                <c:pt idx="59">
                  <c:v>11.267442820576354</c:v>
                </c:pt>
                <c:pt idx="60">
                  <c:v>12.462224424077284</c:v>
                </c:pt>
                <c:pt idx="61">
                  <c:v>13.564528114936833</c:v>
                </c:pt>
                <c:pt idx="62">
                  <c:v>14.744447196763273</c:v>
                </c:pt>
                <c:pt idx="63">
                  <c:v>16.001981669556802</c:v>
                </c:pt>
                <c:pt idx="64">
                  <c:v>18.232185616381802</c:v>
                </c:pt>
                <c:pt idx="65">
                  <c:v>19.733300305507289</c:v>
                </c:pt>
                <c:pt idx="66">
                  <c:v>21.122946082074129</c:v>
                </c:pt>
                <c:pt idx="67">
                  <c:v>22.640574684171412</c:v>
                </c:pt>
                <c:pt idx="68">
                  <c:v>24.204442242589124</c:v>
                </c:pt>
                <c:pt idx="69">
                  <c:v>26.69721740566429</c:v>
                </c:pt>
                <c:pt idx="70">
                  <c:v>28.419618528610354</c:v>
                </c:pt>
                <c:pt idx="71">
                  <c:v>29.94880686978766</c:v>
                </c:pt>
                <c:pt idx="72">
                  <c:v>31.621666253818841</c:v>
                </c:pt>
                <c:pt idx="73">
                  <c:v>33.176451160102374</c:v>
                </c:pt>
                <c:pt idx="74">
                  <c:v>35.939228800264225</c:v>
                </c:pt>
                <c:pt idx="75">
                  <c:v>37.721080009908349</c:v>
                </c:pt>
                <c:pt idx="76">
                  <c:v>39.242837090248344</c:v>
                </c:pt>
                <c:pt idx="77">
                  <c:v>40.843860952852744</c:v>
                </c:pt>
                <c:pt idx="78">
                  <c:v>42.345801337626945</c:v>
                </c:pt>
                <c:pt idx="79">
                  <c:v>45.165551977541163</c:v>
                </c:pt>
                <c:pt idx="80">
                  <c:v>46.859053752786309</c:v>
                </c:pt>
                <c:pt idx="81">
                  <c:v>48.332094789860207</c:v>
                </c:pt>
                <c:pt idx="82">
                  <c:v>49.905045000412848</c:v>
                </c:pt>
                <c:pt idx="83">
                  <c:v>51.343406820245974</c:v>
                </c:pt>
                <c:pt idx="84">
                  <c:v>53.986458591362855</c:v>
                </c:pt>
                <c:pt idx="85">
                  <c:v>55.613904714722146</c:v>
                </c:pt>
                <c:pt idx="86">
                  <c:v>56.922632317727683</c:v>
                </c:pt>
                <c:pt idx="87">
                  <c:v>58.288332920486084</c:v>
                </c:pt>
                <c:pt idx="88">
                  <c:v>59.495499958715214</c:v>
                </c:pt>
                <c:pt idx="89">
                  <c:v>61.839649905044944</c:v>
                </c:pt>
                <c:pt idx="90">
                  <c:v>63.239204029394756</c:v>
                </c:pt>
                <c:pt idx="91">
                  <c:v>64.325819502930628</c:v>
                </c:pt>
                <c:pt idx="92">
                  <c:v>65.395921063495948</c:v>
                </c:pt>
                <c:pt idx="93">
                  <c:v>66.434646189414593</c:v>
                </c:pt>
                <c:pt idx="94">
                  <c:v>68.539344397654247</c:v>
                </c:pt>
                <c:pt idx="95">
                  <c:v>69.767153827099335</c:v>
                </c:pt>
                <c:pt idx="96">
                  <c:v>70.724135083808122</c:v>
                </c:pt>
                <c:pt idx="97">
                  <c:v>71.633225992899014</c:v>
                </c:pt>
                <c:pt idx="98">
                  <c:v>72.481215423994726</c:v>
                </c:pt>
                <c:pt idx="99">
                  <c:v>74.209396416480047</c:v>
                </c:pt>
                <c:pt idx="100">
                  <c:v>75.296837585665912</c:v>
                </c:pt>
                <c:pt idx="101">
                  <c:v>76.0482206258784</c:v>
                </c:pt>
                <c:pt idx="102">
                  <c:v>76.805383535627954</c:v>
                </c:pt>
                <c:pt idx="103">
                  <c:v>77.46759144579363</c:v>
                </c:pt>
                <c:pt idx="104">
                  <c:v>78.750722483692513</c:v>
                </c:pt>
                <c:pt idx="105">
                  <c:v>79.584675088762296</c:v>
                </c:pt>
                <c:pt idx="106">
                  <c:v>80.197341260011555</c:v>
                </c:pt>
                <c:pt idx="107">
                  <c:v>80.839732474609036</c:v>
                </c:pt>
                <c:pt idx="108">
                  <c:v>81.352489472379986</c:v>
                </c:pt>
                <c:pt idx="109">
                  <c:v>82.447361902402776</c:v>
                </c:pt>
                <c:pt idx="110">
                  <c:v>83.164065725374186</c:v>
                </c:pt>
                <c:pt idx="111">
                  <c:v>83.683428288332934</c:v>
                </c:pt>
                <c:pt idx="112">
                  <c:v>84.182148460077613</c:v>
                </c:pt>
                <c:pt idx="113">
                  <c:v>84.600776153908555</c:v>
                </c:pt>
                <c:pt idx="114">
                  <c:v>85.392618280901672</c:v>
                </c:pt>
                <c:pt idx="115">
                  <c:v>85.985467756583915</c:v>
                </c:pt>
                <c:pt idx="116">
                  <c:v>86.404921146065561</c:v>
                </c:pt>
                <c:pt idx="117">
                  <c:v>86.811989100817527</c:v>
                </c:pt>
                <c:pt idx="118">
                  <c:v>87.150524316736039</c:v>
                </c:pt>
                <c:pt idx="119">
                  <c:v>87.735942531582097</c:v>
                </c:pt>
                <c:pt idx="120">
                  <c:v>88.220625877301629</c:v>
                </c:pt>
                <c:pt idx="121">
                  <c:v>88.513747832548106</c:v>
                </c:pt>
                <c:pt idx="122">
                  <c:v>88.829163570308026</c:v>
                </c:pt>
                <c:pt idx="123">
                  <c:v>89.131368177688643</c:v>
                </c:pt>
                <c:pt idx="124">
                  <c:v>89.523573610767073</c:v>
                </c:pt>
                <c:pt idx="125">
                  <c:v>89.909999174304346</c:v>
                </c:pt>
                <c:pt idx="126">
                  <c:v>90.175873173147565</c:v>
                </c:pt>
                <c:pt idx="127">
                  <c:v>90.433490215506552</c:v>
                </c:pt>
                <c:pt idx="128">
                  <c:v>90.669639171001549</c:v>
                </c:pt>
                <c:pt idx="129">
                  <c:v>90.952027082817267</c:v>
                </c:pt>
                <c:pt idx="130">
                  <c:v>91.262488646684005</c:v>
                </c:pt>
                <c:pt idx="131">
                  <c:v>91.48212368920926</c:v>
                </c:pt>
                <c:pt idx="132">
                  <c:v>91.703410123028618</c:v>
                </c:pt>
                <c:pt idx="133">
                  <c:v>91.915613904715528</c:v>
                </c:pt>
                <c:pt idx="134">
                  <c:v>92.143505903723849</c:v>
                </c:pt>
                <c:pt idx="135">
                  <c:v>92.406902815622118</c:v>
                </c:pt>
                <c:pt idx="136">
                  <c:v>92.604244075633716</c:v>
                </c:pt>
                <c:pt idx="137">
                  <c:v>92.809016596481626</c:v>
                </c:pt>
                <c:pt idx="138">
                  <c:v>92.988192552225158</c:v>
                </c:pt>
                <c:pt idx="139">
                  <c:v>93.176451160102388</c:v>
                </c:pt>
                <c:pt idx="140">
                  <c:v>93.376269507059689</c:v>
                </c:pt>
                <c:pt idx="141">
                  <c:v>93.517463462968379</c:v>
                </c:pt>
                <c:pt idx="142">
                  <c:v>93.685079679630078</c:v>
                </c:pt>
                <c:pt idx="143">
                  <c:v>93.824622244241027</c:v>
                </c:pt>
                <c:pt idx="144">
                  <c:v>93.976550243580178</c:v>
                </c:pt>
                <c:pt idx="145">
                  <c:v>94.211047807778073</c:v>
                </c:pt>
                <c:pt idx="146">
                  <c:v>94.349764676740165</c:v>
                </c:pt>
                <c:pt idx="147">
                  <c:v>94.469490545784808</c:v>
                </c:pt>
                <c:pt idx="148">
                  <c:v>94.606556023449258</c:v>
                </c:pt>
                <c:pt idx="149">
                  <c:v>94.718850631657176</c:v>
                </c:pt>
                <c:pt idx="150">
                  <c:v>94.855916109322109</c:v>
                </c:pt>
                <c:pt idx="151">
                  <c:v>94.993807282635615</c:v>
                </c:pt>
                <c:pt idx="152">
                  <c:v>95.117661629923816</c:v>
                </c:pt>
                <c:pt idx="153">
                  <c:v>95.231607629427927</c:v>
                </c:pt>
                <c:pt idx="154">
                  <c:v>95.341425150689389</c:v>
                </c:pt>
                <c:pt idx="155">
                  <c:v>95.464453802328464</c:v>
                </c:pt>
                <c:pt idx="156">
                  <c:v>95.582528280075962</c:v>
                </c:pt>
                <c:pt idx="157">
                  <c:v>95.674180497068718</c:v>
                </c:pt>
                <c:pt idx="158">
                  <c:v>95.768309801007362</c:v>
                </c:pt>
                <c:pt idx="159">
                  <c:v>95.843448105028358</c:v>
                </c:pt>
                <c:pt idx="160">
                  <c:v>95.932623235076321</c:v>
                </c:pt>
                <c:pt idx="161">
                  <c:v>96.029229625960596</c:v>
                </c:pt>
                <c:pt idx="162">
                  <c:v>96.109322103872458</c:v>
                </c:pt>
                <c:pt idx="163">
                  <c:v>96.186937494838958</c:v>
                </c:pt>
                <c:pt idx="164">
                  <c:v>96.261250103211964</c:v>
                </c:pt>
                <c:pt idx="165">
                  <c:v>96.348773841961858</c:v>
                </c:pt>
                <c:pt idx="166">
                  <c:v>96.435471885063151</c:v>
                </c:pt>
                <c:pt idx="167">
                  <c:v>96.51143588473289</c:v>
                </c:pt>
                <c:pt idx="168">
                  <c:v>96.576665840971017</c:v>
                </c:pt>
                <c:pt idx="169">
                  <c:v>96.656758318882481</c:v>
                </c:pt>
                <c:pt idx="170">
                  <c:v>96.735199405499131</c:v>
                </c:pt>
                <c:pt idx="171">
                  <c:v>96.794649492197877</c:v>
                </c:pt>
                <c:pt idx="172">
                  <c:v>96.866485013623148</c:v>
                </c:pt>
                <c:pt idx="173">
                  <c:v>96.919329535133627</c:v>
                </c:pt>
                <c:pt idx="174">
                  <c:v>96.97052266534638</c:v>
                </c:pt>
                <c:pt idx="175">
                  <c:v>97.035752621583143</c:v>
                </c:pt>
                <c:pt idx="176">
                  <c:v>97.100982577820787</c:v>
                </c:pt>
                <c:pt idx="177">
                  <c:v>97.163735447114178</c:v>
                </c:pt>
                <c:pt idx="178">
                  <c:v>97.232268185946666</c:v>
                </c:pt>
                <c:pt idx="179">
                  <c:v>97.292543968293813</c:v>
                </c:pt>
                <c:pt idx="180">
                  <c:v>97.356122533233858</c:v>
                </c:pt>
                <c:pt idx="181">
                  <c:v>97.409792750392199</c:v>
                </c:pt>
                <c:pt idx="182">
                  <c:v>97.462637271901571</c:v>
                </c:pt>
                <c:pt idx="183">
                  <c:v>97.508876228222249</c:v>
                </c:pt>
                <c:pt idx="184">
                  <c:v>97.554289488894426</c:v>
                </c:pt>
                <c:pt idx="185">
                  <c:v>97.603831227808683</c:v>
                </c:pt>
                <c:pt idx="186">
                  <c:v>97.643464618941465</c:v>
                </c:pt>
                <c:pt idx="187">
                  <c:v>97.687226488317322</c:v>
                </c:pt>
                <c:pt idx="188">
                  <c:v>97.729336966394158</c:v>
                </c:pt>
                <c:pt idx="189">
                  <c:v>97.773098835768309</c:v>
                </c:pt>
                <c:pt idx="190">
                  <c:v>97.810255139955416</c:v>
                </c:pt>
                <c:pt idx="191">
                  <c:v>97.848237139790058</c:v>
                </c:pt>
                <c:pt idx="192">
                  <c:v>97.887870530922058</c:v>
                </c:pt>
                <c:pt idx="193">
                  <c:v>97.922549748162822</c:v>
                </c:pt>
                <c:pt idx="194">
                  <c:v>97.962183139294851</c:v>
                </c:pt>
                <c:pt idx="195">
                  <c:v>98.005119313020685</c:v>
                </c:pt>
                <c:pt idx="196">
                  <c:v>98.042275617207494</c:v>
                </c:pt>
                <c:pt idx="197">
                  <c:v>98.073652051853458</c:v>
                </c:pt>
                <c:pt idx="198">
                  <c:v>98.109982660391381</c:v>
                </c:pt>
                <c:pt idx="199">
                  <c:v>98.141359095037927</c:v>
                </c:pt>
                <c:pt idx="200">
                  <c:v>98.176038312277043</c:v>
                </c:pt>
                <c:pt idx="201">
                  <c:v>98.204937659978526</c:v>
                </c:pt>
                <c:pt idx="202">
                  <c:v>98.234662703328027</c:v>
                </c:pt>
                <c:pt idx="203">
                  <c:v>98.267690529271519</c:v>
                </c:pt>
                <c:pt idx="204">
                  <c:v>98.297415572619911</c:v>
                </c:pt>
                <c:pt idx="205">
                  <c:v>98.325489224671458</c:v>
                </c:pt>
                <c:pt idx="206">
                  <c:v>98.349434398480128</c:v>
                </c:pt>
                <c:pt idx="207">
                  <c:v>98.37585665923541</c:v>
                </c:pt>
                <c:pt idx="208">
                  <c:v>98.398976137394925</c:v>
                </c:pt>
                <c:pt idx="209">
                  <c:v>98.420444224258944</c:v>
                </c:pt>
                <c:pt idx="210">
                  <c:v>98.458426224093799</c:v>
                </c:pt>
                <c:pt idx="211">
                  <c:v>98.479068615308393</c:v>
                </c:pt>
                <c:pt idx="212">
                  <c:v>98.50879365865741</c:v>
                </c:pt>
                <c:pt idx="213">
                  <c:v>98.533564528114937</c:v>
                </c:pt>
                <c:pt idx="214">
                  <c:v>98.55668400627529</c:v>
                </c:pt>
                <c:pt idx="215">
                  <c:v>98.583106267029919</c:v>
                </c:pt>
                <c:pt idx="216">
                  <c:v>98.611179919081778</c:v>
                </c:pt>
                <c:pt idx="217">
                  <c:v>98.635125092890718</c:v>
                </c:pt>
                <c:pt idx="218">
                  <c:v>98.656593179753429</c:v>
                </c:pt>
                <c:pt idx="219">
                  <c:v>98.68218974486004</c:v>
                </c:pt>
                <c:pt idx="220">
                  <c:v>98.695400875237382</c:v>
                </c:pt>
                <c:pt idx="221">
                  <c:v>98.722648831640143</c:v>
                </c:pt>
                <c:pt idx="222">
                  <c:v>98.747419701098906</c:v>
                </c:pt>
                <c:pt idx="223">
                  <c:v>98.764759309718627</c:v>
                </c:pt>
                <c:pt idx="224">
                  <c:v>98.779621831392944</c:v>
                </c:pt>
                <c:pt idx="225">
                  <c:v>98.799438526958255</c:v>
                </c:pt>
                <c:pt idx="226">
                  <c:v>98.815952439930641</c:v>
                </c:pt>
                <c:pt idx="227">
                  <c:v>98.834117744199503</c:v>
                </c:pt>
                <c:pt idx="228">
                  <c:v>98.858062918008358</c:v>
                </c:pt>
                <c:pt idx="229">
                  <c:v>98.877879613573654</c:v>
                </c:pt>
                <c:pt idx="230">
                  <c:v>98.897696309140727</c:v>
                </c:pt>
                <c:pt idx="231">
                  <c:v>98.914210222113141</c:v>
                </c:pt>
                <c:pt idx="232">
                  <c:v>98.931549830732394</c:v>
                </c:pt>
                <c:pt idx="233">
                  <c:v>98.949715135001242</c:v>
                </c:pt>
                <c:pt idx="234">
                  <c:v>98.967054743621503</c:v>
                </c:pt>
                <c:pt idx="235">
                  <c:v>98.985220047890365</c:v>
                </c:pt>
                <c:pt idx="236">
                  <c:v>99.000082569564256</c:v>
                </c:pt>
                <c:pt idx="237">
                  <c:v>99.018247873833658</c:v>
                </c:pt>
                <c:pt idx="238">
                  <c:v>99.038890265048323</c:v>
                </c:pt>
                <c:pt idx="239">
                  <c:v>99.058706960614288</c:v>
                </c:pt>
                <c:pt idx="240">
                  <c:v>99.076872264882368</c:v>
                </c:pt>
                <c:pt idx="241">
                  <c:v>99.095863264800627</c:v>
                </c:pt>
                <c:pt idx="242">
                  <c:v>99.114028569069447</c:v>
                </c:pt>
                <c:pt idx="243">
                  <c:v>99.133019568986853</c:v>
                </c:pt>
                <c:pt idx="244">
                  <c:v>99.148707786309558</c:v>
                </c:pt>
                <c:pt idx="245">
                  <c:v>99.161918916686687</c:v>
                </c:pt>
                <c:pt idx="246">
                  <c:v>99.175130047063774</c:v>
                </c:pt>
                <c:pt idx="247">
                  <c:v>99.187515481793426</c:v>
                </c:pt>
                <c:pt idx="248">
                  <c:v>99.204855090413673</c:v>
                </c:pt>
                <c:pt idx="249">
                  <c:v>99.211460655603048</c:v>
                </c:pt>
                <c:pt idx="250">
                  <c:v>99.231277351168373</c:v>
                </c:pt>
                <c:pt idx="251">
                  <c:v>99.246965568491447</c:v>
                </c:pt>
                <c:pt idx="252">
                  <c:v>99.257699611923556</c:v>
                </c:pt>
                <c:pt idx="253">
                  <c:v>99.269259351003427</c:v>
                </c:pt>
                <c:pt idx="254">
                  <c:v>99.283296177029058</c:v>
                </c:pt>
                <c:pt idx="255">
                  <c:v>99.297333003055073</c:v>
                </c:pt>
                <c:pt idx="256">
                  <c:v>99.309718437783005</c:v>
                </c:pt>
                <c:pt idx="257">
                  <c:v>99.319626785566896</c:v>
                </c:pt>
                <c:pt idx="258">
                  <c:v>99.332837915943642</c:v>
                </c:pt>
                <c:pt idx="259">
                  <c:v>99.347700437618698</c:v>
                </c:pt>
                <c:pt idx="260">
                  <c:v>99.364214350590373</c:v>
                </c:pt>
                <c:pt idx="261">
                  <c:v>99.374122698373426</c:v>
                </c:pt>
                <c:pt idx="262">
                  <c:v>99.385682437452559</c:v>
                </c:pt>
                <c:pt idx="263">
                  <c:v>99.402196350425058</c:v>
                </c:pt>
                <c:pt idx="264">
                  <c:v>99.413756089505426</c:v>
                </c:pt>
                <c:pt idx="265">
                  <c:v>99.428618611179914</c:v>
                </c:pt>
                <c:pt idx="266">
                  <c:v>99.436049872017193</c:v>
                </c:pt>
                <c:pt idx="267">
                  <c:v>99.452563784988897</c:v>
                </c:pt>
                <c:pt idx="268">
                  <c:v>99.464949219718378</c:v>
                </c:pt>
                <c:pt idx="269">
                  <c:v>99.471554784906857</c:v>
                </c:pt>
                <c:pt idx="270">
                  <c:v>99.481463132689058</c:v>
                </c:pt>
                <c:pt idx="271">
                  <c:v>99.490545784823723</c:v>
                </c:pt>
                <c:pt idx="272">
                  <c:v>99.497151350012913</c:v>
                </c:pt>
                <c:pt idx="273">
                  <c:v>99.512839567335476</c:v>
                </c:pt>
                <c:pt idx="274">
                  <c:v>99.521096523821058</c:v>
                </c:pt>
                <c:pt idx="275">
                  <c:v>99.532656262901483</c:v>
                </c:pt>
                <c:pt idx="276">
                  <c:v>99.546693088928237</c:v>
                </c:pt>
                <c:pt idx="277">
                  <c:v>99.555775741061126</c:v>
                </c:pt>
                <c:pt idx="278">
                  <c:v>99.564032697547702</c:v>
                </c:pt>
                <c:pt idx="279">
                  <c:v>99.571463958384939</c:v>
                </c:pt>
                <c:pt idx="280">
                  <c:v>99.582198001816508</c:v>
                </c:pt>
                <c:pt idx="281">
                  <c:v>99.587977871356458</c:v>
                </c:pt>
                <c:pt idx="282">
                  <c:v>99.5995376104363</c:v>
                </c:pt>
                <c:pt idx="283">
                  <c:v>99.605317479976819</c:v>
                </c:pt>
                <c:pt idx="284">
                  <c:v>99.612748740813629</c:v>
                </c:pt>
                <c:pt idx="285">
                  <c:v>99.620180001650567</c:v>
                </c:pt>
                <c:pt idx="286">
                  <c:v>99.625959871190986</c:v>
                </c:pt>
                <c:pt idx="287">
                  <c:v>99.63504252332514</c:v>
                </c:pt>
                <c:pt idx="288">
                  <c:v>99.644125175460331</c:v>
                </c:pt>
                <c:pt idx="289">
                  <c:v>99.652382131945245</c:v>
                </c:pt>
                <c:pt idx="290">
                  <c:v>99.659813392782596</c:v>
                </c:pt>
                <c:pt idx="291">
                  <c:v>99.665593262323512</c:v>
                </c:pt>
                <c:pt idx="292">
                  <c:v>99.673024523160748</c:v>
                </c:pt>
                <c:pt idx="293">
                  <c:v>99.6812814796466</c:v>
                </c:pt>
                <c:pt idx="294">
                  <c:v>99.693666914375427</c:v>
                </c:pt>
                <c:pt idx="295">
                  <c:v>99.700272479563978</c:v>
                </c:pt>
                <c:pt idx="296">
                  <c:v>99.70522665345554</c:v>
                </c:pt>
                <c:pt idx="297">
                  <c:v>99.71348360994196</c:v>
                </c:pt>
                <c:pt idx="298">
                  <c:v>99.721740566427158</c:v>
                </c:pt>
                <c:pt idx="299">
                  <c:v>99.731648914210226</c:v>
                </c:pt>
                <c:pt idx="300">
                  <c:v>99.742382957641126</c:v>
                </c:pt>
                <c:pt idx="301">
                  <c:v>99.748162827181858</c:v>
                </c:pt>
                <c:pt idx="302">
                  <c:v>99.755594088019166</c:v>
                </c:pt>
                <c:pt idx="303">
                  <c:v>99.763851044504989</c:v>
                </c:pt>
                <c:pt idx="304">
                  <c:v>99.771282305342297</c:v>
                </c:pt>
                <c:pt idx="305">
                  <c:v>99.777062174882289</c:v>
                </c:pt>
                <c:pt idx="306">
                  <c:v>99.780364957476678</c:v>
                </c:pt>
                <c:pt idx="307">
                  <c:v>99.783667740071024</c:v>
                </c:pt>
                <c:pt idx="308">
                  <c:v>99.791099000908844</c:v>
                </c:pt>
                <c:pt idx="309">
                  <c:v>99.798530261745526</c:v>
                </c:pt>
                <c:pt idx="310">
                  <c:v>99.805135826933366</c:v>
                </c:pt>
                <c:pt idx="311">
                  <c:v>99.80926430517782</c:v>
                </c:pt>
                <c:pt idx="312">
                  <c:v>99.812567087771441</c:v>
                </c:pt>
                <c:pt idx="313">
                  <c:v>99.818346957311519</c:v>
                </c:pt>
                <c:pt idx="314">
                  <c:v>99.828255305094459</c:v>
                </c:pt>
                <c:pt idx="315">
                  <c:v>99.831558087688848</c:v>
                </c:pt>
                <c:pt idx="316">
                  <c:v>99.834860870283208</c:v>
                </c:pt>
                <c:pt idx="317">
                  <c:v>99.841466435471887</c:v>
                </c:pt>
                <c:pt idx="318">
                  <c:v>99.848897696309109</c:v>
                </c:pt>
                <c:pt idx="319">
                  <c:v>99.853026174551246</c:v>
                </c:pt>
                <c:pt idx="320">
                  <c:v>99.862108826685429</c:v>
                </c:pt>
                <c:pt idx="321">
                  <c:v>99.865411609280812</c:v>
                </c:pt>
                <c:pt idx="322">
                  <c:v>99.867888696226558</c:v>
                </c:pt>
                <c:pt idx="323">
                  <c:v>99.872017174468354</c:v>
                </c:pt>
                <c:pt idx="324">
                  <c:v>99.877797044009071</c:v>
                </c:pt>
                <c:pt idx="325">
                  <c:v>99.879448435306458</c:v>
                </c:pt>
                <c:pt idx="326">
                  <c:v>99.883576913548836</c:v>
                </c:pt>
                <c:pt idx="327">
                  <c:v>99.888531087440455</c:v>
                </c:pt>
                <c:pt idx="328">
                  <c:v>99.896788043926207</c:v>
                </c:pt>
                <c:pt idx="329">
                  <c:v>99.900916522169908</c:v>
                </c:pt>
                <c:pt idx="330">
                  <c:v>99.901742217818509</c:v>
                </c:pt>
                <c:pt idx="331">
                  <c:v>99.905870696061058</c:v>
                </c:pt>
                <c:pt idx="332">
                  <c:v>99.908347783007187</c:v>
                </c:pt>
                <c:pt idx="333">
                  <c:v>99.911650565602201</c:v>
                </c:pt>
                <c:pt idx="334">
                  <c:v>99.914127652547862</c:v>
                </c:pt>
                <c:pt idx="335">
                  <c:v>99.921558913384459</c:v>
                </c:pt>
                <c:pt idx="336">
                  <c:v>99.924861695979445</c:v>
                </c:pt>
                <c:pt idx="337">
                  <c:v>99.925687391627449</c:v>
                </c:pt>
                <c:pt idx="338">
                  <c:v>99.928164478573194</c:v>
                </c:pt>
                <c:pt idx="339">
                  <c:v>99.931467261168351</c:v>
                </c:pt>
                <c:pt idx="340">
                  <c:v>99.934770043761858</c:v>
                </c:pt>
                <c:pt idx="341">
                  <c:v>99.937247130707632</c:v>
                </c:pt>
                <c:pt idx="342">
                  <c:v>99.938072826355395</c:v>
                </c:pt>
                <c:pt idx="343">
                  <c:v>99.942201304599109</c:v>
                </c:pt>
                <c:pt idx="344">
                  <c:v>99.947155478490927</c:v>
                </c:pt>
                <c:pt idx="345">
                  <c:v>99.947981174139215</c:v>
                </c:pt>
                <c:pt idx="346">
                  <c:v>99.950458261084918</c:v>
                </c:pt>
                <c:pt idx="347">
                  <c:v>99.952109652382134</c:v>
                </c:pt>
                <c:pt idx="348">
                  <c:v>99.954586739327894</c:v>
                </c:pt>
                <c:pt idx="349">
                  <c:v>99.957063826273696</c:v>
                </c:pt>
                <c:pt idx="350">
                  <c:v>99.961192304516572</c:v>
                </c:pt>
                <c:pt idx="351">
                  <c:v>99.962843695814271</c:v>
                </c:pt>
                <c:pt idx="352">
                  <c:v>99.964495087111487</c:v>
                </c:pt>
                <c:pt idx="353">
                  <c:v>99.964495087111487</c:v>
                </c:pt>
                <c:pt idx="354">
                  <c:v>99.967797869705223</c:v>
                </c:pt>
                <c:pt idx="355">
                  <c:v>99.96862356535452</c:v>
                </c:pt>
                <c:pt idx="356">
                  <c:v>99.971926347948227</c:v>
                </c:pt>
                <c:pt idx="357">
                  <c:v>99.976880521839618</c:v>
                </c:pt>
                <c:pt idx="358">
                  <c:v>99.978531913135996</c:v>
                </c:pt>
                <c:pt idx="359">
                  <c:v>99.979357608785378</c:v>
                </c:pt>
                <c:pt idx="360">
                  <c:v>99.981834695731166</c:v>
                </c:pt>
                <c:pt idx="361">
                  <c:v>99.982660391379767</c:v>
                </c:pt>
                <c:pt idx="362">
                  <c:v>99.984311782676912</c:v>
                </c:pt>
                <c:pt idx="363">
                  <c:v>99.984311782676912</c:v>
                </c:pt>
                <c:pt idx="364">
                  <c:v>99.984311782676912</c:v>
                </c:pt>
                <c:pt idx="365">
                  <c:v>99.986788869622558</c:v>
                </c:pt>
                <c:pt idx="366">
                  <c:v>99.989265956568403</c:v>
                </c:pt>
                <c:pt idx="367">
                  <c:v>99.990917347865576</c:v>
                </c:pt>
                <c:pt idx="368">
                  <c:v>99.990917347865576</c:v>
                </c:pt>
                <c:pt idx="369">
                  <c:v>99.990917347865576</c:v>
                </c:pt>
                <c:pt idx="370">
                  <c:v>99.991743043514163</c:v>
                </c:pt>
                <c:pt idx="371">
                  <c:v>99.991743043514163</c:v>
                </c:pt>
                <c:pt idx="372">
                  <c:v>99.994220130459908</c:v>
                </c:pt>
                <c:pt idx="373">
                  <c:v>99.994220130459908</c:v>
                </c:pt>
                <c:pt idx="374">
                  <c:v>99.994220130459908</c:v>
                </c:pt>
                <c:pt idx="375">
                  <c:v>99.994220130459908</c:v>
                </c:pt>
                <c:pt idx="376">
                  <c:v>99.994220130459908</c:v>
                </c:pt>
                <c:pt idx="377">
                  <c:v>99.99504582610848</c:v>
                </c:pt>
                <c:pt idx="378">
                  <c:v>99.995871521757081</c:v>
                </c:pt>
                <c:pt idx="379">
                  <c:v>99.995871521757081</c:v>
                </c:pt>
                <c:pt idx="380">
                  <c:v>99.995871521757081</c:v>
                </c:pt>
                <c:pt idx="381">
                  <c:v>99.996697217405668</c:v>
                </c:pt>
                <c:pt idx="382">
                  <c:v>99.996697217405668</c:v>
                </c:pt>
                <c:pt idx="383">
                  <c:v>99.996697217405668</c:v>
                </c:pt>
                <c:pt idx="384">
                  <c:v>99.996697217405668</c:v>
                </c:pt>
                <c:pt idx="385">
                  <c:v>99.996697217405668</c:v>
                </c:pt>
                <c:pt idx="386">
                  <c:v>99.997522913054254</c:v>
                </c:pt>
                <c:pt idx="387">
                  <c:v>99.998348608702813</c:v>
                </c:pt>
                <c:pt idx="388">
                  <c:v>99.998348608702813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ser>
          <c:idx val="2"/>
          <c:order val="4"/>
          <c:tx>
            <c:strRef>
              <c:f>'AIEEE %le'!$T$1</c:f>
              <c:strCache>
                <c:ptCount val="1"/>
                <c:pt idx="0">
                  <c:v>MZ  </c:v>
                </c:pt>
              </c:strCache>
            </c:strRef>
          </c:tx>
          <c:spPr>
            <a:ln w="15875"/>
          </c:spPr>
          <c:marker>
            <c:symbol val="none"/>
          </c:marker>
          <c:xVal>
            <c:numRef>
              <c:f>'AIEEE %le'!$T$2:$T$397</c:f>
              <c:numCache>
                <c:formatCode>General</c:formatCode>
                <c:ptCount val="3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0.71942446043165453</c:v>
                </c:pt>
                <c:pt idx="35">
                  <c:v>0.71942446043165453</c:v>
                </c:pt>
                <c:pt idx="36">
                  <c:v>0.71942446043165453</c:v>
                </c:pt>
                <c:pt idx="37">
                  <c:v>0.71942446043165453</c:v>
                </c:pt>
                <c:pt idx="38">
                  <c:v>0.71942446043165453</c:v>
                </c:pt>
                <c:pt idx="39">
                  <c:v>0.71942446043165453</c:v>
                </c:pt>
                <c:pt idx="40">
                  <c:v>0.71942446043165453</c:v>
                </c:pt>
                <c:pt idx="41">
                  <c:v>0.71942446043165453</c:v>
                </c:pt>
                <c:pt idx="42">
                  <c:v>0.71942446043165453</c:v>
                </c:pt>
                <c:pt idx="43">
                  <c:v>0.71942446043165453</c:v>
                </c:pt>
                <c:pt idx="44">
                  <c:v>0.71942446043165453</c:v>
                </c:pt>
                <c:pt idx="45">
                  <c:v>0.71942446043165453</c:v>
                </c:pt>
                <c:pt idx="46">
                  <c:v>0.71942446043165453</c:v>
                </c:pt>
                <c:pt idx="47">
                  <c:v>0.71942446043165453</c:v>
                </c:pt>
                <c:pt idx="48">
                  <c:v>0.71942446043165453</c:v>
                </c:pt>
                <c:pt idx="49">
                  <c:v>2.1582733812949639</c:v>
                </c:pt>
                <c:pt idx="50">
                  <c:v>2.8776978417266212</c:v>
                </c:pt>
                <c:pt idx="51">
                  <c:v>2.8776978417266212</c:v>
                </c:pt>
                <c:pt idx="52">
                  <c:v>2.8776978417266212</c:v>
                </c:pt>
                <c:pt idx="53">
                  <c:v>3.5971223021582732</c:v>
                </c:pt>
                <c:pt idx="54">
                  <c:v>6.4748201438849033</c:v>
                </c:pt>
                <c:pt idx="55">
                  <c:v>8.6330935251798486</c:v>
                </c:pt>
                <c:pt idx="56">
                  <c:v>9.3525179856115148</c:v>
                </c:pt>
                <c:pt idx="57">
                  <c:v>10.071942446043165</c:v>
                </c:pt>
                <c:pt idx="58">
                  <c:v>10.071942446043165</c:v>
                </c:pt>
                <c:pt idx="59">
                  <c:v>10.791366906474758</c:v>
                </c:pt>
                <c:pt idx="60">
                  <c:v>12.230215827338098</c:v>
                </c:pt>
                <c:pt idx="61">
                  <c:v>15.107913669064748</c:v>
                </c:pt>
                <c:pt idx="62">
                  <c:v>15.107913669064748</c:v>
                </c:pt>
                <c:pt idx="63">
                  <c:v>17.266187050359687</c:v>
                </c:pt>
                <c:pt idx="64">
                  <c:v>18.705035971222866</c:v>
                </c:pt>
                <c:pt idx="65">
                  <c:v>19.42446043165469</c:v>
                </c:pt>
                <c:pt idx="66">
                  <c:v>20.14388489208633</c:v>
                </c:pt>
                <c:pt idx="67">
                  <c:v>22.30215827338116</c:v>
                </c:pt>
                <c:pt idx="68">
                  <c:v>23.741007194244631</c:v>
                </c:pt>
                <c:pt idx="69">
                  <c:v>24.460431654676189</c:v>
                </c:pt>
                <c:pt idx="70">
                  <c:v>25.179856115107931</c:v>
                </c:pt>
                <c:pt idx="71">
                  <c:v>25.899280575539489</c:v>
                </c:pt>
                <c:pt idx="72">
                  <c:v>28.057553956834631</c:v>
                </c:pt>
                <c:pt idx="73">
                  <c:v>28.776978417266314</c:v>
                </c:pt>
                <c:pt idx="74">
                  <c:v>29.496402877697658</c:v>
                </c:pt>
                <c:pt idx="75">
                  <c:v>33.093525179856115</c:v>
                </c:pt>
                <c:pt idx="76">
                  <c:v>35.251798561151077</c:v>
                </c:pt>
                <c:pt idx="77">
                  <c:v>38.129496402877699</c:v>
                </c:pt>
                <c:pt idx="78">
                  <c:v>38.848920863309345</c:v>
                </c:pt>
                <c:pt idx="79">
                  <c:v>41.72661870503601</c:v>
                </c:pt>
                <c:pt idx="80">
                  <c:v>44.60431654676259</c:v>
                </c:pt>
                <c:pt idx="81">
                  <c:v>46.043165467625897</c:v>
                </c:pt>
                <c:pt idx="82">
                  <c:v>48.201438848921349</c:v>
                </c:pt>
                <c:pt idx="83">
                  <c:v>51.798561151079163</c:v>
                </c:pt>
                <c:pt idx="84">
                  <c:v>54.676258992806012</c:v>
                </c:pt>
                <c:pt idx="85">
                  <c:v>55.395683453236828</c:v>
                </c:pt>
                <c:pt idx="86">
                  <c:v>56.834532374101038</c:v>
                </c:pt>
                <c:pt idx="87">
                  <c:v>58.273381294964032</c:v>
                </c:pt>
                <c:pt idx="88">
                  <c:v>58.992805755395644</c:v>
                </c:pt>
                <c:pt idx="89">
                  <c:v>59.712230215827361</c:v>
                </c:pt>
                <c:pt idx="90">
                  <c:v>61.870503597122294</c:v>
                </c:pt>
                <c:pt idx="91">
                  <c:v>64.748201438848923</c:v>
                </c:pt>
                <c:pt idx="92">
                  <c:v>65.46762589928116</c:v>
                </c:pt>
                <c:pt idx="93">
                  <c:v>66.906474820143885</c:v>
                </c:pt>
                <c:pt idx="94">
                  <c:v>71.942446043165461</c:v>
                </c:pt>
                <c:pt idx="95">
                  <c:v>71.942446043165461</c:v>
                </c:pt>
                <c:pt idx="96">
                  <c:v>72.661870503597058</c:v>
                </c:pt>
                <c:pt idx="97">
                  <c:v>72.661870503597058</c:v>
                </c:pt>
                <c:pt idx="98">
                  <c:v>73.381294964028797</c:v>
                </c:pt>
                <c:pt idx="99">
                  <c:v>74.82014388489209</c:v>
                </c:pt>
                <c:pt idx="100">
                  <c:v>75.539568345323744</c:v>
                </c:pt>
                <c:pt idx="101">
                  <c:v>76.258992805754815</c:v>
                </c:pt>
                <c:pt idx="102">
                  <c:v>76.258992805754815</c:v>
                </c:pt>
                <c:pt idx="103">
                  <c:v>77.697841726618648</c:v>
                </c:pt>
                <c:pt idx="104">
                  <c:v>79.136690647482013</c:v>
                </c:pt>
                <c:pt idx="105">
                  <c:v>79.856115107913652</c:v>
                </c:pt>
                <c:pt idx="106">
                  <c:v>82.733812949640296</c:v>
                </c:pt>
                <c:pt idx="107">
                  <c:v>83.453237410071949</c:v>
                </c:pt>
                <c:pt idx="108">
                  <c:v>83.453237410071949</c:v>
                </c:pt>
                <c:pt idx="109">
                  <c:v>85.611510791366925</c:v>
                </c:pt>
                <c:pt idx="110">
                  <c:v>86.33093525179855</c:v>
                </c:pt>
                <c:pt idx="111">
                  <c:v>87.050359712230218</c:v>
                </c:pt>
                <c:pt idx="112">
                  <c:v>88.489208633093511</c:v>
                </c:pt>
                <c:pt idx="113">
                  <c:v>89.208633093525179</c:v>
                </c:pt>
                <c:pt idx="114">
                  <c:v>89.928057553956009</c:v>
                </c:pt>
                <c:pt idx="115">
                  <c:v>89.928057553956009</c:v>
                </c:pt>
                <c:pt idx="116">
                  <c:v>89.928057553956009</c:v>
                </c:pt>
                <c:pt idx="117">
                  <c:v>90.647482014388459</c:v>
                </c:pt>
                <c:pt idx="118">
                  <c:v>90.647482014388459</c:v>
                </c:pt>
                <c:pt idx="119">
                  <c:v>90.647482014388459</c:v>
                </c:pt>
                <c:pt idx="120">
                  <c:v>91.366906474820141</c:v>
                </c:pt>
                <c:pt idx="121">
                  <c:v>92.086330935251098</c:v>
                </c:pt>
                <c:pt idx="122">
                  <c:v>92.805755395682638</c:v>
                </c:pt>
                <c:pt idx="123">
                  <c:v>92.805755395682638</c:v>
                </c:pt>
                <c:pt idx="124">
                  <c:v>92.805755395682638</c:v>
                </c:pt>
                <c:pt idx="125">
                  <c:v>92.805755395682638</c:v>
                </c:pt>
                <c:pt idx="126">
                  <c:v>92.805755395682638</c:v>
                </c:pt>
                <c:pt idx="127">
                  <c:v>92.805755395682638</c:v>
                </c:pt>
                <c:pt idx="128">
                  <c:v>92.805755395682638</c:v>
                </c:pt>
                <c:pt idx="129">
                  <c:v>94.244604316546756</c:v>
                </c:pt>
                <c:pt idx="130">
                  <c:v>94.244604316546756</c:v>
                </c:pt>
                <c:pt idx="131">
                  <c:v>94.964028776978424</c:v>
                </c:pt>
                <c:pt idx="132">
                  <c:v>94.964028776978424</c:v>
                </c:pt>
                <c:pt idx="133">
                  <c:v>95.683453237410049</c:v>
                </c:pt>
                <c:pt idx="134">
                  <c:v>95.683453237410049</c:v>
                </c:pt>
                <c:pt idx="135">
                  <c:v>96.402877697841689</c:v>
                </c:pt>
                <c:pt idx="136">
                  <c:v>96.402877697841689</c:v>
                </c:pt>
                <c:pt idx="137">
                  <c:v>96.402877697841689</c:v>
                </c:pt>
                <c:pt idx="138">
                  <c:v>96.402877697841689</c:v>
                </c:pt>
                <c:pt idx="139">
                  <c:v>96.402877697841689</c:v>
                </c:pt>
                <c:pt idx="140">
                  <c:v>96.402877697841689</c:v>
                </c:pt>
                <c:pt idx="141">
                  <c:v>96.402877697841689</c:v>
                </c:pt>
                <c:pt idx="142">
                  <c:v>96.402877697841689</c:v>
                </c:pt>
                <c:pt idx="143">
                  <c:v>96.402877697841689</c:v>
                </c:pt>
                <c:pt idx="144">
                  <c:v>96.402877697841689</c:v>
                </c:pt>
                <c:pt idx="145">
                  <c:v>96.402877697841689</c:v>
                </c:pt>
                <c:pt idx="146">
                  <c:v>96.402877697841689</c:v>
                </c:pt>
                <c:pt idx="147">
                  <c:v>97.122302158272547</c:v>
                </c:pt>
                <c:pt idx="148">
                  <c:v>97.122302158272547</c:v>
                </c:pt>
                <c:pt idx="149">
                  <c:v>97.122302158272547</c:v>
                </c:pt>
                <c:pt idx="150">
                  <c:v>97.122302158272547</c:v>
                </c:pt>
                <c:pt idx="151">
                  <c:v>97.122302158272547</c:v>
                </c:pt>
                <c:pt idx="152">
                  <c:v>97.122302158272547</c:v>
                </c:pt>
                <c:pt idx="153">
                  <c:v>97.122302158272547</c:v>
                </c:pt>
                <c:pt idx="154">
                  <c:v>97.122302158272547</c:v>
                </c:pt>
                <c:pt idx="155">
                  <c:v>97.122302158272547</c:v>
                </c:pt>
                <c:pt idx="156">
                  <c:v>97.122302158272547</c:v>
                </c:pt>
                <c:pt idx="157">
                  <c:v>97.122302158272547</c:v>
                </c:pt>
                <c:pt idx="158">
                  <c:v>97.122302158272547</c:v>
                </c:pt>
                <c:pt idx="159">
                  <c:v>97.122302158272547</c:v>
                </c:pt>
                <c:pt idx="160">
                  <c:v>97.841726618705067</c:v>
                </c:pt>
                <c:pt idx="161">
                  <c:v>97.841726618705067</c:v>
                </c:pt>
                <c:pt idx="162">
                  <c:v>98.561151079136692</c:v>
                </c:pt>
                <c:pt idx="163">
                  <c:v>98.561151079136692</c:v>
                </c:pt>
                <c:pt idx="164">
                  <c:v>98.561151079136692</c:v>
                </c:pt>
                <c:pt idx="165">
                  <c:v>98.561151079136692</c:v>
                </c:pt>
                <c:pt idx="166">
                  <c:v>98.561151079136692</c:v>
                </c:pt>
                <c:pt idx="167">
                  <c:v>98.561151079136692</c:v>
                </c:pt>
                <c:pt idx="168">
                  <c:v>98.561151079136692</c:v>
                </c:pt>
                <c:pt idx="169">
                  <c:v>98.561151079136692</c:v>
                </c:pt>
                <c:pt idx="170">
                  <c:v>98.561151079136692</c:v>
                </c:pt>
                <c:pt idx="171">
                  <c:v>98.561151079136692</c:v>
                </c:pt>
                <c:pt idx="172">
                  <c:v>98.561151079136692</c:v>
                </c:pt>
                <c:pt idx="173">
                  <c:v>98.561151079136692</c:v>
                </c:pt>
                <c:pt idx="174">
                  <c:v>98.561151079136692</c:v>
                </c:pt>
                <c:pt idx="175">
                  <c:v>98.561151079136692</c:v>
                </c:pt>
                <c:pt idx="176">
                  <c:v>98.561151079136692</c:v>
                </c:pt>
                <c:pt idx="177">
                  <c:v>98.561151079136692</c:v>
                </c:pt>
                <c:pt idx="178">
                  <c:v>99.280575539568318</c:v>
                </c:pt>
                <c:pt idx="179">
                  <c:v>99.280575539568318</c:v>
                </c:pt>
                <c:pt idx="180">
                  <c:v>99.280575539568318</c:v>
                </c:pt>
                <c:pt idx="181">
                  <c:v>99.280575539568318</c:v>
                </c:pt>
                <c:pt idx="182">
                  <c:v>99.280575539568318</c:v>
                </c:pt>
                <c:pt idx="183">
                  <c:v>99.280575539568318</c:v>
                </c:pt>
                <c:pt idx="184">
                  <c:v>99.280575539568318</c:v>
                </c:pt>
                <c:pt idx="185">
                  <c:v>99.280575539568318</c:v>
                </c:pt>
                <c:pt idx="186">
                  <c:v>99.280575539568318</c:v>
                </c:pt>
                <c:pt idx="187">
                  <c:v>99.280575539568318</c:v>
                </c:pt>
                <c:pt idx="188">
                  <c:v>99.280575539568318</c:v>
                </c:pt>
                <c:pt idx="189">
                  <c:v>99.280575539568318</c:v>
                </c:pt>
                <c:pt idx="190">
                  <c:v>99.280575539568318</c:v>
                </c:pt>
                <c:pt idx="191">
                  <c:v>99.280575539568318</c:v>
                </c:pt>
                <c:pt idx="192">
                  <c:v>99.280575539568318</c:v>
                </c:pt>
                <c:pt idx="193">
                  <c:v>99.280575539568318</c:v>
                </c:pt>
                <c:pt idx="194">
                  <c:v>99.280575539568318</c:v>
                </c:pt>
                <c:pt idx="195">
                  <c:v>99.280575539568318</c:v>
                </c:pt>
                <c:pt idx="196">
                  <c:v>99.280575539568318</c:v>
                </c:pt>
                <c:pt idx="197">
                  <c:v>99.280575539568318</c:v>
                </c:pt>
                <c:pt idx="198">
                  <c:v>99.280575539568318</c:v>
                </c:pt>
                <c:pt idx="199">
                  <c:v>99.280575539568318</c:v>
                </c:pt>
                <c:pt idx="200">
                  <c:v>99.280575539568318</c:v>
                </c:pt>
                <c:pt idx="201">
                  <c:v>99.280575539568318</c:v>
                </c:pt>
                <c:pt idx="202">
                  <c:v>99.280575539568318</c:v>
                </c:pt>
                <c:pt idx="203">
                  <c:v>99.280575539568318</c:v>
                </c:pt>
                <c:pt idx="204">
                  <c:v>99.280575539568318</c:v>
                </c:pt>
                <c:pt idx="205">
                  <c:v>99.280575539568318</c:v>
                </c:pt>
                <c:pt idx="206">
                  <c:v>99.280575539568318</c:v>
                </c:pt>
                <c:pt idx="207">
                  <c:v>99.280575539568318</c:v>
                </c:pt>
                <c:pt idx="208">
                  <c:v>99.280575539568318</c:v>
                </c:pt>
                <c:pt idx="209">
                  <c:v>99.280575539568318</c:v>
                </c:pt>
                <c:pt idx="210">
                  <c:v>99.280575539568318</c:v>
                </c:pt>
                <c:pt idx="211">
                  <c:v>99.280575539568318</c:v>
                </c:pt>
                <c:pt idx="212">
                  <c:v>99.280575539568318</c:v>
                </c:pt>
                <c:pt idx="213">
                  <c:v>99.280575539568318</c:v>
                </c:pt>
                <c:pt idx="214">
                  <c:v>99.280575539568318</c:v>
                </c:pt>
                <c:pt idx="215">
                  <c:v>99.280575539568318</c:v>
                </c:pt>
                <c:pt idx="216">
                  <c:v>99.280575539568318</c:v>
                </c:pt>
                <c:pt idx="217">
                  <c:v>99.280575539568318</c:v>
                </c:pt>
                <c:pt idx="218">
                  <c:v>99.280575539568318</c:v>
                </c:pt>
                <c:pt idx="219">
                  <c:v>99.280575539568318</c:v>
                </c:pt>
                <c:pt idx="220">
                  <c:v>99.280575539568318</c:v>
                </c:pt>
                <c:pt idx="221">
                  <c:v>99.280575539568318</c:v>
                </c:pt>
                <c:pt idx="222">
                  <c:v>99.280575539568318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ser>
          <c:idx val="3"/>
          <c:order val="5"/>
          <c:tx>
            <c:strRef>
              <c:f>'AIEEE %le'!$AC$1</c:f>
              <c:strCache>
                <c:ptCount val="1"/>
                <c:pt idx="0">
                  <c:v>UK  </c:v>
                </c:pt>
              </c:strCache>
            </c:strRef>
          </c:tx>
          <c:spPr>
            <a:ln w="15875"/>
          </c:spPr>
          <c:marker>
            <c:symbol val="none"/>
          </c:marker>
          <c:xVal>
            <c:numRef>
              <c:f>'AIEEE %le'!$AC$4:$AC$397</c:f>
              <c:numCache>
                <c:formatCode>General</c:formatCode>
                <c:ptCount val="39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1.1921793037672957E-2</c:v>
                </c:pt>
                <c:pt idx="14">
                  <c:v>1.1921793037672957E-2</c:v>
                </c:pt>
                <c:pt idx="15">
                  <c:v>1.1921793037672957E-2</c:v>
                </c:pt>
                <c:pt idx="16">
                  <c:v>1.1921793037672957E-2</c:v>
                </c:pt>
                <c:pt idx="17">
                  <c:v>2.3843586075345789E-2</c:v>
                </c:pt>
                <c:pt idx="18">
                  <c:v>2.3843586075345789E-2</c:v>
                </c:pt>
                <c:pt idx="19">
                  <c:v>2.3843586075345789E-2</c:v>
                </c:pt>
                <c:pt idx="20">
                  <c:v>3.5765379113018615E-2</c:v>
                </c:pt>
                <c:pt idx="21">
                  <c:v>3.5765379113018615E-2</c:v>
                </c:pt>
                <c:pt idx="22">
                  <c:v>3.5765379113018615E-2</c:v>
                </c:pt>
                <c:pt idx="23">
                  <c:v>3.5765379113018615E-2</c:v>
                </c:pt>
                <c:pt idx="24">
                  <c:v>3.5765379113018615E-2</c:v>
                </c:pt>
                <c:pt idx="25">
                  <c:v>3.5765379113018615E-2</c:v>
                </c:pt>
                <c:pt idx="26">
                  <c:v>4.7687172150691494E-2</c:v>
                </c:pt>
                <c:pt idx="27">
                  <c:v>9.5374344301383585E-2</c:v>
                </c:pt>
                <c:pt idx="28">
                  <c:v>0.15498330948974834</c:v>
                </c:pt>
                <c:pt idx="29">
                  <c:v>0.16690510252742299</c:v>
                </c:pt>
                <c:pt idx="30">
                  <c:v>0.17882689556509426</c:v>
                </c:pt>
                <c:pt idx="31">
                  <c:v>0.20267048164043874</c:v>
                </c:pt>
                <c:pt idx="32">
                  <c:v>0.25035765379112979</c:v>
                </c:pt>
                <c:pt idx="33">
                  <c:v>0.25035765379112979</c:v>
                </c:pt>
                <c:pt idx="34">
                  <c:v>0.29804482594182402</c:v>
                </c:pt>
                <c:pt idx="35">
                  <c:v>0.39341917024320794</c:v>
                </c:pt>
                <c:pt idx="36">
                  <c:v>0.46494992846924182</c:v>
                </c:pt>
                <c:pt idx="37">
                  <c:v>0.6795422031473537</c:v>
                </c:pt>
                <c:pt idx="38">
                  <c:v>0.79876013352408681</c:v>
                </c:pt>
                <c:pt idx="39">
                  <c:v>0.94182164997615669</c:v>
                </c:pt>
                <c:pt idx="40">
                  <c:v>1.1206485455412589</c:v>
                </c:pt>
                <c:pt idx="41">
                  <c:v>1.2398664759179672</c:v>
                </c:pt>
                <c:pt idx="42">
                  <c:v>1.6928946113495458</c:v>
                </c:pt>
                <c:pt idx="43">
                  <c:v>1.9432522651406778</c:v>
                </c:pt>
                <c:pt idx="44">
                  <c:v>2.1101573676680982</c:v>
                </c:pt>
                <c:pt idx="45">
                  <c:v>2.3247496423462088</c:v>
                </c:pt>
                <c:pt idx="46">
                  <c:v>2.6943252265140676</c:v>
                </c:pt>
                <c:pt idx="47">
                  <c:v>3.4215546018121152</c:v>
                </c:pt>
                <c:pt idx="48">
                  <c:v>3.8507391511683355</c:v>
                </c:pt>
                <c:pt idx="49">
                  <c:v>4.3514544587505855</c:v>
                </c:pt>
                <c:pt idx="50">
                  <c:v>5.0190748688602413</c:v>
                </c:pt>
                <c:pt idx="51">
                  <c:v>5.7343824511206494</c:v>
                </c:pt>
                <c:pt idx="52">
                  <c:v>6.7477348593228355</c:v>
                </c:pt>
                <c:pt idx="53">
                  <c:v>7.7253218884120169</c:v>
                </c:pt>
                <c:pt idx="54">
                  <c:v>8.6194563662374826</c:v>
                </c:pt>
                <c:pt idx="55">
                  <c:v>9.7162613257033819</c:v>
                </c:pt>
                <c:pt idx="56">
                  <c:v>10.813066285169379</c:v>
                </c:pt>
                <c:pt idx="57">
                  <c:v>12.637100619933237</c:v>
                </c:pt>
                <c:pt idx="58">
                  <c:v>13.924654268001976</c:v>
                </c:pt>
                <c:pt idx="59">
                  <c:v>15.343347639485026</c:v>
                </c:pt>
                <c:pt idx="60">
                  <c:v>16.607057701478478</c:v>
                </c:pt>
                <c:pt idx="61">
                  <c:v>17.989985693848354</c:v>
                </c:pt>
                <c:pt idx="62">
                  <c:v>20.195517405817832</c:v>
                </c:pt>
                <c:pt idx="63">
                  <c:v>21.91225560324273</c:v>
                </c:pt>
                <c:pt idx="64">
                  <c:v>23.807820696232731</c:v>
                </c:pt>
                <c:pt idx="65">
                  <c:v>25.65569861707203</c:v>
                </c:pt>
                <c:pt idx="66">
                  <c:v>27.408202193609796</c:v>
                </c:pt>
                <c:pt idx="67">
                  <c:v>29.756795422031491</c:v>
                </c:pt>
                <c:pt idx="68">
                  <c:v>31.592751549833089</c:v>
                </c:pt>
                <c:pt idx="69">
                  <c:v>33.357176919408644</c:v>
                </c:pt>
                <c:pt idx="70">
                  <c:v>35.276585598474163</c:v>
                </c:pt>
                <c:pt idx="71">
                  <c:v>37.184072484501655</c:v>
                </c:pt>
                <c:pt idx="72">
                  <c:v>39.938006676204104</c:v>
                </c:pt>
                <c:pt idx="73">
                  <c:v>42.238912732475633</c:v>
                </c:pt>
                <c:pt idx="74">
                  <c:v>44.277539341917063</c:v>
                </c:pt>
                <c:pt idx="75">
                  <c:v>46.161182641869338</c:v>
                </c:pt>
                <c:pt idx="76">
                  <c:v>47.84215546018121</c:v>
                </c:pt>
                <c:pt idx="77">
                  <c:v>50.476871721506896</c:v>
                </c:pt>
                <c:pt idx="78">
                  <c:v>52.300906056270854</c:v>
                </c:pt>
                <c:pt idx="79">
                  <c:v>54.196471149260852</c:v>
                </c:pt>
                <c:pt idx="80">
                  <c:v>55.972818311874263</c:v>
                </c:pt>
                <c:pt idx="81">
                  <c:v>57.629947544110635</c:v>
                </c:pt>
                <c:pt idx="82">
                  <c:v>60.061993323795903</c:v>
                </c:pt>
                <c:pt idx="83">
                  <c:v>61.671435383881963</c:v>
                </c:pt>
                <c:pt idx="84">
                  <c:v>63.245112064854958</c:v>
                </c:pt>
                <c:pt idx="85">
                  <c:v>64.902241297091081</c:v>
                </c:pt>
                <c:pt idx="86">
                  <c:v>66.249403910348718</c:v>
                </c:pt>
                <c:pt idx="87">
                  <c:v>68.63376251788182</c:v>
                </c:pt>
                <c:pt idx="88">
                  <c:v>69.980925131139728</c:v>
                </c:pt>
                <c:pt idx="89">
                  <c:v>71.292322365283738</c:v>
                </c:pt>
                <c:pt idx="90">
                  <c:v>72.639484978540779</c:v>
                </c:pt>
                <c:pt idx="91">
                  <c:v>73.760133524082022</c:v>
                </c:pt>
                <c:pt idx="92">
                  <c:v>75.429184549356222</c:v>
                </c:pt>
                <c:pt idx="93">
                  <c:v>76.490224129709716</c:v>
                </c:pt>
                <c:pt idx="94">
                  <c:v>77.610872675250349</c:v>
                </c:pt>
                <c:pt idx="95">
                  <c:v>78.731521220791606</c:v>
                </c:pt>
                <c:pt idx="96">
                  <c:v>79.732951835956058</c:v>
                </c:pt>
                <c:pt idx="97">
                  <c:v>81.402002861230329</c:v>
                </c:pt>
                <c:pt idx="98">
                  <c:v>82.308059132092637</c:v>
                </c:pt>
                <c:pt idx="99">
                  <c:v>83.023366714353358</c:v>
                </c:pt>
                <c:pt idx="100">
                  <c:v>83.810205054840267</c:v>
                </c:pt>
                <c:pt idx="101">
                  <c:v>84.632808774438644</c:v>
                </c:pt>
                <c:pt idx="102">
                  <c:v>85.801144492131613</c:v>
                </c:pt>
                <c:pt idx="103">
                  <c:v>86.564139246542695</c:v>
                </c:pt>
                <c:pt idx="104">
                  <c:v>87.243681449690527</c:v>
                </c:pt>
                <c:pt idx="105">
                  <c:v>87.780162136385258</c:v>
                </c:pt>
                <c:pt idx="106">
                  <c:v>88.316642823080358</c:v>
                </c:pt>
                <c:pt idx="107">
                  <c:v>89.163090128755258</c:v>
                </c:pt>
                <c:pt idx="108">
                  <c:v>89.735336194562848</c:v>
                </c:pt>
                <c:pt idx="109">
                  <c:v>90.176442536956301</c:v>
                </c:pt>
                <c:pt idx="110">
                  <c:v>90.510252742012426</c:v>
                </c:pt>
                <c:pt idx="111">
                  <c:v>90.832141154028747</c:v>
                </c:pt>
                <c:pt idx="112">
                  <c:v>91.452074391988518</c:v>
                </c:pt>
                <c:pt idx="113">
                  <c:v>91.857415355269438</c:v>
                </c:pt>
                <c:pt idx="114">
                  <c:v>92.274678111587178</c:v>
                </c:pt>
                <c:pt idx="115">
                  <c:v>92.584644730567476</c:v>
                </c:pt>
                <c:pt idx="116">
                  <c:v>92.906533142583854</c:v>
                </c:pt>
                <c:pt idx="117">
                  <c:v>93.288030519789416</c:v>
                </c:pt>
                <c:pt idx="118">
                  <c:v>93.538388173579889</c:v>
                </c:pt>
                <c:pt idx="119">
                  <c:v>93.764902241297719</c:v>
                </c:pt>
                <c:pt idx="120">
                  <c:v>94.003338102049455</c:v>
                </c:pt>
                <c:pt idx="121">
                  <c:v>94.30138292799235</c:v>
                </c:pt>
                <c:pt idx="122">
                  <c:v>94.575584167858054</c:v>
                </c:pt>
                <c:pt idx="123">
                  <c:v>94.754411063423888</c:v>
                </c:pt>
                <c:pt idx="124">
                  <c:v>94.909394372913681</c:v>
                </c:pt>
                <c:pt idx="125">
                  <c:v>95.135908440628668</c:v>
                </c:pt>
                <c:pt idx="126">
                  <c:v>95.326657129232231</c:v>
                </c:pt>
                <c:pt idx="127">
                  <c:v>95.505484024797312</c:v>
                </c:pt>
                <c:pt idx="128">
                  <c:v>95.696232713399326</c:v>
                </c:pt>
                <c:pt idx="129">
                  <c:v>95.851216022889759</c:v>
                </c:pt>
                <c:pt idx="130">
                  <c:v>95.94659036719122</c:v>
                </c:pt>
                <c:pt idx="131">
                  <c:v>96.00619933237958</c:v>
                </c:pt>
                <c:pt idx="132">
                  <c:v>96.185026227944689</c:v>
                </c:pt>
                <c:pt idx="133">
                  <c:v>96.280400572246052</c:v>
                </c:pt>
                <c:pt idx="134">
                  <c:v>96.375774916546348</c:v>
                </c:pt>
                <c:pt idx="135">
                  <c:v>96.471149260849415</c:v>
                </c:pt>
                <c:pt idx="136">
                  <c:v>96.626132570338086</c:v>
                </c:pt>
                <c:pt idx="137">
                  <c:v>96.804959465904261</c:v>
                </c:pt>
                <c:pt idx="138">
                  <c:v>96.959942775393415</c:v>
                </c:pt>
                <c:pt idx="139">
                  <c:v>97.055317119693683</c:v>
                </c:pt>
                <c:pt idx="140">
                  <c:v>97.126847877919801</c:v>
                </c:pt>
                <c:pt idx="141">
                  <c:v>97.222222222222229</c:v>
                </c:pt>
                <c:pt idx="142">
                  <c:v>97.305674773485109</c:v>
                </c:pt>
                <c:pt idx="143">
                  <c:v>97.460658082975726</c:v>
                </c:pt>
                <c:pt idx="144">
                  <c:v>97.532188841201688</c:v>
                </c:pt>
                <c:pt idx="145">
                  <c:v>97.591797806390048</c:v>
                </c:pt>
                <c:pt idx="146">
                  <c:v>97.675250357652729</c:v>
                </c:pt>
                <c:pt idx="147">
                  <c:v>97.770624701955327</c:v>
                </c:pt>
                <c:pt idx="148">
                  <c:v>97.830233667144086</c:v>
                </c:pt>
                <c:pt idx="149">
                  <c:v>97.889842632331096</c:v>
                </c:pt>
                <c:pt idx="150">
                  <c:v>97.937529804482594</c:v>
                </c:pt>
                <c:pt idx="151">
                  <c:v>97.985216976633282</c:v>
                </c:pt>
                <c:pt idx="152">
                  <c:v>98.044825941821827</c:v>
                </c:pt>
                <c:pt idx="153">
                  <c:v>98.104434907010017</c:v>
                </c:pt>
                <c:pt idx="154">
                  <c:v>98.211731044349065</c:v>
                </c:pt>
                <c:pt idx="155">
                  <c:v>98.259418216498787</c:v>
                </c:pt>
                <c:pt idx="156">
                  <c:v>98.354792560801059</c:v>
                </c:pt>
                <c:pt idx="157">
                  <c:v>98.378636146875678</c:v>
                </c:pt>
                <c:pt idx="158">
                  <c:v>98.414401525989504</c:v>
                </c:pt>
                <c:pt idx="159">
                  <c:v>98.462088698140207</c:v>
                </c:pt>
                <c:pt idx="160">
                  <c:v>98.485932284215565</c:v>
                </c:pt>
                <c:pt idx="161">
                  <c:v>98.545541249403911</c:v>
                </c:pt>
                <c:pt idx="162">
                  <c:v>98.628993800667558</c:v>
                </c:pt>
                <c:pt idx="163">
                  <c:v>98.688602765855919</c:v>
                </c:pt>
                <c:pt idx="164">
                  <c:v>98.760133524082022</c:v>
                </c:pt>
                <c:pt idx="165">
                  <c:v>98.807820696232724</c:v>
                </c:pt>
                <c:pt idx="166">
                  <c:v>98.855507868382958</c:v>
                </c:pt>
                <c:pt idx="167">
                  <c:v>98.891273247496429</c:v>
                </c:pt>
                <c:pt idx="168">
                  <c:v>98.938960419647657</c:v>
                </c:pt>
                <c:pt idx="169">
                  <c:v>98.99856938483606</c:v>
                </c:pt>
                <c:pt idx="170">
                  <c:v>99.022412970910779</c:v>
                </c:pt>
                <c:pt idx="171">
                  <c:v>99.034334763948493</c:v>
                </c:pt>
                <c:pt idx="172">
                  <c:v>99.08202193609857</c:v>
                </c:pt>
                <c:pt idx="173">
                  <c:v>99.105865522174</c:v>
                </c:pt>
                <c:pt idx="174">
                  <c:v>99.141630901287627</c:v>
                </c:pt>
                <c:pt idx="175">
                  <c:v>99.177396280400558</c:v>
                </c:pt>
                <c:pt idx="176">
                  <c:v>99.177396280400558</c:v>
                </c:pt>
                <c:pt idx="177">
                  <c:v>99.237005245588932</c:v>
                </c:pt>
                <c:pt idx="178">
                  <c:v>99.272770624701138</c:v>
                </c:pt>
                <c:pt idx="179">
                  <c:v>99.296614210777889</c:v>
                </c:pt>
                <c:pt idx="180">
                  <c:v>99.332379589890309</c:v>
                </c:pt>
                <c:pt idx="181">
                  <c:v>99.380066762041011</c:v>
                </c:pt>
                <c:pt idx="182">
                  <c:v>99.380066762041011</c:v>
                </c:pt>
                <c:pt idx="183">
                  <c:v>99.403910348116426</c:v>
                </c:pt>
                <c:pt idx="184">
                  <c:v>99.403910348116426</c:v>
                </c:pt>
                <c:pt idx="185">
                  <c:v>99.427753934191699</c:v>
                </c:pt>
                <c:pt idx="186">
                  <c:v>99.439675727229371</c:v>
                </c:pt>
                <c:pt idx="187">
                  <c:v>99.463519313304715</c:v>
                </c:pt>
                <c:pt idx="188">
                  <c:v>99.463519313304715</c:v>
                </c:pt>
                <c:pt idx="189">
                  <c:v>99.475441106342359</c:v>
                </c:pt>
                <c:pt idx="190">
                  <c:v>99.487362899380074</c:v>
                </c:pt>
                <c:pt idx="191">
                  <c:v>99.487362899380074</c:v>
                </c:pt>
                <c:pt idx="192">
                  <c:v>99.511206485456</c:v>
                </c:pt>
                <c:pt idx="193">
                  <c:v>99.535050071530748</c:v>
                </c:pt>
                <c:pt idx="194">
                  <c:v>99.570815450643778</c:v>
                </c:pt>
                <c:pt idx="195">
                  <c:v>99.582737243680356</c:v>
                </c:pt>
                <c:pt idx="196">
                  <c:v>99.606580829756069</c:v>
                </c:pt>
                <c:pt idx="197">
                  <c:v>99.618502622793784</c:v>
                </c:pt>
                <c:pt idx="198">
                  <c:v>99.618502622793784</c:v>
                </c:pt>
                <c:pt idx="199">
                  <c:v>99.642346208869228</c:v>
                </c:pt>
                <c:pt idx="200">
                  <c:v>99.642346208869228</c:v>
                </c:pt>
                <c:pt idx="201">
                  <c:v>99.642346208869228</c:v>
                </c:pt>
                <c:pt idx="202">
                  <c:v>99.654268001907496</c:v>
                </c:pt>
                <c:pt idx="203">
                  <c:v>99.678111587982315</c:v>
                </c:pt>
                <c:pt idx="204">
                  <c:v>99.690033381020498</c:v>
                </c:pt>
                <c:pt idx="205">
                  <c:v>99.701955174058185</c:v>
                </c:pt>
                <c:pt idx="206">
                  <c:v>99.701955174058185</c:v>
                </c:pt>
                <c:pt idx="207">
                  <c:v>99.725798760133458</c:v>
                </c:pt>
                <c:pt idx="208">
                  <c:v>99.725798760133458</c:v>
                </c:pt>
                <c:pt idx="209">
                  <c:v>99.737720553171201</c:v>
                </c:pt>
                <c:pt idx="210">
                  <c:v>99.737720553171201</c:v>
                </c:pt>
                <c:pt idx="211">
                  <c:v>99.749642346208873</c:v>
                </c:pt>
                <c:pt idx="212">
                  <c:v>99.773485932283407</c:v>
                </c:pt>
                <c:pt idx="213">
                  <c:v>99.785407725321889</c:v>
                </c:pt>
                <c:pt idx="214">
                  <c:v>99.797329518359561</c:v>
                </c:pt>
                <c:pt idx="215">
                  <c:v>99.797329518359561</c:v>
                </c:pt>
                <c:pt idx="216">
                  <c:v>99.809251311397233</c:v>
                </c:pt>
                <c:pt idx="217">
                  <c:v>99.809251311397233</c:v>
                </c:pt>
                <c:pt idx="218">
                  <c:v>99.809251311397233</c:v>
                </c:pt>
                <c:pt idx="219">
                  <c:v>99.809251311397233</c:v>
                </c:pt>
                <c:pt idx="220">
                  <c:v>99.821173104434095</c:v>
                </c:pt>
                <c:pt idx="221">
                  <c:v>99.821173104434095</c:v>
                </c:pt>
                <c:pt idx="222">
                  <c:v>99.821173104434095</c:v>
                </c:pt>
                <c:pt idx="223">
                  <c:v>99.833094897472549</c:v>
                </c:pt>
                <c:pt idx="224">
                  <c:v>99.833094897472549</c:v>
                </c:pt>
                <c:pt idx="225">
                  <c:v>99.833094897472549</c:v>
                </c:pt>
                <c:pt idx="226">
                  <c:v>99.833094897472549</c:v>
                </c:pt>
                <c:pt idx="227">
                  <c:v>99.833094897472549</c:v>
                </c:pt>
                <c:pt idx="228">
                  <c:v>99.856938483547879</c:v>
                </c:pt>
                <c:pt idx="229">
                  <c:v>99.856938483547879</c:v>
                </c:pt>
                <c:pt idx="230">
                  <c:v>99.856938483547879</c:v>
                </c:pt>
                <c:pt idx="231">
                  <c:v>99.856938483547879</c:v>
                </c:pt>
                <c:pt idx="232">
                  <c:v>99.856938483547879</c:v>
                </c:pt>
                <c:pt idx="233">
                  <c:v>99.868860276584684</c:v>
                </c:pt>
                <c:pt idx="234">
                  <c:v>99.868860276584684</c:v>
                </c:pt>
                <c:pt idx="235">
                  <c:v>99.868860276584684</c:v>
                </c:pt>
                <c:pt idx="236">
                  <c:v>99.868860276584684</c:v>
                </c:pt>
                <c:pt idx="237">
                  <c:v>99.868860276584684</c:v>
                </c:pt>
                <c:pt idx="238">
                  <c:v>99.868860276584684</c:v>
                </c:pt>
                <c:pt idx="239">
                  <c:v>99.868860276584684</c:v>
                </c:pt>
                <c:pt idx="240">
                  <c:v>99.880782069622526</c:v>
                </c:pt>
                <c:pt idx="241">
                  <c:v>99.880782069622526</c:v>
                </c:pt>
                <c:pt idx="242">
                  <c:v>99.880782069622526</c:v>
                </c:pt>
                <c:pt idx="243">
                  <c:v>99.892703862660241</c:v>
                </c:pt>
                <c:pt idx="244">
                  <c:v>99.916547448736296</c:v>
                </c:pt>
                <c:pt idx="245">
                  <c:v>99.928469241773996</c:v>
                </c:pt>
                <c:pt idx="246">
                  <c:v>99.928469241773996</c:v>
                </c:pt>
                <c:pt idx="247">
                  <c:v>99.928469241773996</c:v>
                </c:pt>
                <c:pt idx="248">
                  <c:v>99.94039103481164</c:v>
                </c:pt>
                <c:pt idx="249">
                  <c:v>99.94039103481164</c:v>
                </c:pt>
                <c:pt idx="250">
                  <c:v>99.94039103481164</c:v>
                </c:pt>
                <c:pt idx="251">
                  <c:v>99.94039103481164</c:v>
                </c:pt>
                <c:pt idx="252">
                  <c:v>99.94039103481164</c:v>
                </c:pt>
                <c:pt idx="253">
                  <c:v>99.94039103481164</c:v>
                </c:pt>
                <c:pt idx="254">
                  <c:v>99.94039103481164</c:v>
                </c:pt>
                <c:pt idx="255">
                  <c:v>99.94039103481164</c:v>
                </c:pt>
                <c:pt idx="256">
                  <c:v>99.94039103481164</c:v>
                </c:pt>
                <c:pt idx="257">
                  <c:v>99.94039103481164</c:v>
                </c:pt>
                <c:pt idx="258">
                  <c:v>99.94039103481164</c:v>
                </c:pt>
                <c:pt idx="259">
                  <c:v>99.94039103481164</c:v>
                </c:pt>
                <c:pt idx="260">
                  <c:v>99.94039103481164</c:v>
                </c:pt>
                <c:pt idx="261">
                  <c:v>99.94039103481164</c:v>
                </c:pt>
                <c:pt idx="262">
                  <c:v>99.952312827848814</c:v>
                </c:pt>
                <c:pt idx="263">
                  <c:v>99.976156413924258</c:v>
                </c:pt>
                <c:pt idx="264">
                  <c:v>99.976156413924258</c:v>
                </c:pt>
                <c:pt idx="265">
                  <c:v>99.976156413924258</c:v>
                </c:pt>
                <c:pt idx="266">
                  <c:v>99.976156413924258</c:v>
                </c:pt>
                <c:pt idx="267">
                  <c:v>99.976156413924258</c:v>
                </c:pt>
                <c:pt idx="268">
                  <c:v>99.976156413924258</c:v>
                </c:pt>
                <c:pt idx="269">
                  <c:v>99.988078206962058</c:v>
                </c:pt>
                <c:pt idx="270">
                  <c:v>99.988078206962058</c:v>
                </c:pt>
                <c:pt idx="271">
                  <c:v>99.988078206962058</c:v>
                </c:pt>
                <c:pt idx="272">
                  <c:v>99.988078206962058</c:v>
                </c:pt>
                <c:pt idx="273">
                  <c:v>99.988078206962058</c:v>
                </c:pt>
                <c:pt idx="274">
                  <c:v>99.988078206962058</c:v>
                </c:pt>
                <c:pt idx="275">
                  <c:v>99.988078206962058</c:v>
                </c:pt>
                <c:pt idx="276">
                  <c:v>99.988078206962058</c:v>
                </c:pt>
                <c:pt idx="277">
                  <c:v>99.988078206962058</c:v>
                </c:pt>
                <c:pt idx="278">
                  <c:v>99.988078206962058</c:v>
                </c:pt>
                <c:pt idx="279">
                  <c:v>99.988078206962058</c:v>
                </c:pt>
                <c:pt idx="280">
                  <c:v>99.988078206962058</c:v>
                </c:pt>
                <c:pt idx="281">
                  <c:v>99.988078206962058</c:v>
                </c:pt>
                <c:pt idx="282">
                  <c:v>99.988078206962058</c:v>
                </c:pt>
                <c:pt idx="283">
                  <c:v>99.988078206962058</c:v>
                </c:pt>
                <c:pt idx="284">
                  <c:v>99.988078206962058</c:v>
                </c:pt>
                <c:pt idx="285">
                  <c:v>99.988078206962058</c:v>
                </c:pt>
                <c:pt idx="286">
                  <c:v>99.988078206962058</c:v>
                </c:pt>
                <c:pt idx="287">
                  <c:v>99.988078206962058</c:v>
                </c:pt>
                <c:pt idx="288">
                  <c:v>99.988078206962058</c:v>
                </c:pt>
                <c:pt idx="289">
                  <c:v>99.988078206962058</c:v>
                </c:pt>
                <c:pt idx="290">
                  <c:v>99.988078206962058</c:v>
                </c:pt>
                <c:pt idx="291">
                  <c:v>99.988078206962058</c:v>
                </c:pt>
                <c:pt idx="292">
                  <c:v>99.988078206962058</c:v>
                </c:pt>
                <c:pt idx="293">
                  <c:v>99.988078206962058</c:v>
                </c:pt>
                <c:pt idx="294">
                  <c:v>99.988078206962058</c:v>
                </c:pt>
                <c:pt idx="295">
                  <c:v>99.988078206962058</c:v>
                </c:pt>
                <c:pt idx="296">
                  <c:v>99.988078206962058</c:v>
                </c:pt>
                <c:pt idx="297">
                  <c:v>99.988078206962058</c:v>
                </c:pt>
                <c:pt idx="298">
                  <c:v>99.988078206962058</c:v>
                </c:pt>
                <c:pt idx="299">
                  <c:v>99.988078206962058</c:v>
                </c:pt>
                <c:pt idx="300">
                  <c:v>99.988078206962058</c:v>
                </c:pt>
                <c:pt idx="301">
                  <c:v>99.988078206962058</c:v>
                </c:pt>
                <c:pt idx="302">
                  <c:v>99.988078206962058</c:v>
                </c:pt>
                <c:pt idx="303">
                  <c:v>99.988078206962058</c:v>
                </c:pt>
                <c:pt idx="304">
                  <c:v>99.988078206962058</c:v>
                </c:pt>
                <c:pt idx="305">
                  <c:v>99.988078206962058</c:v>
                </c:pt>
                <c:pt idx="306">
                  <c:v>99.988078206962058</c:v>
                </c:pt>
                <c:pt idx="307">
                  <c:v>99.988078206962058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</c:numCache>
            </c:numRef>
          </c:xVal>
          <c:yVal>
            <c:numRef>
              <c:f>'AIEEE %le'!$A$2:$A$397</c:f>
              <c:numCache>
                <c:formatCode>General</c:formatCode>
                <c:ptCount val="396"/>
                <c:pt idx="0">
                  <c:v>-86</c:v>
                </c:pt>
                <c:pt idx="1">
                  <c:v>-81</c:v>
                </c:pt>
                <c:pt idx="2">
                  <c:v>-76</c:v>
                </c:pt>
                <c:pt idx="3">
                  <c:v>-71</c:v>
                </c:pt>
                <c:pt idx="4">
                  <c:v>-67</c:v>
                </c:pt>
                <c:pt idx="5">
                  <c:v>-66</c:v>
                </c:pt>
                <c:pt idx="6">
                  <c:v>-65</c:v>
                </c:pt>
                <c:pt idx="7">
                  <c:v>-61</c:v>
                </c:pt>
                <c:pt idx="8">
                  <c:v>-56</c:v>
                </c:pt>
                <c:pt idx="9">
                  <c:v>-51</c:v>
                </c:pt>
                <c:pt idx="10">
                  <c:v>-50</c:v>
                </c:pt>
                <c:pt idx="11">
                  <c:v>-49</c:v>
                </c:pt>
                <c:pt idx="12">
                  <c:v>-47</c:v>
                </c:pt>
                <c:pt idx="13">
                  <c:v>-46</c:v>
                </c:pt>
                <c:pt idx="14">
                  <c:v>-45</c:v>
                </c:pt>
                <c:pt idx="15">
                  <c:v>-44</c:v>
                </c:pt>
                <c:pt idx="16">
                  <c:v>-43</c:v>
                </c:pt>
                <c:pt idx="17">
                  <c:v>-42</c:v>
                </c:pt>
                <c:pt idx="18">
                  <c:v>-41</c:v>
                </c:pt>
                <c:pt idx="19">
                  <c:v>-40</c:v>
                </c:pt>
                <c:pt idx="20">
                  <c:v>-39</c:v>
                </c:pt>
                <c:pt idx="21">
                  <c:v>-38</c:v>
                </c:pt>
                <c:pt idx="22">
                  <c:v>-37</c:v>
                </c:pt>
                <c:pt idx="23">
                  <c:v>-36</c:v>
                </c:pt>
                <c:pt idx="24">
                  <c:v>-35</c:v>
                </c:pt>
                <c:pt idx="25">
                  <c:v>-34</c:v>
                </c:pt>
                <c:pt idx="26">
                  <c:v>-33</c:v>
                </c:pt>
                <c:pt idx="27">
                  <c:v>-32</c:v>
                </c:pt>
                <c:pt idx="28">
                  <c:v>-31</c:v>
                </c:pt>
                <c:pt idx="29">
                  <c:v>-30</c:v>
                </c:pt>
                <c:pt idx="30">
                  <c:v>-29</c:v>
                </c:pt>
                <c:pt idx="31">
                  <c:v>-28</c:v>
                </c:pt>
                <c:pt idx="32">
                  <c:v>-27</c:v>
                </c:pt>
                <c:pt idx="33">
                  <c:v>-26</c:v>
                </c:pt>
                <c:pt idx="34">
                  <c:v>-25</c:v>
                </c:pt>
                <c:pt idx="35">
                  <c:v>-24</c:v>
                </c:pt>
                <c:pt idx="36">
                  <c:v>-23</c:v>
                </c:pt>
                <c:pt idx="37">
                  <c:v>-22</c:v>
                </c:pt>
                <c:pt idx="38">
                  <c:v>-21</c:v>
                </c:pt>
                <c:pt idx="39">
                  <c:v>-20</c:v>
                </c:pt>
                <c:pt idx="40">
                  <c:v>-19</c:v>
                </c:pt>
                <c:pt idx="41">
                  <c:v>-18</c:v>
                </c:pt>
                <c:pt idx="42">
                  <c:v>-17</c:v>
                </c:pt>
                <c:pt idx="43">
                  <c:v>-16</c:v>
                </c:pt>
                <c:pt idx="44">
                  <c:v>-15</c:v>
                </c:pt>
                <c:pt idx="45">
                  <c:v>-14</c:v>
                </c:pt>
                <c:pt idx="46">
                  <c:v>-13</c:v>
                </c:pt>
                <c:pt idx="47">
                  <c:v>-12</c:v>
                </c:pt>
                <c:pt idx="48">
                  <c:v>-11</c:v>
                </c:pt>
                <c:pt idx="49">
                  <c:v>-10</c:v>
                </c:pt>
                <c:pt idx="50">
                  <c:v>-9</c:v>
                </c:pt>
                <c:pt idx="51">
                  <c:v>-8</c:v>
                </c:pt>
                <c:pt idx="52">
                  <c:v>-7</c:v>
                </c:pt>
                <c:pt idx="53">
                  <c:v>-6</c:v>
                </c:pt>
                <c:pt idx="54">
                  <c:v>-5</c:v>
                </c:pt>
                <c:pt idx="55">
                  <c:v>-4</c:v>
                </c:pt>
                <c:pt idx="56">
                  <c:v>-3</c:v>
                </c:pt>
                <c:pt idx="57">
                  <c:v>-2</c:v>
                </c:pt>
                <c:pt idx="58">
                  <c:v>-1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3</c:v>
                </c:pt>
                <c:pt idx="63">
                  <c:v>4</c:v>
                </c:pt>
                <c:pt idx="64">
                  <c:v>5</c:v>
                </c:pt>
                <c:pt idx="65">
                  <c:v>6</c:v>
                </c:pt>
                <c:pt idx="66">
                  <c:v>7</c:v>
                </c:pt>
                <c:pt idx="67">
                  <c:v>8</c:v>
                </c:pt>
                <c:pt idx="68">
                  <c:v>9</c:v>
                </c:pt>
                <c:pt idx="69">
                  <c:v>10</c:v>
                </c:pt>
                <c:pt idx="70">
                  <c:v>11</c:v>
                </c:pt>
                <c:pt idx="71">
                  <c:v>12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16</c:v>
                </c:pt>
                <c:pt idx="76">
                  <c:v>17</c:v>
                </c:pt>
                <c:pt idx="77">
                  <c:v>18</c:v>
                </c:pt>
                <c:pt idx="78">
                  <c:v>19</c:v>
                </c:pt>
                <c:pt idx="79">
                  <c:v>20</c:v>
                </c:pt>
                <c:pt idx="80">
                  <c:v>21</c:v>
                </c:pt>
                <c:pt idx="81">
                  <c:v>22</c:v>
                </c:pt>
                <c:pt idx="82">
                  <c:v>23</c:v>
                </c:pt>
                <c:pt idx="83">
                  <c:v>24</c:v>
                </c:pt>
                <c:pt idx="84">
                  <c:v>25</c:v>
                </c:pt>
                <c:pt idx="85">
                  <c:v>26</c:v>
                </c:pt>
                <c:pt idx="86">
                  <c:v>27</c:v>
                </c:pt>
                <c:pt idx="87">
                  <c:v>28</c:v>
                </c:pt>
                <c:pt idx="88">
                  <c:v>29</c:v>
                </c:pt>
                <c:pt idx="89">
                  <c:v>30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35</c:v>
                </c:pt>
                <c:pt idx="95">
                  <c:v>36</c:v>
                </c:pt>
                <c:pt idx="96">
                  <c:v>37</c:v>
                </c:pt>
                <c:pt idx="97">
                  <c:v>38</c:v>
                </c:pt>
                <c:pt idx="98">
                  <c:v>39</c:v>
                </c:pt>
                <c:pt idx="99">
                  <c:v>40</c:v>
                </c:pt>
                <c:pt idx="100">
                  <c:v>41</c:v>
                </c:pt>
                <c:pt idx="101">
                  <c:v>42</c:v>
                </c:pt>
                <c:pt idx="102">
                  <c:v>43</c:v>
                </c:pt>
                <c:pt idx="103">
                  <c:v>44</c:v>
                </c:pt>
                <c:pt idx="104">
                  <c:v>45</c:v>
                </c:pt>
                <c:pt idx="105">
                  <c:v>46</c:v>
                </c:pt>
                <c:pt idx="106">
                  <c:v>47</c:v>
                </c:pt>
                <c:pt idx="107">
                  <c:v>48</c:v>
                </c:pt>
                <c:pt idx="108">
                  <c:v>49</c:v>
                </c:pt>
                <c:pt idx="109">
                  <c:v>50</c:v>
                </c:pt>
                <c:pt idx="110">
                  <c:v>51</c:v>
                </c:pt>
                <c:pt idx="111">
                  <c:v>52</c:v>
                </c:pt>
                <c:pt idx="112">
                  <c:v>53</c:v>
                </c:pt>
                <c:pt idx="113">
                  <c:v>54</c:v>
                </c:pt>
                <c:pt idx="114">
                  <c:v>55</c:v>
                </c:pt>
                <c:pt idx="115">
                  <c:v>56</c:v>
                </c:pt>
                <c:pt idx="116">
                  <c:v>57</c:v>
                </c:pt>
                <c:pt idx="117">
                  <c:v>58</c:v>
                </c:pt>
                <c:pt idx="118">
                  <c:v>59</c:v>
                </c:pt>
                <c:pt idx="119">
                  <c:v>60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64</c:v>
                </c:pt>
                <c:pt idx="124">
                  <c:v>65</c:v>
                </c:pt>
                <c:pt idx="125">
                  <c:v>66</c:v>
                </c:pt>
                <c:pt idx="126">
                  <c:v>67</c:v>
                </c:pt>
                <c:pt idx="127">
                  <c:v>68</c:v>
                </c:pt>
                <c:pt idx="128">
                  <c:v>69</c:v>
                </c:pt>
                <c:pt idx="129">
                  <c:v>70</c:v>
                </c:pt>
                <c:pt idx="130">
                  <c:v>71</c:v>
                </c:pt>
                <c:pt idx="131">
                  <c:v>72</c:v>
                </c:pt>
                <c:pt idx="132">
                  <c:v>73</c:v>
                </c:pt>
                <c:pt idx="133">
                  <c:v>74</c:v>
                </c:pt>
                <c:pt idx="134">
                  <c:v>75</c:v>
                </c:pt>
                <c:pt idx="135">
                  <c:v>76</c:v>
                </c:pt>
                <c:pt idx="136">
                  <c:v>77</c:v>
                </c:pt>
                <c:pt idx="137">
                  <c:v>78</c:v>
                </c:pt>
                <c:pt idx="138">
                  <c:v>79</c:v>
                </c:pt>
                <c:pt idx="139">
                  <c:v>80</c:v>
                </c:pt>
                <c:pt idx="140">
                  <c:v>81</c:v>
                </c:pt>
                <c:pt idx="141">
                  <c:v>82</c:v>
                </c:pt>
                <c:pt idx="142">
                  <c:v>83</c:v>
                </c:pt>
                <c:pt idx="143">
                  <c:v>84</c:v>
                </c:pt>
                <c:pt idx="144">
                  <c:v>85</c:v>
                </c:pt>
                <c:pt idx="145">
                  <c:v>86</c:v>
                </c:pt>
                <c:pt idx="146">
                  <c:v>87</c:v>
                </c:pt>
                <c:pt idx="147">
                  <c:v>88</c:v>
                </c:pt>
                <c:pt idx="148">
                  <c:v>89</c:v>
                </c:pt>
                <c:pt idx="149">
                  <c:v>90</c:v>
                </c:pt>
                <c:pt idx="150">
                  <c:v>91</c:v>
                </c:pt>
                <c:pt idx="151">
                  <c:v>92</c:v>
                </c:pt>
                <c:pt idx="152">
                  <c:v>93</c:v>
                </c:pt>
                <c:pt idx="153">
                  <c:v>94</c:v>
                </c:pt>
                <c:pt idx="154">
                  <c:v>95</c:v>
                </c:pt>
                <c:pt idx="155">
                  <c:v>96</c:v>
                </c:pt>
                <c:pt idx="156">
                  <c:v>97</c:v>
                </c:pt>
                <c:pt idx="157">
                  <c:v>98</c:v>
                </c:pt>
                <c:pt idx="158">
                  <c:v>99</c:v>
                </c:pt>
                <c:pt idx="159">
                  <c:v>100</c:v>
                </c:pt>
                <c:pt idx="160">
                  <c:v>101</c:v>
                </c:pt>
                <c:pt idx="161">
                  <c:v>102</c:v>
                </c:pt>
                <c:pt idx="162">
                  <c:v>103</c:v>
                </c:pt>
                <c:pt idx="163">
                  <c:v>104</c:v>
                </c:pt>
                <c:pt idx="164">
                  <c:v>105</c:v>
                </c:pt>
                <c:pt idx="165">
                  <c:v>106</c:v>
                </c:pt>
                <c:pt idx="166">
                  <c:v>107</c:v>
                </c:pt>
                <c:pt idx="167">
                  <c:v>108</c:v>
                </c:pt>
                <c:pt idx="168">
                  <c:v>109</c:v>
                </c:pt>
                <c:pt idx="169">
                  <c:v>110</c:v>
                </c:pt>
                <c:pt idx="170">
                  <c:v>111</c:v>
                </c:pt>
                <c:pt idx="171">
                  <c:v>112</c:v>
                </c:pt>
                <c:pt idx="172">
                  <c:v>113</c:v>
                </c:pt>
                <c:pt idx="173">
                  <c:v>114</c:v>
                </c:pt>
                <c:pt idx="174">
                  <c:v>115</c:v>
                </c:pt>
                <c:pt idx="175">
                  <c:v>116</c:v>
                </c:pt>
                <c:pt idx="176">
                  <c:v>117</c:v>
                </c:pt>
                <c:pt idx="177">
                  <c:v>118</c:v>
                </c:pt>
                <c:pt idx="178">
                  <c:v>119</c:v>
                </c:pt>
                <c:pt idx="179">
                  <c:v>120</c:v>
                </c:pt>
                <c:pt idx="180">
                  <c:v>121</c:v>
                </c:pt>
                <c:pt idx="181">
                  <c:v>122</c:v>
                </c:pt>
                <c:pt idx="182">
                  <c:v>123</c:v>
                </c:pt>
                <c:pt idx="183">
                  <c:v>124</c:v>
                </c:pt>
                <c:pt idx="184">
                  <c:v>125</c:v>
                </c:pt>
                <c:pt idx="185">
                  <c:v>126</c:v>
                </c:pt>
                <c:pt idx="186">
                  <c:v>127</c:v>
                </c:pt>
                <c:pt idx="187">
                  <c:v>128</c:v>
                </c:pt>
                <c:pt idx="188">
                  <c:v>129</c:v>
                </c:pt>
                <c:pt idx="189">
                  <c:v>130</c:v>
                </c:pt>
                <c:pt idx="190">
                  <c:v>131</c:v>
                </c:pt>
                <c:pt idx="191">
                  <c:v>132</c:v>
                </c:pt>
                <c:pt idx="192">
                  <c:v>133</c:v>
                </c:pt>
                <c:pt idx="193">
                  <c:v>134</c:v>
                </c:pt>
                <c:pt idx="194">
                  <c:v>135</c:v>
                </c:pt>
                <c:pt idx="195">
                  <c:v>136</c:v>
                </c:pt>
                <c:pt idx="196">
                  <c:v>137</c:v>
                </c:pt>
                <c:pt idx="197">
                  <c:v>138</c:v>
                </c:pt>
                <c:pt idx="198">
                  <c:v>139</c:v>
                </c:pt>
                <c:pt idx="199">
                  <c:v>140</c:v>
                </c:pt>
                <c:pt idx="200">
                  <c:v>141</c:v>
                </c:pt>
                <c:pt idx="201">
                  <c:v>142</c:v>
                </c:pt>
                <c:pt idx="202">
                  <c:v>143</c:v>
                </c:pt>
                <c:pt idx="203">
                  <c:v>144</c:v>
                </c:pt>
                <c:pt idx="204">
                  <c:v>145</c:v>
                </c:pt>
                <c:pt idx="205">
                  <c:v>146</c:v>
                </c:pt>
                <c:pt idx="206">
                  <c:v>147</c:v>
                </c:pt>
                <c:pt idx="207">
                  <c:v>148</c:v>
                </c:pt>
                <c:pt idx="208">
                  <c:v>149</c:v>
                </c:pt>
                <c:pt idx="209">
                  <c:v>150</c:v>
                </c:pt>
                <c:pt idx="210">
                  <c:v>151</c:v>
                </c:pt>
                <c:pt idx="211">
                  <c:v>152</c:v>
                </c:pt>
                <c:pt idx="212">
                  <c:v>153</c:v>
                </c:pt>
                <c:pt idx="213">
                  <c:v>154</c:v>
                </c:pt>
                <c:pt idx="214">
                  <c:v>155</c:v>
                </c:pt>
                <c:pt idx="215">
                  <c:v>156</c:v>
                </c:pt>
                <c:pt idx="216">
                  <c:v>157</c:v>
                </c:pt>
                <c:pt idx="217">
                  <c:v>158</c:v>
                </c:pt>
                <c:pt idx="218">
                  <c:v>159</c:v>
                </c:pt>
                <c:pt idx="219">
                  <c:v>160</c:v>
                </c:pt>
                <c:pt idx="220">
                  <c:v>161</c:v>
                </c:pt>
                <c:pt idx="221">
                  <c:v>162</c:v>
                </c:pt>
                <c:pt idx="222">
                  <c:v>163</c:v>
                </c:pt>
                <c:pt idx="223">
                  <c:v>164</c:v>
                </c:pt>
                <c:pt idx="224">
                  <c:v>165</c:v>
                </c:pt>
                <c:pt idx="225">
                  <c:v>166</c:v>
                </c:pt>
                <c:pt idx="226">
                  <c:v>167</c:v>
                </c:pt>
                <c:pt idx="227">
                  <c:v>168</c:v>
                </c:pt>
                <c:pt idx="228">
                  <c:v>169</c:v>
                </c:pt>
                <c:pt idx="229">
                  <c:v>170</c:v>
                </c:pt>
                <c:pt idx="230">
                  <c:v>171</c:v>
                </c:pt>
                <c:pt idx="231">
                  <c:v>172</c:v>
                </c:pt>
                <c:pt idx="232">
                  <c:v>173</c:v>
                </c:pt>
                <c:pt idx="233">
                  <c:v>174</c:v>
                </c:pt>
                <c:pt idx="234">
                  <c:v>175</c:v>
                </c:pt>
                <c:pt idx="235">
                  <c:v>176</c:v>
                </c:pt>
                <c:pt idx="236">
                  <c:v>177</c:v>
                </c:pt>
                <c:pt idx="237">
                  <c:v>178</c:v>
                </c:pt>
                <c:pt idx="238">
                  <c:v>179</c:v>
                </c:pt>
                <c:pt idx="239">
                  <c:v>180</c:v>
                </c:pt>
                <c:pt idx="240">
                  <c:v>181</c:v>
                </c:pt>
                <c:pt idx="241">
                  <c:v>182</c:v>
                </c:pt>
                <c:pt idx="242">
                  <c:v>183</c:v>
                </c:pt>
                <c:pt idx="243">
                  <c:v>184</c:v>
                </c:pt>
                <c:pt idx="244">
                  <c:v>185</c:v>
                </c:pt>
                <c:pt idx="245">
                  <c:v>186</c:v>
                </c:pt>
                <c:pt idx="246">
                  <c:v>187</c:v>
                </c:pt>
                <c:pt idx="247">
                  <c:v>188</c:v>
                </c:pt>
                <c:pt idx="248">
                  <c:v>189</c:v>
                </c:pt>
                <c:pt idx="249">
                  <c:v>190</c:v>
                </c:pt>
                <c:pt idx="250">
                  <c:v>191</c:v>
                </c:pt>
                <c:pt idx="251">
                  <c:v>192</c:v>
                </c:pt>
                <c:pt idx="252">
                  <c:v>193</c:v>
                </c:pt>
                <c:pt idx="253">
                  <c:v>194</c:v>
                </c:pt>
                <c:pt idx="254">
                  <c:v>195</c:v>
                </c:pt>
                <c:pt idx="255">
                  <c:v>196</c:v>
                </c:pt>
                <c:pt idx="256">
                  <c:v>197</c:v>
                </c:pt>
                <c:pt idx="257">
                  <c:v>198</c:v>
                </c:pt>
                <c:pt idx="258">
                  <c:v>199</c:v>
                </c:pt>
                <c:pt idx="259">
                  <c:v>200</c:v>
                </c:pt>
                <c:pt idx="260">
                  <c:v>201</c:v>
                </c:pt>
                <c:pt idx="261">
                  <c:v>202</c:v>
                </c:pt>
                <c:pt idx="262">
                  <c:v>203</c:v>
                </c:pt>
                <c:pt idx="263">
                  <c:v>204</c:v>
                </c:pt>
                <c:pt idx="264">
                  <c:v>205</c:v>
                </c:pt>
                <c:pt idx="265">
                  <c:v>206</c:v>
                </c:pt>
                <c:pt idx="266">
                  <c:v>207</c:v>
                </c:pt>
                <c:pt idx="267">
                  <c:v>208</c:v>
                </c:pt>
                <c:pt idx="268">
                  <c:v>209</c:v>
                </c:pt>
                <c:pt idx="269">
                  <c:v>210</c:v>
                </c:pt>
                <c:pt idx="270">
                  <c:v>211</c:v>
                </c:pt>
                <c:pt idx="271">
                  <c:v>212</c:v>
                </c:pt>
                <c:pt idx="272">
                  <c:v>213</c:v>
                </c:pt>
                <c:pt idx="273">
                  <c:v>214</c:v>
                </c:pt>
                <c:pt idx="274">
                  <c:v>215</c:v>
                </c:pt>
                <c:pt idx="275">
                  <c:v>216</c:v>
                </c:pt>
                <c:pt idx="276">
                  <c:v>217</c:v>
                </c:pt>
                <c:pt idx="277">
                  <c:v>218</c:v>
                </c:pt>
                <c:pt idx="278">
                  <c:v>219</c:v>
                </c:pt>
                <c:pt idx="279">
                  <c:v>220</c:v>
                </c:pt>
                <c:pt idx="280">
                  <c:v>221</c:v>
                </c:pt>
                <c:pt idx="281">
                  <c:v>222</c:v>
                </c:pt>
                <c:pt idx="282">
                  <c:v>223</c:v>
                </c:pt>
                <c:pt idx="283">
                  <c:v>224</c:v>
                </c:pt>
                <c:pt idx="284">
                  <c:v>225</c:v>
                </c:pt>
                <c:pt idx="285">
                  <c:v>226</c:v>
                </c:pt>
                <c:pt idx="286">
                  <c:v>227</c:v>
                </c:pt>
                <c:pt idx="287">
                  <c:v>228</c:v>
                </c:pt>
                <c:pt idx="288">
                  <c:v>229</c:v>
                </c:pt>
                <c:pt idx="289">
                  <c:v>230</c:v>
                </c:pt>
                <c:pt idx="290">
                  <c:v>231</c:v>
                </c:pt>
                <c:pt idx="291">
                  <c:v>232</c:v>
                </c:pt>
                <c:pt idx="292">
                  <c:v>233</c:v>
                </c:pt>
                <c:pt idx="293">
                  <c:v>234</c:v>
                </c:pt>
                <c:pt idx="294">
                  <c:v>235</c:v>
                </c:pt>
                <c:pt idx="295">
                  <c:v>236</c:v>
                </c:pt>
                <c:pt idx="296">
                  <c:v>237</c:v>
                </c:pt>
                <c:pt idx="297">
                  <c:v>238</c:v>
                </c:pt>
                <c:pt idx="298">
                  <c:v>239</c:v>
                </c:pt>
                <c:pt idx="299">
                  <c:v>240</c:v>
                </c:pt>
                <c:pt idx="300">
                  <c:v>241</c:v>
                </c:pt>
                <c:pt idx="301">
                  <c:v>242</c:v>
                </c:pt>
                <c:pt idx="302">
                  <c:v>243</c:v>
                </c:pt>
                <c:pt idx="303">
                  <c:v>244</c:v>
                </c:pt>
                <c:pt idx="304">
                  <c:v>245</c:v>
                </c:pt>
                <c:pt idx="305">
                  <c:v>246</c:v>
                </c:pt>
                <c:pt idx="306">
                  <c:v>247</c:v>
                </c:pt>
                <c:pt idx="307">
                  <c:v>248</c:v>
                </c:pt>
                <c:pt idx="308">
                  <c:v>249</c:v>
                </c:pt>
                <c:pt idx="309">
                  <c:v>250</c:v>
                </c:pt>
                <c:pt idx="310">
                  <c:v>251</c:v>
                </c:pt>
                <c:pt idx="311">
                  <c:v>252</c:v>
                </c:pt>
                <c:pt idx="312">
                  <c:v>253</c:v>
                </c:pt>
                <c:pt idx="313">
                  <c:v>254</c:v>
                </c:pt>
                <c:pt idx="314">
                  <c:v>255</c:v>
                </c:pt>
                <c:pt idx="315">
                  <c:v>256</c:v>
                </c:pt>
                <c:pt idx="316">
                  <c:v>257</c:v>
                </c:pt>
                <c:pt idx="317">
                  <c:v>258</c:v>
                </c:pt>
                <c:pt idx="318">
                  <c:v>259</c:v>
                </c:pt>
                <c:pt idx="319">
                  <c:v>260</c:v>
                </c:pt>
                <c:pt idx="320">
                  <c:v>261</c:v>
                </c:pt>
                <c:pt idx="321">
                  <c:v>262</c:v>
                </c:pt>
                <c:pt idx="322">
                  <c:v>263</c:v>
                </c:pt>
                <c:pt idx="323">
                  <c:v>264</c:v>
                </c:pt>
                <c:pt idx="324">
                  <c:v>265</c:v>
                </c:pt>
                <c:pt idx="325">
                  <c:v>266</c:v>
                </c:pt>
                <c:pt idx="326">
                  <c:v>267</c:v>
                </c:pt>
                <c:pt idx="327">
                  <c:v>268</c:v>
                </c:pt>
                <c:pt idx="328">
                  <c:v>269</c:v>
                </c:pt>
                <c:pt idx="329">
                  <c:v>270</c:v>
                </c:pt>
                <c:pt idx="330">
                  <c:v>271</c:v>
                </c:pt>
                <c:pt idx="331">
                  <c:v>272</c:v>
                </c:pt>
                <c:pt idx="332">
                  <c:v>273</c:v>
                </c:pt>
                <c:pt idx="333">
                  <c:v>274</c:v>
                </c:pt>
                <c:pt idx="334">
                  <c:v>275</c:v>
                </c:pt>
                <c:pt idx="335">
                  <c:v>276</c:v>
                </c:pt>
                <c:pt idx="336">
                  <c:v>277</c:v>
                </c:pt>
                <c:pt idx="337">
                  <c:v>278</c:v>
                </c:pt>
                <c:pt idx="338">
                  <c:v>279</c:v>
                </c:pt>
                <c:pt idx="339">
                  <c:v>280</c:v>
                </c:pt>
                <c:pt idx="340">
                  <c:v>281</c:v>
                </c:pt>
                <c:pt idx="341">
                  <c:v>282</c:v>
                </c:pt>
                <c:pt idx="342">
                  <c:v>283</c:v>
                </c:pt>
                <c:pt idx="343">
                  <c:v>284</c:v>
                </c:pt>
                <c:pt idx="344">
                  <c:v>285</c:v>
                </c:pt>
                <c:pt idx="345">
                  <c:v>286</c:v>
                </c:pt>
                <c:pt idx="346">
                  <c:v>287</c:v>
                </c:pt>
                <c:pt idx="347">
                  <c:v>288</c:v>
                </c:pt>
                <c:pt idx="348">
                  <c:v>289</c:v>
                </c:pt>
                <c:pt idx="349">
                  <c:v>290</c:v>
                </c:pt>
                <c:pt idx="350">
                  <c:v>291</c:v>
                </c:pt>
                <c:pt idx="351">
                  <c:v>292</c:v>
                </c:pt>
                <c:pt idx="352">
                  <c:v>293</c:v>
                </c:pt>
                <c:pt idx="353">
                  <c:v>294</c:v>
                </c:pt>
                <c:pt idx="354">
                  <c:v>295</c:v>
                </c:pt>
                <c:pt idx="355">
                  <c:v>296</c:v>
                </c:pt>
                <c:pt idx="356">
                  <c:v>297</c:v>
                </c:pt>
                <c:pt idx="357">
                  <c:v>298</c:v>
                </c:pt>
                <c:pt idx="358">
                  <c:v>299</c:v>
                </c:pt>
                <c:pt idx="359">
                  <c:v>300</c:v>
                </c:pt>
                <c:pt idx="360">
                  <c:v>301</c:v>
                </c:pt>
                <c:pt idx="361">
                  <c:v>302</c:v>
                </c:pt>
                <c:pt idx="362">
                  <c:v>303</c:v>
                </c:pt>
                <c:pt idx="363">
                  <c:v>304</c:v>
                </c:pt>
                <c:pt idx="364">
                  <c:v>305</c:v>
                </c:pt>
                <c:pt idx="365">
                  <c:v>306</c:v>
                </c:pt>
                <c:pt idx="366">
                  <c:v>307</c:v>
                </c:pt>
                <c:pt idx="367">
                  <c:v>308</c:v>
                </c:pt>
                <c:pt idx="368">
                  <c:v>309</c:v>
                </c:pt>
                <c:pt idx="369">
                  <c:v>310</c:v>
                </c:pt>
                <c:pt idx="370">
                  <c:v>311</c:v>
                </c:pt>
                <c:pt idx="371">
                  <c:v>312</c:v>
                </c:pt>
                <c:pt idx="372">
                  <c:v>313</c:v>
                </c:pt>
                <c:pt idx="373">
                  <c:v>314</c:v>
                </c:pt>
                <c:pt idx="374">
                  <c:v>315</c:v>
                </c:pt>
                <c:pt idx="375">
                  <c:v>316</c:v>
                </c:pt>
                <c:pt idx="376">
                  <c:v>317</c:v>
                </c:pt>
                <c:pt idx="377">
                  <c:v>318</c:v>
                </c:pt>
                <c:pt idx="378">
                  <c:v>320</c:v>
                </c:pt>
                <c:pt idx="379">
                  <c:v>321</c:v>
                </c:pt>
                <c:pt idx="380">
                  <c:v>322</c:v>
                </c:pt>
                <c:pt idx="381">
                  <c:v>323</c:v>
                </c:pt>
                <c:pt idx="382">
                  <c:v>324</c:v>
                </c:pt>
                <c:pt idx="383">
                  <c:v>325</c:v>
                </c:pt>
                <c:pt idx="384">
                  <c:v>326</c:v>
                </c:pt>
                <c:pt idx="385">
                  <c:v>327</c:v>
                </c:pt>
                <c:pt idx="386">
                  <c:v>328</c:v>
                </c:pt>
                <c:pt idx="387">
                  <c:v>330</c:v>
                </c:pt>
                <c:pt idx="388">
                  <c:v>331</c:v>
                </c:pt>
                <c:pt idx="389">
                  <c:v>332</c:v>
                </c:pt>
                <c:pt idx="390">
                  <c:v>333</c:v>
                </c:pt>
                <c:pt idx="391">
                  <c:v>335</c:v>
                </c:pt>
                <c:pt idx="392">
                  <c:v>336</c:v>
                </c:pt>
                <c:pt idx="393">
                  <c:v>340</c:v>
                </c:pt>
                <c:pt idx="394">
                  <c:v>345</c:v>
                </c:pt>
                <c:pt idx="395">
                  <c:v>346</c:v>
                </c:pt>
              </c:numCache>
            </c:numRef>
          </c:yVal>
        </c:ser>
        <c:axId val="71974912"/>
        <c:axId val="71976832"/>
      </c:scatterChart>
      <c:valAx>
        <c:axId val="71974912"/>
        <c:scaling>
          <c:orientation val="minMax"/>
          <c:max val="100"/>
        </c:scaling>
        <c:axPos val="b"/>
        <c:title>
          <c:tx>
            <c:rich>
              <a:bodyPr/>
              <a:lstStyle/>
              <a:p>
                <a:pPr>
                  <a:defRPr lang="en-IN" sz="1800"/>
                </a:pPr>
                <a:r>
                  <a:rPr lang="en-US" sz="1800"/>
                  <a:t>Percentile in board (</a:t>
                </a:r>
                <a:r>
                  <a:rPr lang="en-US" sz="1800" i="1"/>
                  <a:t>P</a:t>
                </a:r>
                <a:r>
                  <a:rPr lang="en-US" sz="1800"/>
                  <a:t>)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 lang="en-IN"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1976832"/>
        <c:crosses val="autoZero"/>
        <c:crossBetween val="midCat"/>
      </c:valAx>
      <c:valAx>
        <c:axId val="71976832"/>
        <c:scaling>
          <c:orientation val="minMax"/>
          <c:max val="350"/>
          <c:min val="-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IN" sz="1800"/>
                </a:pPr>
                <a:r>
                  <a:rPr lang="en-US" sz="1800"/>
                  <a:t>Transformed board score ( </a:t>
                </a:r>
                <a:r>
                  <a:rPr lang="en-US" sz="1800" i="1"/>
                  <a:t>B</a:t>
                </a:r>
                <a:r>
                  <a:rPr lang="en-US" sz="1800" baseline="-25000"/>
                  <a:t>2</a:t>
                </a:r>
                <a:r>
                  <a:rPr lang="en-US" sz="1800"/>
                  <a:t>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IN" sz="1800"/>
            </a:pPr>
            <a:endParaRPr lang="en-US"/>
          </a:p>
        </c:txPr>
        <c:crossAx val="719749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9405840886203438"/>
          <c:y val="8.843237155909181E-2"/>
          <c:w val="0.22471334895847184"/>
          <c:h val="0.47711449563614439"/>
        </c:manualLayout>
      </c:layout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lang="en-IN"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Sheet2!$J$3</c:f>
              <c:strCache>
                <c:ptCount val="1"/>
                <c:pt idx="0">
                  <c:v>P1 &lt; 50</c:v>
                </c:pt>
              </c:strCache>
            </c:strRef>
          </c:tx>
          <c:cat>
            <c:strRef>
              <c:f>Sheet2!$I$4:$I$9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Sheet2!$J$4:$J$9</c:f>
              <c:numCache>
                <c:formatCode>0%</c:formatCode>
                <c:ptCount val="6"/>
                <c:pt idx="0">
                  <c:v>0.30000000000000032</c:v>
                </c:pt>
                <c:pt idx="1">
                  <c:v>0.48000000000000032</c:v>
                </c:pt>
                <c:pt idx="2">
                  <c:v>0.61000000000000065</c:v>
                </c:pt>
                <c:pt idx="3">
                  <c:v>0.56999999999999995</c:v>
                </c:pt>
                <c:pt idx="4">
                  <c:v>0.34</c:v>
                </c:pt>
                <c:pt idx="5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Sheet2!$K$3</c:f>
              <c:strCache>
                <c:ptCount val="1"/>
                <c:pt idx="0">
                  <c:v>50 &lt;= P1 &lt; 75</c:v>
                </c:pt>
              </c:strCache>
            </c:strRef>
          </c:tx>
          <c:cat>
            <c:strRef>
              <c:f>Sheet2!$I$4:$I$9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Sheet2!$K$4:$K$9</c:f>
              <c:numCache>
                <c:formatCode>0%</c:formatCode>
                <c:ptCount val="6"/>
                <c:pt idx="0">
                  <c:v>0.3900000000000014</c:v>
                </c:pt>
                <c:pt idx="1">
                  <c:v>0.25</c:v>
                </c:pt>
                <c:pt idx="2">
                  <c:v>0.23</c:v>
                </c:pt>
                <c:pt idx="3">
                  <c:v>0.23</c:v>
                </c:pt>
                <c:pt idx="4">
                  <c:v>0.34</c:v>
                </c:pt>
                <c:pt idx="5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Sheet2!$L$3</c:f>
              <c:strCache>
                <c:ptCount val="1"/>
                <c:pt idx="0">
                  <c:v>75 &lt;= P1 &lt; 95</c:v>
                </c:pt>
              </c:strCache>
            </c:strRef>
          </c:tx>
          <c:cat>
            <c:strRef>
              <c:f>Sheet2!$I$4:$I$9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Sheet2!$L$4:$L$9</c:f>
              <c:numCache>
                <c:formatCode>0%</c:formatCode>
                <c:ptCount val="6"/>
                <c:pt idx="0">
                  <c:v>0.27</c:v>
                </c:pt>
                <c:pt idx="1">
                  <c:v>0.21000000000000021</c:v>
                </c:pt>
                <c:pt idx="2">
                  <c:v>0.15000000000000024</c:v>
                </c:pt>
                <c:pt idx="3">
                  <c:v>0.17</c:v>
                </c:pt>
                <c:pt idx="4">
                  <c:v>0.27</c:v>
                </c:pt>
                <c:pt idx="5">
                  <c:v>0.23</c:v>
                </c:pt>
              </c:numCache>
            </c:numRef>
          </c:val>
        </c:ser>
        <c:ser>
          <c:idx val="3"/>
          <c:order val="3"/>
          <c:tx>
            <c:strRef>
              <c:f>Sheet2!$M$3</c:f>
              <c:strCache>
                <c:ptCount val="1"/>
                <c:pt idx="0">
                  <c:v>95 &lt;= P1</c:v>
                </c:pt>
              </c:strCache>
            </c:strRef>
          </c:tx>
          <c:cat>
            <c:strRef>
              <c:f>Sheet2!$I$4:$I$9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Sheet2!$M$4:$M$9</c:f>
              <c:numCache>
                <c:formatCode>0%</c:formatCode>
                <c:ptCount val="6"/>
                <c:pt idx="0">
                  <c:v>4.0000000000000022E-2</c:v>
                </c:pt>
                <c:pt idx="1">
                  <c:v>6.0000000000000032E-2</c:v>
                </c:pt>
                <c:pt idx="2">
                  <c:v>1.0000000000000005E-2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2.0000000000000011E-2</c:v>
                </c:pt>
              </c:numCache>
            </c:numRef>
          </c:val>
        </c:ser>
        <c:overlap val="100"/>
        <c:axId val="72183808"/>
        <c:axId val="72185344"/>
      </c:barChart>
      <c:catAx>
        <c:axId val="7218380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185344"/>
        <c:crosses val="autoZero"/>
        <c:auto val="1"/>
        <c:lblAlgn val="ctr"/>
        <c:lblOffset val="100"/>
      </c:catAx>
      <c:valAx>
        <c:axId val="72185344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1838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IN" sz="14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percentStacked"/>
        <c:ser>
          <c:idx val="0"/>
          <c:order val="0"/>
          <c:tx>
            <c:strRef>
              <c:f>Sheet2!$C$13</c:f>
              <c:strCache>
                <c:ptCount val="1"/>
                <c:pt idx="0">
                  <c:v>P2 &lt; 50</c:v>
                </c:pt>
              </c:strCache>
            </c:strRef>
          </c:tx>
          <c:cat>
            <c:strRef>
              <c:f>Sheet2!$B$14:$B$19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Sheet2!$C$14:$C$19</c:f>
              <c:numCache>
                <c:formatCode>0%</c:formatCode>
                <c:ptCount val="6"/>
                <c:pt idx="0">
                  <c:v>0.56000000000000005</c:v>
                </c:pt>
                <c:pt idx="1">
                  <c:v>0.42000000000000032</c:v>
                </c:pt>
                <c:pt idx="2">
                  <c:v>0.81</c:v>
                </c:pt>
                <c:pt idx="3">
                  <c:v>0.72000000000000064</c:v>
                </c:pt>
                <c:pt idx="4">
                  <c:v>0.63000000000000278</c:v>
                </c:pt>
                <c:pt idx="5">
                  <c:v>0.76000000000000278</c:v>
                </c:pt>
              </c:numCache>
            </c:numRef>
          </c:val>
        </c:ser>
        <c:ser>
          <c:idx val="1"/>
          <c:order val="1"/>
          <c:tx>
            <c:strRef>
              <c:f>Sheet2!$D$13</c:f>
              <c:strCache>
                <c:ptCount val="1"/>
                <c:pt idx="0">
                  <c:v>50 &lt;= P2 &lt; 75</c:v>
                </c:pt>
              </c:strCache>
            </c:strRef>
          </c:tx>
          <c:cat>
            <c:strRef>
              <c:f>Sheet2!$B$14:$B$19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Sheet2!$D$14:$D$19</c:f>
              <c:numCache>
                <c:formatCode>0%</c:formatCode>
                <c:ptCount val="6"/>
                <c:pt idx="0">
                  <c:v>0.32000000000000139</c:v>
                </c:pt>
                <c:pt idx="1">
                  <c:v>0.28000000000000008</c:v>
                </c:pt>
                <c:pt idx="2">
                  <c:v>0.14000000000000001</c:v>
                </c:pt>
                <c:pt idx="3">
                  <c:v>0.17</c:v>
                </c:pt>
                <c:pt idx="4">
                  <c:v>0.26</c:v>
                </c:pt>
                <c:pt idx="5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Sheet2!$E$13</c:f>
              <c:strCache>
                <c:ptCount val="1"/>
                <c:pt idx="0">
                  <c:v>75 &lt;= P2 &lt; 95</c:v>
                </c:pt>
              </c:strCache>
            </c:strRef>
          </c:tx>
          <c:cat>
            <c:strRef>
              <c:f>Sheet2!$B$14:$B$19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Sheet2!$E$14:$E$19</c:f>
              <c:numCache>
                <c:formatCode>0%</c:formatCode>
                <c:ptCount val="6"/>
                <c:pt idx="0">
                  <c:v>0.11</c:v>
                </c:pt>
                <c:pt idx="1">
                  <c:v>0.24000000000000021</c:v>
                </c:pt>
                <c:pt idx="2">
                  <c:v>0.05</c:v>
                </c:pt>
                <c:pt idx="3">
                  <c:v>0.1</c:v>
                </c:pt>
                <c:pt idx="4">
                  <c:v>0.11</c:v>
                </c:pt>
                <c:pt idx="5">
                  <c:v>6.0000000000000032E-2</c:v>
                </c:pt>
              </c:numCache>
            </c:numRef>
          </c:val>
        </c:ser>
        <c:ser>
          <c:idx val="3"/>
          <c:order val="3"/>
          <c:tx>
            <c:strRef>
              <c:f>Sheet2!$F$13</c:f>
              <c:strCache>
                <c:ptCount val="1"/>
                <c:pt idx="0">
                  <c:v>95 &lt;= P2</c:v>
                </c:pt>
              </c:strCache>
            </c:strRef>
          </c:tx>
          <c:cat>
            <c:strRef>
              <c:f>Sheet2!$B$14:$B$19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Sheet2!$F$14:$F$19</c:f>
              <c:numCache>
                <c:formatCode>0%</c:formatCode>
                <c:ptCount val="6"/>
                <c:pt idx="0">
                  <c:v>1.0000000000000005E-2</c:v>
                </c:pt>
                <c:pt idx="1">
                  <c:v>6.0000000000000032E-2</c:v>
                </c:pt>
                <c:pt idx="2">
                  <c:v>0</c:v>
                </c:pt>
                <c:pt idx="3">
                  <c:v>2.0000000000000011E-2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overlap val="100"/>
        <c:axId val="72555520"/>
        <c:axId val="72565504"/>
      </c:barChart>
      <c:catAx>
        <c:axId val="7255552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565504"/>
        <c:crosses val="autoZero"/>
        <c:auto val="1"/>
        <c:lblAlgn val="ctr"/>
        <c:lblOffset val="100"/>
      </c:catAx>
      <c:valAx>
        <c:axId val="7256550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5555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IN" sz="14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Sheet2!$C$3</c:f>
              <c:strCache>
                <c:ptCount val="1"/>
                <c:pt idx="0">
                  <c:v>P0 &lt; 50</c:v>
                </c:pt>
              </c:strCache>
            </c:strRef>
          </c:tx>
          <c:cat>
            <c:strRef>
              <c:f>Sheet2!$B$4:$B$9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Sheet2!$C$4:$C$9</c:f>
              <c:numCache>
                <c:formatCode>0%</c:formatCode>
                <c:ptCount val="6"/>
                <c:pt idx="0">
                  <c:v>0.73000000000000065</c:v>
                </c:pt>
                <c:pt idx="1">
                  <c:v>0.41000000000000031</c:v>
                </c:pt>
                <c:pt idx="2">
                  <c:v>0.83000000000000063</c:v>
                </c:pt>
                <c:pt idx="3">
                  <c:v>0.74000000000000243</c:v>
                </c:pt>
                <c:pt idx="4">
                  <c:v>0.79</c:v>
                </c:pt>
                <c:pt idx="5">
                  <c:v>0.82000000000000062</c:v>
                </c:pt>
              </c:numCache>
            </c:numRef>
          </c:val>
        </c:ser>
        <c:ser>
          <c:idx val="1"/>
          <c:order val="1"/>
          <c:tx>
            <c:strRef>
              <c:f>Sheet2!$D$3</c:f>
              <c:strCache>
                <c:ptCount val="1"/>
                <c:pt idx="0">
                  <c:v>50 &lt;= P0 &lt; 75</c:v>
                </c:pt>
              </c:strCache>
            </c:strRef>
          </c:tx>
          <c:cat>
            <c:strRef>
              <c:f>Sheet2!$B$4:$B$9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Sheet2!$D$4:$D$9</c:f>
              <c:numCache>
                <c:formatCode>0%</c:formatCode>
                <c:ptCount val="6"/>
                <c:pt idx="0">
                  <c:v>0.19</c:v>
                </c:pt>
                <c:pt idx="1">
                  <c:v>0.27</c:v>
                </c:pt>
                <c:pt idx="2">
                  <c:v>0.14000000000000001</c:v>
                </c:pt>
                <c:pt idx="3">
                  <c:v>0.18000000000000024</c:v>
                </c:pt>
                <c:pt idx="4">
                  <c:v>0.15000000000000024</c:v>
                </c:pt>
                <c:pt idx="5">
                  <c:v>0.15000000000000024</c:v>
                </c:pt>
              </c:numCache>
            </c:numRef>
          </c:val>
        </c:ser>
        <c:ser>
          <c:idx val="2"/>
          <c:order val="2"/>
          <c:tx>
            <c:strRef>
              <c:f>Sheet2!$E$3</c:f>
              <c:strCache>
                <c:ptCount val="1"/>
                <c:pt idx="0">
                  <c:v>75 &lt;= P0 &lt; 95</c:v>
                </c:pt>
              </c:strCache>
            </c:strRef>
          </c:tx>
          <c:cat>
            <c:strRef>
              <c:f>Sheet2!$B$4:$B$9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Sheet2!$E$4:$E$9</c:f>
              <c:numCache>
                <c:formatCode>0%</c:formatCode>
                <c:ptCount val="6"/>
                <c:pt idx="0">
                  <c:v>7.0000000000000021E-2</c:v>
                </c:pt>
                <c:pt idx="1">
                  <c:v>0.25</c:v>
                </c:pt>
                <c:pt idx="2">
                  <c:v>3.0000000000000002E-2</c:v>
                </c:pt>
                <c:pt idx="3">
                  <c:v>7.0000000000000021E-2</c:v>
                </c:pt>
                <c:pt idx="4">
                  <c:v>6.0000000000000032E-2</c:v>
                </c:pt>
                <c:pt idx="5">
                  <c:v>3.0000000000000002E-2</c:v>
                </c:pt>
              </c:numCache>
            </c:numRef>
          </c:val>
        </c:ser>
        <c:ser>
          <c:idx val="3"/>
          <c:order val="3"/>
          <c:tx>
            <c:strRef>
              <c:f>Sheet2!$F$3</c:f>
              <c:strCache>
                <c:ptCount val="1"/>
                <c:pt idx="0">
                  <c:v>95 &lt;= P0</c:v>
                </c:pt>
              </c:strCache>
            </c:strRef>
          </c:tx>
          <c:cat>
            <c:strRef>
              <c:f>Sheet2!$B$4:$B$9</c:f>
              <c:strCache>
                <c:ptCount val="6"/>
                <c:pt idx="0">
                  <c:v>Assam</c:v>
                </c:pt>
                <c:pt idx="1">
                  <c:v>CBSE</c:v>
                </c:pt>
                <c:pt idx="2">
                  <c:v>Jharkhand</c:v>
                </c:pt>
                <c:pt idx="3">
                  <c:v>Maharashtra</c:v>
                </c:pt>
                <c:pt idx="4">
                  <c:v>Mizoram</c:v>
                </c:pt>
                <c:pt idx="5">
                  <c:v>Uttarakhand</c:v>
                </c:pt>
              </c:strCache>
            </c:strRef>
          </c:cat>
          <c:val>
            <c:numRef>
              <c:f>Sheet2!$F$4:$F$9</c:f>
              <c:numCache>
                <c:formatCode>0%</c:formatCode>
                <c:ptCount val="6"/>
                <c:pt idx="0">
                  <c:v>1.0000000000000005E-2</c:v>
                </c:pt>
                <c:pt idx="1">
                  <c:v>7.0000000000000021E-2</c:v>
                </c:pt>
                <c:pt idx="2">
                  <c:v>0</c:v>
                </c:pt>
                <c:pt idx="3">
                  <c:v>1.0000000000000005E-2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overlap val="100"/>
        <c:axId val="72612096"/>
        <c:axId val="72617984"/>
      </c:barChart>
      <c:catAx>
        <c:axId val="7261209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617984"/>
        <c:crosses val="autoZero"/>
        <c:auto val="1"/>
        <c:lblAlgn val="ctr"/>
        <c:lblOffset val="100"/>
      </c:catAx>
      <c:valAx>
        <c:axId val="72617984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IN" sz="1400"/>
            </a:pPr>
            <a:endParaRPr lang="en-US"/>
          </a:p>
        </c:txPr>
        <c:crossAx val="726120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IN" sz="1400"/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4"/>
          <c:order val="0"/>
          <c:tx>
            <c:strRef>
              <c:f>'current decomposition'!$P$33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decomposition'!$Q$33:$AC$33</c:f>
              <c:numCache>
                <c:formatCode>0%</c:formatCode>
                <c:ptCount val="13"/>
                <c:pt idx="0">
                  <c:v>0.35639750616865418</c:v>
                </c:pt>
                <c:pt idx="1">
                  <c:v>0.34810984912697068</c:v>
                </c:pt>
                <c:pt idx="2">
                  <c:v>0.34001676351205068</c:v>
                </c:pt>
                <c:pt idx="3">
                  <c:v>0.3429865702284764</c:v>
                </c:pt>
                <c:pt idx="4">
                  <c:v>0.32668129549928016</c:v>
                </c:pt>
                <c:pt idx="5">
                  <c:v>0.32294550865495142</c:v>
                </c:pt>
                <c:pt idx="6">
                  <c:v>0.30160479177261756</c:v>
                </c:pt>
                <c:pt idx="7">
                  <c:v>0.27787875648644356</c:v>
                </c:pt>
                <c:pt idx="8">
                  <c:v>0.23418281818010586</c:v>
                </c:pt>
                <c:pt idx="9">
                  <c:v>0.17350675986773284</c:v>
                </c:pt>
                <c:pt idx="10">
                  <c:v>0.11154127864392592</c:v>
                </c:pt>
                <c:pt idx="11">
                  <c:v>0.1130890052356021</c:v>
                </c:pt>
                <c:pt idx="12">
                  <c:v>1.8691588785046741E-2</c:v>
                </c:pt>
              </c:numCache>
            </c:numRef>
          </c:val>
        </c:ser>
        <c:ser>
          <c:idx val="6"/>
          <c:order val="1"/>
          <c:tx>
            <c:strRef>
              <c:f>'current decomposition'!$P$27</c:f>
              <c:strCache>
                <c:ptCount val="1"/>
                <c:pt idx="0">
                  <c:v>RJ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decomposition'!$Q$27:$AC$27</c:f>
              <c:numCache>
                <c:formatCode>0%</c:formatCode>
                <c:ptCount val="13"/>
                <c:pt idx="0">
                  <c:v>5.5470795426720163E-2</c:v>
                </c:pt>
                <c:pt idx="1">
                  <c:v>5.4011037652332887E-2</c:v>
                </c:pt>
                <c:pt idx="2">
                  <c:v>5.559270316340665E-2</c:v>
                </c:pt>
                <c:pt idx="3">
                  <c:v>5.4237064662560508E-2</c:v>
                </c:pt>
                <c:pt idx="4">
                  <c:v>5.3332454347682856E-2</c:v>
                </c:pt>
                <c:pt idx="5">
                  <c:v>5.2410012996553124E-2</c:v>
                </c:pt>
                <c:pt idx="6">
                  <c:v>5.1035015351001113E-2</c:v>
                </c:pt>
                <c:pt idx="7">
                  <c:v>4.8397577766685823E-2</c:v>
                </c:pt>
                <c:pt idx="8">
                  <c:v>5.0187414062647213E-2</c:v>
                </c:pt>
                <c:pt idx="9">
                  <c:v>5.5177681972290879E-2</c:v>
                </c:pt>
                <c:pt idx="10">
                  <c:v>3.2436957204143607E-2</c:v>
                </c:pt>
                <c:pt idx="11">
                  <c:v>1.3612565445026193E-2</c:v>
                </c:pt>
                <c:pt idx="12">
                  <c:v>9.3457943925233863E-3</c:v>
                </c:pt>
              </c:numCache>
            </c:numRef>
          </c:val>
        </c:ser>
        <c:ser>
          <c:idx val="5"/>
          <c:order val="2"/>
          <c:tx>
            <c:strRef>
              <c:f>'current decomposition'!$P$31</c:f>
              <c:strCache>
                <c:ptCount val="1"/>
                <c:pt idx="0">
                  <c:v>UP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decomposition'!$Q$31:$AC$31</c:f>
              <c:numCache>
                <c:formatCode>0%</c:formatCode>
                <c:ptCount val="13"/>
                <c:pt idx="0">
                  <c:v>9.7832024260232506E-2</c:v>
                </c:pt>
                <c:pt idx="1">
                  <c:v>8.8404814375317844E-2</c:v>
                </c:pt>
                <c:pt idx="2">
                  <c:v>8.5851784183908916E-2</c:v>
                </c:pt>
                <c:pt idx="3">
                  <c:v>7.969335668945772E-2</c:v>
                </c:pt>
                <c:pt idx="4">
                  <c:v>7.6349321454470112E-2</c:v>
                </c:pt>
                <c:pt idx="5">
                  <c:v>7.2761861709140924E-2</c:v>
                </c:pt>
                <c:pt idx="6">
                  <c:v>6.7497315929253593E-2</c:v>
                </c:pt>
                <c:pt idx="7">
                  <c:v>5.8446267293257873E-2</c:v>
                </c:pt>
                <c:pt idx="8">
                  <c:v>4.9914298091955377E-2</c:v>
                </c:pt>
                <c:pt idx="9">
                  <c:v>3.6614206186430041E-2</c:v>
                </c:pt>
                <c:pt idx="10">
                  <c:v>9.2079104321439783E-3</c:v>
                </c:pt>
                <c:pt idx="11">
                  <c:v>3.1413612565445101E-3</c:v>
                </c:pt>
                <c:pt idx="12">
                  <c:v>0</c:v>
                </c:pt>
              </c:numCache>
            </c:numRef>
          </c:val>
        </c:ser>
        <c:ser>
          <c:idx val="1"/>
          <c:order val="3"/>
          <c:tx>
            <c:strRef>
              <c:f>'current decomposition'!$P$5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decomposition'!$Q$5:$AC$5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9.4950179879829136E-2</c:v>
                </c:pt>
                <c:pt idx="2">
                  <c:v>9.0532382773137077E-2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3.2365744422585954E-2</c:v>
                </c:pt>
                <c:pt idx="10">
                  <c:v>8.0569216281259921E-3</c:v>
                </c:pt>
                <c:pt idx="11">
                  <c:v>2.0942408376963379E-3</c:v>
                </c:pt>
                <c:pt idx="12">
                  <c:v>0</c:v>
                </c:pt>
              </c:numCache>
            </c:numRef>
          </c:val>
        </c:ser>
        <c:ser>
          <c:idx val="0"/>
          <c:order val="4"/>
          <c:tx>
            <c:strRef>
              <c:f>'current decomposition'!$P$4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decomposition'!$Q$4:$AC$4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7.7338180311349355E-2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9.2651366037878186E-2</c:v>
                </c:pt>
                <c:pt idx="8">
                  <c:v>0.10230547550432269</c:v>
                </c:pt>
                <c:pt idx="9">
                  <c:v>0.12152065631409317</c:v>
                </c:pt>
                <c:pt idx="10">
                  <c:v>0.18677409228837519</c:v>
                </c:pt>
                <c:pt idx="11">
                  <c:v>0.20209424083769667</c:v>
                </c:pt>
                <c:pt idx="12">
                  <c:v>0.25233644859813037</c:v>
                </c:pt>
              </c:numCache>
            </c:numRef>
          </c:val>
        </c:ser>
        <c:ser>
          <c:idx val="3"/>
          <c:order val="5"/>
          <c:tx>
            <c:strRef>
              <c:f>'current decomposition'!$P$20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decomposition'!$Q$20:$AC$20</c:f>
              <c:numCache>
                <c:formatCode>0%</c:formatCode>
                <c:ptCount val="13"/>
                <c:pt idx="0">
                  <c:v>0.17492607033207141</c:v>
                </c:pt>
                <c:pt idx="1">
                  <c:v>0.16658190653783145</c:v>
                </c:pt>
                <c:pt idx="2">
                  <c:v>0.14759424766676427</c:v>
                </c:pt>
                <c:pt idx="3">
                  <c:v>0.13827202350680906</c:v>
                </c:pt>
                <c:pt idx="4">
                  <c:v>0.12006630063192798</c:v>
                </c:pt>
                <c:pt idx="5">
                  <c:v>0.11296641615339698</c:v>
                </c:pt>
                <c:pt idx="6">
                  <c:v>9.4846584166807968E-2</c:v>
                </c:pt>
                <c:pt idx="7">
                  <c:v>7.834587457502612E-2</c:v>
                </c:pt>
                <c:pt idx="8">
                  <c:v>6.0688252246143423E-2</c:v>
                </c:pt>
                <c:pt idx="9">
                  <c:v>4.5037880373362357E-2</c:v>
                </c:pt>
                <c:pt idx="10">
                  <c:v>5.6293816051062054E-2</c:v>
                </c:pt>
                <c:pt idx="11">
                  <c:v>7.2251308900523559E-2</c:v>
                </c:pt>
                <c:pt idx="12">
                  <c:v>4.672897196261689E-2</c:v>
                </c:pt>
              </c:numCache>
            </c:numRef>
          </c:val>
        </c:ser>
        <c:ser>
          <c:idx val="2"/>
          <c:order val="6"/>
          <c:tx>
            <c:strRef>
              <c:f>'current decomposition'!$P$6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decomposition'!$Q$6:$AC$6</c:f>
              <c:numCache>
                <c:formatCode>0%</c:formatCode>
                <c:ptCount val="13"/>
                <c:pt idx="0">
                  <c:v>0.13997664387560979</c:v>
                </c:pt>
                <c:pt idx="1">
                  <c:v>0.1725056977642162</c:v>
                </c:pt>
                <c:pt idx="2">
                  <c:v>0.2030739383893844</c:v>
                </c:pt>
                <c:pt idx="3">
                  <c:v>0.22335235727336084</c:v>
                </c:pt>
                <c:pt idx="4">
                  <c:v>0.26130359850446888</c:v>
                </c:pt>
                <c:pt idx="5">
                  <c:v>0.28356030212277067</c:v>
                </c:pt>
                <c:pt idx="6">
                  <c:v>0.33430336591889487</c:v>
                </c:pt>
                <c:pt idx="7">
                  <c:v>0.39168228435813673</c:v>
                </c:pt>
                <c:pt idx="8">
                  <c:v>0.46006856152643588</c:v>
                </c:pt>
                <c:pt idx="9">
                  <c:v>0.5357770708635059</c:v>
                </c:pt>
                <c:pt idx="10">
                  <c:v>0.59568902375222288</c:v>
                </c:pt>
                <c:pt idx="11">
                  <c:v>0.5937172774869105</c:v>
                </c:pt>
                <c:pt idx="12">
                  <c:v>0.67289719626168343</c:v>
                </c:pt>
              </c:numCache>
            </c:numRef>
          </c:val>
        </c:ser>
        <c:overlap val="100"/>
        <c:axId val="66513152"/>
        <c:axId val="66797568"/>
      </c:barChart>
      <c:catAx>
        <c:axId val="66513152"/>
        <c:scaling>
          <c:orientation val="minMax"/>
        </c:scaling>
        <c:axPos val="b"/>
        <c:tickLblPos val="nextTo"/>
        <c:crossAx val="66797568"/>
        <c:crosses val="autoZero"/>
        <c:auto val="1"/>
        <c:lblAlgn val="ctr"/>
        <c:lblOffset val="100"/>
      </c:catAx>
      <c:valAx>
        <c:axId val="66797568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65131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AIEEE 2012 - Present scenario</a:t>
            </a:r>
          </a:p>
        </c:rich>
      </c:tx>
      <c:layout/>
    </c:title>
    <c:plotArea>
      <c:layout/>
      <c:barChart>
        <c:barDir val="col"/>
        <c:grouping val="stacked"/>
        <c:ser>
          <c:idx val="4"/>
          <c:order val="0"/>
          <c:tx>
            <c:strRef>
              <c:f>'current decomposition'!$P$33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decomposition'!$Q$33:$AC$33</c:f>
              <c:numCache>
                <c:formatCode>0%</c:formatCode>
                <c:ptCount val="13"/>
                <c:pt idx="0">
                  <c:v>0.35639750616865418</c:v>
                </c:pt>
                <c:pt idx="1">
                  <c:v>0.34810984912697068</c:v>
                </c:pt>
                <c:pt idx="2">
                  <c:v>0.34001676351205068</c:v>
                </c:pt>
                <c:pt idx="3">
                  <c:v>0.3429865702284764</c:v>
                </c:pt>
                <c:pt idx="4">
                  <c:v>0.32668129549928016</c:v>
                </c:pt>
                <c:pt idx="5">
                  <c:v>0.32294550865495142</c:v>
                </c:pt>
                <c:pt idx="6">
                  <c:v>0.30160479177261756</c:v>
                </c:pt>
                <c:pt idx="7">
                  <c:v>0.27787875648644356</c:v>
                </c:pt>
                <c:pt idx="8">
                  <c:v>0.23418281818010586</c:v>
                </c:pt>
                <c:pt idx="9">
                  <c:v>0.17350675986773284</c:v>
                </c:pt>
                <c:pt idx="10">
                  <c:v>0.11154127864392592</c:v>
                </c:pt>
                <c:pt idx="11">
                  <c:v>0.1130890052356021</c:v>
                </c:pt>
                <c:pt idx="12">
                  <c:v>1.8691588785046741E-2</c:v>
                </c:pt>
              </c:numCache>
            </c:numRef>
          </c:val>
        </c:ser>
        <c:ser>
          <c:idx val="6"/>
          <c:order val="1"/>
          <c:tx>
            <c:strRef>
              <c:f>'current decomposition'!$P$27</c:f>
              <c:strCache>
                <c:ptCount val="1"/>
                <c:pt idx="0">
                  <c:v>RJ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decomposition'!$Q$27:$AC$27</c:f>
              <c:numCache>
                <c:formatCode>0%</c:formatCode>
                <c:ptCount val="13"/>
                <c:pt idx="0">
                  <c:v>5.5470795426720163E-2</c:v>
                </c:pt>
                <c:pt idx="1">
                  <c:v>5.4011037652332887E-2</c:v>
                </c:pt>
                <c:pt idx="2">
                  <c:v>5.559270316340665E-2</c:v>
                </c:pt>
                <c:pt idx="3">
                  <c:v>5.4237064662560508E-2</c:v>
                </c:pt>
                <c:pt idx="4">
                  <c:v>5.3332454347682856E-2</c:v>
                </c:pt>
                <c:pt idx="5">
                  <c:v>5.2410012996553124E-2</c:v>
                </c:pt>
                <c:pt idx="6">
                  <c:v>5.1035015351001113E-2</c:v>
                </c:pt>
                <c:pt idx="7">
                  <c:v>4.8397577766685823E-2</c:v>
                </c:pt>
                <c:pt idx="8">
                  <c:v>5.0187414062647213E-2</c:v>
                </c:pt>
                <c:pt idx="9">
                  <c:v>5.5177681972290879E-2</c:v>
                </c:pt>
                <c:pt idx="10">
                  <c:v>3.2436957204143607E-2</c:v>
                </c:pt>
                <c:pt idx="11">
                  <c:v>1.3612565445026193E-2</c:v>
                </c:pt>
                <c:pt idx="12">
                  <c:v>9.3457943925233863E-3</c:v>
                </c:pt>
              </c:numCache>
            </c:numRef>
          </c:val>
        </c:ser>
        <c:ser>
          <c:idx val="5"/>
          <c:order val="2"/>
          <c:tx>
            <c:strRef>
              <c:f>'current decomposition'!$P$31</c:f>
              <c:strCache>
                <c:ptCount val="1"/>
                <c:pt idx="0">
                  <c:v>UP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decomposition'!$Q$31:$AC$31</c:f>
              <c:numCache>
                <c:formatCode>0%</c:formatCode>
                <c:ptCount val="13"/>
                <c:pt idx="0">
                  <c:v>9.7832024260232506E-2</c:v>
                </c:pt>
                <c:pt idx="1">
                  <c:v>8.8404814375317844E-2</c:v>
                </c:pt>
                <c:pt idx="2">
                  <c:v>8.5851784183908916E-2</c:v>
                </c:pt>
                <c:pt idx="3">
                  <c:v>7.969335668945772E-2</c:v>
                </c:pt>
                <c:pt idx="4">
                  <c:v>7.6349321454470112E-2</c:v>
                </c:pt>
                <c:pt idx="5">
                  <c:v>7.2761861709140924E-2</c:v>
                </c:pt>
                <c:pt idx="6">
                  <c:v>6.7497315929253593E-2</c:v>
                </c:pt>
                <c:pt idx="7">
                  <c:v>5.8446267293257873E-2</c:v>
                </c:pt>
                <c:pt idx="8">
                  <c:v>4.9914298091955377E-2</c:v>
                </c:pt>
                <c:pt idx="9">
                  <c:v>3.6614206186430041E-2</c:v>
                </c:pt>
                <c:pt idx="10">
                  <c:v>9.2079104321439783E-3</c:v>
                </c:pt>
                <c:pt idx="11">
                  <c:v>3.1413612565445101E-3</c:v>
                </c:pt>
                <c:pt idx="12">
                  <c:v>0</c:v>
                </c:pt>
              </c:numCache>
            </c:numRef>
          </c:val>
        </c:ser>
        <c:ser>
          <c:idx val="1"/>
          <c:order val="3"/>
          <c:tx>
            <c:strRef>
              <c:f>'current decomposition'!$P$5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decomposition'!$Q$5:$AC$5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9.4950179879829136E-2</c:v>
                </c:pt>
                <c:pt idx="2">
                  <c:v>9.0532382773137077E-2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3.2365744422585954E-2</c:v>
                </c:pt>
                <c:pt idx="10">
                  <c:v>8.0569216281259921E-3</c:v>
                </c:pt>
                <c:pt idx="11">
                  <c:v>2.0942408376963379E-3</c:v>
                </c:pt>
                <c:pt idx="12">
                  <c:v>0</c:v>
                </c:pt>
              </c:numCache>
            </c:numRef>
          </c:val>
        </c:ser>
        <c:ser>
          <c:idx val="0"/>
          <c:order val="4"/>
          <c:tx>
            <c:strRef>
              <c:f>'current decomposition'!$P$4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decomposition'!$Q$4:$AC$4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7.7338180311349355E-2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9.2651366037878186E-2</c:v>
                </c:pt>
                <c:pt idx="8">
                  <c:v>0.10230547550432269</c:v>
                </c:pt>
                <c:pt idx="9">
                  <c:v>0.12152065631409317</c:v>
                </c:pt>
                <c:pt idx="10">
                  <c:v>0.18677409228837519</c:v>
                </c:pt>
                <c:pt idx="11">
                  <c:v>0.20209424083769667</c:v>
                </c:pt>
                <c:pt idx="12">
                  <c:v>0.25233644859813037</c:v>
                </c:pt>
              </c:numCache>
            </c:numRef>
          </c:val>
        </c:ser>
        <c:ser>
          <c:idx val="3"/>
          <c:order val="5"/>
          <c:tx>
            <c:strRef>
              <c:f>'current decomposition'!$P$20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decomposition'!$Q$20:$AC$20</c:f>
              <c:numCache>
                <c:formatCode>0%</c:formatCode>
                <c:ptCount val="13"/>
                <c:pt idx="0">
                  <c:v>0.17492607033207141</c:v>
                </c:pt>
                <c:pt idx="1">
                  <c:v>0.16658190653783145</c:v>
                </c:pt>
                <c:pt idx="2">
                  <c:v>0.14759424766676427</c:v>
                </c:pt>
                <c:pt idx="3">
                  <c:v>0.13827202350680906</c:v>
                </c:pt>
                <c:pt idx="4">
                  <c:v>0.12006630063192798</c:v>
                </c:pt>
                <c:pt idx="5">
                  <c:v>0.11296641615339698</c:v>
                </c:pt>
                <c:pt idx="6">
                  <c:v>9.4846584166807968E-2</c:v>
                </c:pt>
                <c:pt idx="7">
                  <c:v>7.834587457502612E-2</c:v>
                </c:pt>
                <c:pt idx="8">
                  <c:v>6.0688252246143423E-2</c:v>
                </c:pt>
                <c:pt idx="9">
                  <c:v>4.5037880373362357E-2</c:v>
                </c:pt>
                <c:pt idx="10">
                  <c:v>5.6293816051062054E-2</c:v>
                </c:pt>
                <c:pt idx="11">
                  <c:v>7.2251308900523559E-2</c:v>
                </c:pt>
                <c:pt idx="12">
                  <c:v>4.672897196261689E-2</c:v>
                </c:pt>
              </c:numCache>
            </c:numRef>
          </c:val>
        </c:ser>
        <c:ser>
          <c:idx val="2"/>
          <c:order val="6"/>
          <c:tx>
            <c:strRef>
              <c:f>'current decomposition'!$P$6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'current decomposition'!$Q$2:$AC$2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'current decomposition'!$Q$6:$AC$6</c:f>
              <c:numCache>
                <c:formatCode>0%</c:formatCode>
                <c:ptCount val="13"/>
                <c:pt idx="0">
                  <c:v>0.13997664387560979</c:v>
                </c:pt>
                <c:pt idx="1">
                  <c:v>0.1725056977642162</c:v>
                </c:pt>
                <c:pt idx="2">
                  <c:v>0.2030739383893844</c:v>
                </c:pt>
                <c:pt idx="3">
                  <c:v>0.22335235727336084</c:v>
                </c:pt>
                <c:pt idx="4">
                  <c:v>0.26130359850446888</c:v>
                </c:pt>
                <c:pt idx="5">
                  <c:v>0.28356030212277067</c:v>
                </c:pt>
                <c:pt idx="6">
                  <c:v>0.33430336591889487</c:v>
                </c:pt>
                <c:pt idx="7">
                  <c:v>0.39168228435813673</c:v>
                </c:pt>
                <c:pt idx="8">
                  <c:v>0.46006856152643588</c:v>
                </c:pt>
                <c:pt idx="9">
                  <c:v>0.5357770708635059</c:v>
                </c:pt>
                <c:pt idx="10">
                  <c:v>0.59568902375222288</c:v>
                </c:pt>
                <c:pt idx="11">
                  <c:v>0.5937172774869105</c:v>
                </c:pt>
                <c:pt idx="12">
                  <c:v>0.67289719626168343</c:v>
                </c:pt>
              </c:numCache>
            </c:numRef>
          </c:val>
        </c:ser>
        <c:overlap val="100"/>
        <c:axId val="66838528"/>
        <c:axId val="66840064"/>
      </c:barChart>
      <c:catAx>
        <c:axId val="66838528"/>
        <c:scaling>
          <c:orientation val="minMax"/>
        </c:scaling>
        <c:axPos val="b"/>
        <c:tickLblPos val="nextTo"/>
        <c:crossAx val="66840064"/>
        <c:crosses val="autoZero"/>
        <c:auto val="1"/>
        <c:lblAlgn val="ctr"/>
        <c:lblOffset val="100"/>
      </c:catAx>
      <c:valAx>
        <c:axId val="66840064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6838528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AIEEE 2012 -  Procedure 1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843285214348206"/>
          <c:y val="0.13329917664401539"/>
          <c:w val="0.69001290463691956"/>
          <c:h val="0.56137166073418965"/>
        </c:manualLayout>
      </c:layout>
      <c:barChart>
        <c:barDir val="col"/>
        <c:grouping val="stacked"/>
        <c:ser>
          <c:idx val="4"/>
          <c:order val="0"/>
          <c:tx>
            <c:strRef>
              <c:f>'new decompositions'!$A$19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decompositions'!$B$19:$N$19</c:f>
              <c:numCache>
                <c:formatCode>0%</c:formatCode>
                <c:ptCount val="13"/>
                <c:pt idx="0">
                  <c:v>0.50565831606705602</c:v>
                </c:pt>
                <c:pt idx="1">
                  <c:v>0.48897720851384446</c:v>
                </c:pt>
                <c:pt idx="2">
                  <c:v>0.47850456728505486</c:v>
                </c:pt>
                <c:pt idx="3">
                  <c:v>0.46803352797136899</c:v>
                </c:pt>
                <c:pt idx="4">
                  <c:v>0.45561352293059593</c:v>
                </c:pt>
                <c:pt idx="5">
                  <c:v>0.44005085703522301</c:v>
                </c:pt>
                <c:pt idx="6">
                  <c:v>0.41943680542475054</c:v>
                </c:pt>
                <c:pt idx="7">
                  <c:v>0.39192579338920913</c:v>
                </c:pt>
                <c:pt idx="8">
                  <c:v>0.34793746468261433</c:v>
                </c:pt>
                <c:pt idx="9">
                  <c:v>0.25988134475939301</c:v>
                </c:pt>
                <c:pt idx="10">
                  <c:v>0.27144815318614601</c:v>
                </c:pt>
                <c:pt idx="11">
                  <c:v>0.15976963350785336</c:v>
                </c:pt>
                <c:pt idx="12">
                  <c:v>0.129791666666666</c:v>
                </c:pt>
              </c:numCache>
            </c:numRef>
          </c:val>
        </c:ser>
        <c:ser>
          <c:idx val="6"/>
          <c:order val="1"/>
          <c:tx>
            <c:strRef>
              <c:f>'new decompositions'!$A$17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decompositions'!$B$17:$N$17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7.7338180311349355E-2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9.2651366037878186E-2</c:v>
                </c:pt>
                <c:pt idx="8">
                  <c:v>0.10230547550432269</c:v>
                </c:pt>
                <c:pt idx="9">
                  <c:v>0.128250284885528</c:v>
                </c:pt>
                <c:pt idx="10">
                  <c:v>3.7714764047295103E-2</c:v>
                </c:pt>
                <c:pt idx="11">
                  <c:v>1.0963350785340303E-2</c:v>
                </c:pt>
                <c:pt idx="12">
                  <c:v>4.1666666666666597E-3</c:v>
                </c:pt>
              </c:numCache>
            </c:numRef>
          </c:val>
        </c:ser>
        <c:ser>
          <c:idx val="5"/>
          <c:order val="2"/>
          <c:tx>
            <c:strRef>
              <c:f>'new decompositions'!$A$18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decompositions'!$B$18:$N$18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9.4950179879829136E-2</c:v>
                </c:pt>
                <c:pt idx="2">
                  <c:v>9.0532382773137077E-2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2.9872955181149581E-2</c:v>
                </c:pt>
                <c:pt idx="10">
                  <c:v>5.4704405148059014E-2</c:v>
                </c:pt>
                <c:pt idx="11">
                  <c:v>3.2869109947643943E-2</c:v>
                </c:pt>
                <c:pt idx="12">
                  <c:v>1.8229166666666619E-2</c:v>
                </c:pt>
              </c:numCache>
            </c:numRef>
          </c:val>
        </c:ser>
        <c:ser>
          <c:idx val="1"/>
          <c:order val="3"/>
          <c:tx>
            <c:strRef>
              <c:f>'new decompositions'!$A$16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decompositions'!$B$16:$N$16</c:f>
              <c:numCache>
                <c:formatCode>0%</c:formatCode>
                <c:ptCount val="13"/>
                <c:pt idx="0">
                  <c:v>0.10174044076097113</c:v>
                </c:pt>
                <c:pt idx="1">
                  <c:v>9.2838576003013693E-2</c:v>
                </c:pt>
                <c:pt idx="2">
                  <c:v>8.7966851869290846E-2</c:v>
                </c:pt>
                <c:pt idx="3">
                  <c:v>8.372386513467725E-2</c:v>
                </c:pt>
                <c:pt idx="4">
                  <c:v>7.8434880873905224E-2</c:v>
                </c:pt>
                <c:pt idx="5">
                  <c:v>7.258429082689781E-2</c:v>
                </c:pt>
                <c:pt idx="6">
                  <c:v>6.4230551893011884E-2</c:v>
                </c:pt>
                <c:pt idx="7">
                  <c:v>5.6227516715321495E-2</c:v>
                </c:pt>
                <c:pt idx="8">
                  <c:v>4.7091731022791516E-2</c:v>
                </c:pt>
                <c:pt idx="9">
                  <c:v>3.127978152368395E-2</c:v>
                </c:pt>
                <c:pt idx="10">
                  <c:v>3.3684210526315754E-2</c:v>
                </c:pt>
                <c:pt idx="11">
                  <c:v>9.6230366492146609E-3</c:v>
                </c:pt>
                <c:pt idx="12">
                  <c:v>2.9166666666666599E-3</c:v>
                </c:pt>
              </c:numCache>
            </c:numRef>
          </c:val>
        </c:ser>
        <c:ser>
          <c:idx val="0"/>
          <c:order val="4"/>
          <c:tx>
            <c:strRef>
              <c:f>'new decompositions'!$A$15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decompositions'!$B$15:$N$15</c:f>
              <c:numCache>
                <c:formatCode>0%</c:formatCode>
                <c:ptCount val="13"/>
                <c:pt idx="0">
                  <c:v>7.1953286871350497E-2</c:v>
                </c:pt>
                <c:pt idx="1">
                  <c:v>7.6112262196270403E-2</c:v>
                </c:pt>
                <c:pt idx="2">
                  <c:v>7.7811470006591998E-2</c:v>
                </c:pt>
                <c:pt idx="3">
                  <c:v>7.8655113957430703E-2</c:v>
                </c:pt>
                <c:pt idx="4">
                  <c:v>8.1265655899802225E-2</c:v>
                </c:pt>
                <c:pt idx="5">
                  <c:v>8.3631569033716338E-2</c:v>
                </c:pt>
                <c:pt idx="6">
                  <c:v>8.7515539649651503E-2</c:v>
                </c:pt>
                <c:pt idx="7">
                  <c:v>9.1486957340615682E-2</c:v>
                </c:pt>
                <c:pt idx="8">
                  <c:v>9.9903936711245006E-2</c:v>
                </c:pt>
                <c:pt idx="9">
                  <c:v>0.127311422921179</c:v>
                </c:pt>
                <c:pt idx="10">
                  <c:v>0.12045202469394101</c:v>
                </c:pt>
                <c:pt idx="11">
                  <c:v>0.18322513089005227</c:v>
                </c:pt>
                <c:pt idx="12">
                  <c:v>0.204375</c:v>
                </c:pt>
              </c:numCache>
            </c:numRef>
          </c:val>
        </c:ser>
        <c:ser>
          <c:idx val="3"/>
          <c:order val="5"/>
          <c:tx>
            <c:strRef>
              <c:f>'new decompositions'!$A$14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decompositions'!$B$14:$N$14</c:f>
              <c:numCache>
                <c:formatCode>0%</c:formatCode>
                <c:ptCount val="13"/>
                <c:pt idx="0">
                  <c:v>0.17263703145601816</c:v>
                </c:pt>
                <c:pt idx="1">
                  <c:v>0.15729892635147827</c:v>
                </c:pt>
                <c:pt idx="2">
                  <c:v>0.14455033430643127</c:v>
                </c:pt>
                <c:pt idx="3">
                  <c:v>0.132525899416085</c:v>
                </c:pt>
                <c:pt idx="4">
                  <c:v>0.12222243149072402</c:v>
                </c:pt>
                <c:pt idx="5">
                  <c:v>0.11154831418346187</c:v>
                </c:pt>
                <c:pt idx="6">
                  <c:v>9.902429836127366E-2</c:v>
                </c:pt>
                <c:pt idx="7">
                  <c:v>8.4395894151991765E-2</c:v>
                </c:pt>
                <c:pt idx="8">
                  <c:v>6.8088152194386797E-2</c:v>
                </c:pt>
                <c:pt idx="9">
                  <c:v>4.8281382427723799E-2</c:v>
                </c:pt>
                <c:pt idx="10">
                  <c:v>4.7586062571936823E-2</c:v>
                </c:pt>
                <c:pt idx="11">
                  <c:v>5.6356020942408429E-2</c:v>
                </c:pt>
                <c:pt idx="12">
                  <c:v>6.489583333333343E-2</c:v>
                </c:pt>
              </c:numCache>
            </c:numRef>
          </c:val>
        </c:ser>
        <c:ser>
          <c:idx val="2"/>
          <c:order val="6"/>
          <c:tx>
            <c:strRef>
              <c:f>'new decompositions'!$A$13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decompositions'!$B$13:$N$13</c:f>
              <c:numCache>
                <c:formatCode>0%</c:formatCode>
                <c:ptCount val="13"/>
                <c:pt idx="0">
                  <c:v>0.14801092484460299</c:v>
                </c:pt>
                <c:pt idx="1">
                  <c:v>0.18477302693539199</c:v>
                </c:pt>
                <c:pt idx="2">
                  <c:v>0.21116677653263016</c:v>
                </c:pt>
                <c:pt idx="3">
                  <c:v>0.23706159352043624</c:v>
                </c:pt>
                <c:pt idx="4">
                  <c:v>0.26246350880497232</c:v>
                </c:pt>
                <c:pt idx="5">
                  <c:v>0.29218496892070073</c:v>
                </c:pt>
                <c:pt idx="6">
                  <c:v>0.329792804671312</c:v>
                </c:pt>
                <c:pt idx="7">
                  <c:v>0.37596383840286246</c:v>
                </c:pt>
                <c:pt idx="8">
                  <c:v>0.43697871538896293</c:v>
                </c:pt>
                <c:pt idx="9">
                  <c:v>0.53324606836801902</c:v>
                </c:pt>
                <c:pt idx="10">
                  <c:v>0.52682954902165857</c:v>
                </c:pt>
                <c:pt idx="11">
                  <c:v>0.59102617801047097</c:v>
                </c:pt>
                <c:pt idx="12">
                  <c:v>0.59802083333333378</c:v>
                </c:pt>
              </c:numCache>
            </c:numRef>
          </c:val>
        </c:ser>
        <c:overlap val="100"/>
        <c:axId val="66873216"/>
        <c:axId val="66874752"/>
      </c:barChart>
      <c:catAx>
        <c:axId val="66873216"/>
        <c:scaling>
          <c:orientation val="minMax"/>
        </c:scaling>
        <c:axPos val="b"/>
        <c:tickLblPos val="nextTo"/>
        <c:crossAx val="66874752"/>
        <c:crosses val="autoZero"/>
        <c:auto val="1"/>
        <c:lblAlgn val="ctr"/>
        <c:lblOffset val="100"/>
      </c:catAx>
      <c:valAx>
        <c:axId val="66874752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6873216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AIEEE 2012 -  Procedure 2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843285214348206"/>
          <c:y val="0.12917534792686997"/>
          <c:w val="0.69001290463691956"/>
          <c:h val="0.56444624834266766"/>
        </c:manualLayout>
      </c:layout>
      <c:barChart>
        <c:barDir val="col"/>
        <c:grouping val="stacked"/>
        <c:ser>
          <c:idx val="4"/>
          <c:order val="0"/>
          <c:tx>
            <c:strRef>
              <c:f>'new decompositions'!$A$29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decompositions'!$B$29:$N$29</c:f>
              <c:numCache>
                <c:formatCode>0%</c:formatCode>
                <c:ptCount val="13"/>
                <c:pt idx="0">
                  <c:v>0.52778677717084099</c:v>
                </c:pt>
                <c:pt idx="1">
                  <c:v>0.51363156903371598</c:v>
                </c:pt>
                <c:pt idx="2">
                  <c:v>0.50245220830586557</c:v>
                </c:pt>
                <c:pt idx="3">
                  <c:v>0.48804482953475248</c:v>
                </c:pt>
                <c:pt idx="4">
                  <c:v>0.4691665881909784</c:v>
                </c:pt>
                <c:pt idx="5">
                  <c:v>0.44466377848935701</c:v>
                </c:pt>
                <c:pt idx="6">
                  <c:v>0.41218873610849432</c:v>
                </c:pt>
                <c:pt idx="7">
                  <c:v>0.36443732931537698</c:v>
                </c:pt>
                <c:pt idx="8">
                  <c:v>0.31132793369749473</c:v>
                </c:pt>
                <c:pt idx="9">
                  <c:v>0.23354713822329126</c:v>
                </c:pt>
                <c:pt idx="10">
                  <c:v>0.12303664921465922</c:v>
                </c:pt>
                <c:pt idx="11">
                  <c:v>7.8541666666666607E-2</c:v>
                </c:pt>
                <c:pt idx="12">
                  <c:v>5.7272727272727246E-2</c:v>
                </c:pt>
              </c:numCache>
            </c:numRef>
          </c:val>
        </c:ser>
        <c:ser>
          <c:idx val="5"/>
          <c:order val="1"/>
          <c:tx>
            <c:strRef>
              <c:f>'new decompositions'!$A$28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decompositions'!$B$28:$N$28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9.4950179879829136E-2</c:v>
                </c:pt>
                <c:pt idx="2">
                  <c:v>9.0532382773137077E-2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5.0822433818143851E-2</c:v>
                </c:pt>
                <c:pt idx="10">
                  <c:v>2.1005235602094247E-2</c:v>
                </c:pt>
                <c:pt idx="11">
                  <c:v>5.4166666666666695E-3</c:v>
                </c:pt>
                <c:pt idx="12">
                  <c:v>2.7272727272727258E-3</c:v>
                </c:pt>
              </c:numCache>
            </c:numRef>
          </c:val>
        </c:ser>
        <c:ser>
          <c:idx val="1"/>
          <c:order val="2"/>
          <c:tx>
            <c:strRef>
              <c:f>'new decompositions'!$A$26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decompositions'!$B$26:$N$26</c:f>
              <c:numCache>
                <c:formatCode>0%</c:formatCode>
                <c:ptCount val="13"/>
                <c:pt idx="0">
                  <c:v>0.11255792051233691</c:v>
                </c:pt>
                <c:pt idx="1">
                  <c:v>0.10230740252401498</c:v>
                </c:pt>
                <c:pt idx="2">
                  <c:v>9.6137112722478504E-2</c:v>
                </c:pt>
                <c:pt idx="3">
                  <c:v>8.817856470145044E-2</c:v>
                </c:pt>
                <c:pt idx="4">
                  <c:v>8.0553724456163447E-2</c:v>
                </c:pt>
                <c:pt idx="5">
                  <c:v>6.9704275758146597E-2</c:v>
                </c:pt>
                <c:pt idx="6">
                  <c:v>5.9301186664155202E-2</c:v>
                </c:pt>
                <c:pt idx="7">
                  <c:v>4.7778510217534598E-2</c:v>
                </c:pt>
                <c:pt idx="8">
                  <c:v>3.6856281785647003E-2</c:v>
                </c:pt>
                <c:pt idx="9">
                  <c:v>2.5127131945170997E-2</c:v>
                </c:pt>
                <c:pt idx="10">
                  <c:v>2.7434554973821937E-3</c:v>
                </c:pt>
                <c:pt idx="11">
                  <c:v>3.1250000000000039E-4</c:v>
                </c:pt>
                <c:pt idx="12">
                  <c:v>0</c:v>
                </c:pt>
              </c:numCache>
            </c:numRef>
          </c:val>
        </c:ser>
        <c:ser>
          <c:idx val="0"/>
          <c:order val="3"/>
          <c:tx>
            <c:strRef>
              <c:f>'new decompositions'!$A$25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decompositions'!$B$25:$N$25</c:f>
              <c:numCache>
                <c:formatCode>0%</c:formatCode>
                <c:ptCount val="13"/>
                <c:pt idx="0">
                  <c:v>5.6059521567150057E-2</c:v>
                </c:pt>
                <c:pt idx="1">
                  <c:v>6.4953851949519678E-2</c:v>
                </c:pt>
                <c:pt idx="2">
                  <c:v>7.0057444203785596E-2</c:v>
                </c:pt>
                <c:pt idx="3">
                  <c:v>7.5445469956677294E-2</c:v>
                </c:pt>
                <c:pt idx="4">
                  <c:v>8.0480271211978344E-2</c:v>
                </c:pt>
                <c:pt idx="5">
                  <c:v>8.6843096628366881E-2</c:v>
                </c:pt>
                <c:pt idx="6">
                  <c:v>9.3821812017329198E-2</c:v>
                </c:pt>
                <c:pt idx="7">
                  <c:v>0.103135888501742</c:v>
                </c:pt>
                <c:pt idx="8">
                  <c:v>0.114102467508005</c:v>
                </c:pt>
                <c:pt idx="9">
                  <c:v>0.12828711938892901</c:v>
                </c:pt>
                <c:pt idx="10">
                  <c:v>0.15284816753926736</c:v>
                </c:pt>
                <c:pt idx="11">
                  <c:v>0.118749999999999</c:v>
                </c:pt>
                <c:pt idx="12">
                  <c:v>0.10454545454545408</c:v>
                </c:pt>
              </c:numCache>
            </c:numRef>
          </c:val>
        </c:ser>
        <c:ser>
          <c:idx val="3"/>
          <c:order val="4"/>
          <c:tx>
            <c:strRef>
              <c:f>'new decompositions'!$A$24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decompositions'!$B$24:$N$24</c:f>
              <c:numCache>
                <c:formatCode>0%</c:formatCode>
                <c:ptCount val="13"/>
                <c:pt idx="0">
                  <c:v>0.19682614428329201</c:v>
                </c:pt>
                <c:pt idx="1">
                  <c:v>0.17586927858353699</c:v>
                </c:pt>
                <c:pt idx="2">
                  <c:v>0.15681702608531817</c:v>
                </c:pt>
                <c:pt idx="3">
                  <c:v>0.13830853268035401</c:v>
                </c:pt>
                <c:pt idx="4">
                  <c:v>0.121548168377436</c:v>
                </c:pt>
                <c:pt idx="5">
                  <c:v>0.10503861367489098</c:v>
                </c:pt>
                <c:pt idx="6">
                  <c:v>8.6385383311357991E-2</c:v>
                </c:pt>
                <c:pt idx="7">
                  <c:v>6.8842640549957604E-2</c:v>
                </c:pt>
                <c:pt idx="8">
                  <c:v>5.330382369561127E-2</c:v>
                </c:pt>
                <c:pt idx="9">
                  <c:v>3.8196086638066278E-2</c:v>
                </c:pt>
                <c:pt idx="10">
                  <c:v>3.9476439790575898E-2</c:v>
                </c:pt>
                <c:pt idx="11">
                  <c:v>1.3229166666666615E-2</c:v>
                </c:pt>
                <c:pt idx="12">
                  <c:v>4.54545454545454E-3</c:v>
                </c:pt>
              </c:numCache>
            </c:numRef>
          </c:val>
        </c:ser>
        <c:ser>
          <c:idx val="2"/>
          <c:order val="5"/>
          <c:tx>
            <c:strRef>
              <c:f>'new decompositions'!$A$23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decompositions'!$B$23:$N$23</c:f>
              <c:numCache>
                <c:formatCode>0%</c:formatCode>
                <c:ptCount val="13"/>
                <c:pt idx="0">
                  <c:v>0.10676963646637712</c:v>
                </c:pt>
                <c:pt idx="1">
                  <c:v>0.14323789790920999</c:v>
                </c:pt>
                <c:pt idx="2">
                  <c:v>0.17453620868254999</c:v>
                </c:pt>
                <c:pt idx="3">
                  <c:v>0.21002260312676499</c:v>
                </c:pt>
                <c:pt idx="4">
                  <c:v>0.24825124776344226</c:v>
                </c:pt>
                <c:pt idx="5">
                  <c:v>0.29375023544923701</c:v>
                </c:pt>
                <c:pt idx="6">
                  <c:v>0.34830288189866293</c:v>
                </c:pt>
                <c:pt idx="7">
                  <c:v>0.41580563141538701</c:v>
                </c:pt>
                <c:pt idx="8">
                  <c:v>0.48440949331324173</c:v>
                </c:pt>
                <c:pt idx="9">
                  <c:v>0.57484252380454104</c:v>
                </c:pt>
                <c:pt idx="10">
                  <c:v>0.68189528795811494</c:v>
                </c:pt>
                <c:pt idx="11">
                  <c:v>0.78916666666666557</c:v>
                </c:pt>
                <c:pt idx="12">
                  <c:v>0.83363636363636151</c:v>
                </c:pt>
              </c:numCache>
            </c:numRef>
          </c:val>
        </c:ser>
        <c:ser>
          <c:idx val="6"/>
          <c:order val="6"/>
          <c:tx>
            <c:strRef>
              <c:f>'new decompositions'!$A$27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decompositions'!$B$22:$N$22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decompositions'!$B$27:$N$27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7.7338180311349355E-2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9.2651366037878186E-2</c:v>
                </c:pt>
                <c:pt idx="8">
                  <c:v>0.10230547550432269</c:v>
                </c:pt>
                <c:pt idx="9">
                  <c:v>2.8189808517317137E-2</c:v>
                </c:pt>
                <c:pt idx="10">
                  <c:v>4.7958115183245999E-3</c:v>
                </c:pt>
                <c:pt idx="11">
                  <c:v>6.2500000000000001E-4</c:v>
                </c:pt>
                <c:pt idx="12">
                  <c:v>0</c:v>
                </c:pt>
              </c:numCache>
            </c:numRef>
          </c:val>
        </c:ser>
        <c:overlap val="100"/>
        <c:axId val="67022848"/>
        <c:axId val="67024384"/>
      </c:barChart>
      <c:catAx>
        <c:axId val="67022848"/>
        <c:scaling>
          <c:orientation val="minMax"/>
        </c:scaling>
        <c:axPos val="b"/>
        <c:tickLblPos val="nextTo"/>
        <c:crossAx val="67024384"/>
        <c:crosses val="autoZero"/>
        <c:auto val="1"/>
        <c:lblAlgn val="ctr"/>
        <c:lblOffset val="100"/>
      </c:catAx>
      <c:valAx>
        <c:axId val="67024384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7022848"/>
        <c:crosses val="autoZero"/>
        <c:crossBetween val="between"/>
        <c:majorUnit val="0.2"/>
      </c:valAx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843285214348206"/>
          <c:y val="8.7405378675491668E-2"/>
          <c:w val="0.69001290463691967"/>
          <c:h val="0.60726539617330488"/>
        </c:manualLayout>
      </c:layout>
      <c:barChart>
        <c:barDir val="col"/>
        <c:grouping val="stacked"/>
        <c:ser>
          <c:idx val="4"/>
          <c:order val="0"/>
          <c:tx>
            <c:strRef>
              <c:f>'new decompositions'!$A$19</c:f>
              <c:strCache>
                <c:ptCount val="1"/>
                <c:pt idx="0">
                  <c:v>All other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decompositions'!$B$19:$N$19</c:f>
              <c:numCache>
                <c:formatCode>0%</c:formatCode>
                <c:ptCount val="13"/>
                <c:pt idx="0">
                  <c:v>0.50565831606705602</c:v>
                </c:pt>
                <c:pt idx="1">
                  <c:v>0.48897720851384435</c:v>
                </c:pt>
                <c:pt idx="2">
                  <c:v>0.47850456728505458</c:v>
                </c:pt>
                <c:pt idx="3">
                  <c:v>0.46803352797136899</c:v>
                </c:pt>
                <c:pt idx="4">
                  <c:v>0.45561352293059593</c:v>
                </c:pt>
                <c:pt idx="5">
                  <c:v>0.44005085703522301</c:v>
                </c:pt>
                <c:pt idx="6">
                  <c:v>0.41943680542475037</c:v>
                </c:pt>
                <c:pt idx="7">
                  <c:v>0.39192579338920874</c:v>
                </c:pt>
                <c:pt idx="8">
                  <c:v>0.34793746468261422</c:v>
                </c:pt>
                <c:pt idx="9">
                  <c:v>0.25988134475939301</c:v>
                </c:pt>
                <c:pt idx="10">
                  <c:v>0.27144815318614601</c:v>
                </c:pt>
                <c:pt idx="11">
                  <c:v>0.15976963350785325</c:v>
                </c:pt>
                <c:pt idx="12">
                  <c:v>0.129791666666666</c:v>
                </c:pt>
              </c:numCache>
            </c:numRef>
          </c:val>
        </c:ser>
        <c:ser>
          <c:idx val="6"/>
          <c:order val="1"/>
          <c:tx>
            <c:strRef>
              <c:f>'new decompositions'!$A$17</c:f>
              <c:strCache>
                <c:ptCount val="1"/>
                <c:pt idx="0">
                  <c:v>UP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decompositions'!$B$17:$N$17</c:f>
              <c:numCache>
                <c:formatCode>0%</c:formatCode>
                <c:ptCount val="13"/>
                <c:pt idx="0">
                  <c:v>7.1349192895217642E-2</c:v>
                </c:pt>
                <c:pt idx="1">
                  <c:v>7.5436514663502333E-2</c:v>
                </c:pt>
                <c:pt idx="2">
                  <c:v>7.7338180311349328E-2</c:v>
                </c:pt>
                <c:pt idx="3">
                  <c:v>7.7404833210902038E-2</c:v>
                </c:pt>
                <c:pt idx="4">
                  <c:v>8.1397210476253229E-2</c:v>
                </c:pt>
                <c:pt idx="5">
                  <c:v>8.2810645872181732E-2</c:v>
                </c:pt>
                <c:pt idx="6">
                  <c:v>8.6690776214424295E-2</c:v>
                </c:pt>
                <c:pt idx="7">
                  <c:v>9.2651366037878116E-2</c:v>
                </c:pt>
                <c:pt idx="8">
                  <c:v>0.10230547550432272</c:v>
                </c:pt>
                <c:pt idx="9">
                  <c:v>0.12825028488552795</c:v>
                </c:pt>
                <c:pt idx="10">
                  <c:v>3.7714764047295103E-2</c:v>
                </c:pt>
                <c:pt idx="11">
                  <c:v>1.0963350785340303E-2</c:v>
                </c:pt>
                <c:pt idx="12">
                  <c:v>4.1666666666666597E-3</c:v>
                </c:pt>
              </c:numCache>
            </c:numRef>
          </c:val>
        </c:ser>
        <c:ser>
          <c:idx val="5"/>
          <c:order val="2"/>
          <c:tx>
            <c:strRef>
              <c:f>'new decompositions'!$A$18</c:f>
              <c:strCache>
                <c:ptCount val="1"/>
                <c:pt idx="0">
                  <c:v>RJ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decompositions'!$B$18:$N$18</c:f>
              <c:numCache>
                <c:formatCode>0%</c:formatCode>
                <c:ptCount val="13"/>
                <c:pt idx="0">
                  <c:v>0.10404776704149478</c:v>
                </c:pt>
                <c:pt idx="1">
                  <c:v>9.495017987982908E-2</c:v>
                </c:pt>
                <c:pt idx="2">
                  <c:v>9.0532382773137035E-2</c:v>
                </c:pt>
                <c:pt idx="3">
                  <c:v>8.4053794428434192E-2</c:v>
                </c:pt>
                <c:pt idx="4">
                  <c:v>8.0869819085917713E-2</c:v>
                </c:pt>
                <c:pt idx="5">
                  <c:v>7.2545252491006004E-2</c:v>
                </c:pt>
                <c:pt idx="6">
                  <c:v>6.4022150647002313E-2</c:v>
                </c:pt>
                <c:pt idx="7">
                  <c:v>5.2597873482572541E-2</c:v>
                </c:pt>
                <c:pt idx="8">
                  <c:v>4.2653180388389743E-2</c:v>
                </c:pt>
                <c:pt idx="9">
                  <c:v>2.987295518114956E-2</c:v>
                </c:pt>
                <c:pt idx="10">
                  <c:v>5.4704405148059014E-2</c:v>
                </c:pt>
                <c:pt idx="11">
                  <c:v>3.2869109947643929E-2</c:v>
                </c:pt>
                <c:pt idx="12">
                  <c:v>1.8229166666666612E-2</c:v>
                </c:pt>
              </c:numCache>
            </c:numRef>
          </c:val>
        </c:ser>
        <c:ser>
          <c:idx val="1"/>
          <c:order val="3"/>
          <c:tx>
            <c:strRef>
              <c:f>'new decompositions'!$A$16</c:f>
              <c:strCache>
                <c:ptCount val="1"/>
                <c:pt idx="0">
                  <c:v>BR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decompositions'!$B$16:$N$16</c:f>
              <c:numCache>
                <c:formatCode>0%</c:formatCode>
                <c:ptCount val="13"/>
                <c:pt idx="0">
                  <c:v>0.10174044076097109</c:v>
                </c:pt>
                <c:pt idx="1">
                  <c:v>9.2838576003013693E-2</c:v>
                </c:pt>
                <c:pt idx="2">
                  <c:v>8.7966851869290846E-2</c:v>
                </c:pt>
                <c:pt idx="3">
                  <c:v>8.3723865134677139E-2</c:v>
                </c:pt>
                <c:pt idx="4">
                  <c:v>7.8434880873905224E-2</c:v>
                </c:pt>
                <c:pt idx="5">
                  <c:v>7.2584290826897768E-2</c:v>
                </c:pt>
                <c:pt idx="6">
                  <c:v>6.4230551893011856E-2</c:v>
                </c:pt>
                <c:pt idx="7">
                  <c:v>5.6227516715321495E-2</c:v>
                </c:pt>
                <c:pt idx="8">
                  <c:v>4.7091731022791482E-2</c:v>
                </c:pt>
                <c:pt idx="9">
                  <c:v>3.1279781523683929E-2</c:v>
                </c:pt>
                <c:pt idx="10">
                  <c:v>3.3684210526315726E-2</c:v>
                </c:pt>
                <c:pt idx="11">
                  <c:v>9.6230366492146575E-3</c:v>
                </c:pt>
                <c:pt idx="12">
                  <c:v>2.9166666666666599E-3</c:v>
                </c:pt>
              </c:numCache>
            </c:numRef>
          </c:val>
        </c:ser>
        <c:ser>
          <c:idx val="0"/>
          <c:order val="4"/>
          <c:tx>
            <c:strRef>
              <c:f>'new decompositions'!$A$15</c:f>
              <c:strCache>
                <c:ptCount val="1"/>
                <c:pt idx="0">
                  <c:v>AP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decompositions'!$B$15:$N$15</c:f>
              <c:numCache>
                <c:formatCode>0%</c:formatCode>
                <c:ptCount val="13"/>
                <c:pt idx="0">
                  <c:v>7.1953286871350497E-2</c:v>
                </c:pt>
                <c:pt idx="1">
                  <c:v>7.6112262196270403E-2</c:v>
                </c:pt>
                <c:pt idx="2">
                  <c:v>7.7811470006591957E-2</c:v>
                </c:pt>
                <c:pt idx="3">
                  <c:v>7.8655113957430703E-2</c:v>
                </c:pt>
                <c:pt idx="4">
                  <c:v>8.1265655899802225E-2</c:v>
                </c:pt>
                <c:pt idx="5">
                  <c:v>8.3631569033716296E-2</c:v>
                </c:pt>
                <c:pt idx="6">
                  <c:v>8.7515539649651503E-2</c:v>
                </c:pt>
                <c:pt idx="7">
                  <c:v>9.1486957340615696E-2</c:v>
                </c:pt>
                <c:pt idx="8">
                  <c:v>9.9903936711245006E-2</c:v>
                </c:pt>
                <c:pt idx="9">
                  <c:v>0.127311422921179</c:v>
                </c:pt>
                <c:pt idx="10">
                  <c:v>0.12045202469394101</c:v>
                </c:pt>
                <c:pt idx="11">
                  <c:v>0.18322513089005218</c:v>
                </c:pt>
                <c:pt idx="12">
                  <c:v>0.204375</c:v>
                </c:pt>
              </c:numCache>
            </c:numRef>
          </c:val>
        </c:ser>
        <c:ser>
          <c:idx val="3"/>
          <c:order val="5"/>
          <c:tx>
            <c:strRef>
              <c:f>'new decompositions'!$A$14</c:f>
              <c:strCache>
                <c:ptCount val="1"/>
                <c:pt idx="0">
                  <c:v>MR  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decompositions'!$B$14:$N$14</c:f>
              <c:numCache>
                <c:formatCode>0%</c:formatCode>
                <c:ptCount val="13"/>
                <c:pt idx="0">
                  <c:v>0.17263703145601811</c:v>
                </c:pt>
                <c:pt idx="1">
                  <c:v>0.15729892635147819</c:v>
                </c:pt>
                <c:pt idx="2">
                  <c:v>0.14455033430643119</c:v>
                </c:pt>
                <c:pt idx="3">
                  <c:v>0.132525899416085</c:v>
                </c:pt>
                <c:pt idx="4">
                  <c:v>0.12222243149072402</c:v>
                </c:pt>
                <c:pt idx="5">
                  <c:v>0.11154831418346192</c:v>
                </c:pt>
                <c:pt idx="6">
                  <c:v>9.9024298361273549E-2</c:v>
                </c:pt>
                <c:pt idx="7">
                  <c:v>8.4395894151991765E-2</c:v>
                </c:pt>
                <c:pt idx="8">
                  <c:v>6.8088152194386797E-2</c:v>
                </c:pt>
                <c:pt idx="9">
                  <c:v>4.8281382427723799E-2</c:v>
                </c:pt>
                <c:pt idx="10">
                  <c:v>4.7586062571936823E-2</c:v>
                </c:pt>
                <c:pt idx="11">
                  <c:v>5.6356020942408394E-2</c:v>
                </c:pt>
                <c:pt idx="12">
                  <c:v>6.4895833333333403E-2</c:v>
                </c:pt>
              </c:numCache>
            </c:numRef>
          </c:val>
        </c:ser>
        <c:ser>
          <c:idx val="2"/>
          <c:order val="6"/>
          <c:tx>
            <c:strRef>
              <c:f>'new decompositions'!$A$13</c:f>
              <c:strCache>
                <c:ptCount val="1"/>
                <c:pt idx="0">
                  <c:v>CBSE</c:v>
                </c:pt>
              </c:strCache>
            </c:strRef>
          </c:tx>
          <c:cat>
            <c:strRef>
              <c:f>'new decompositions'!$B$12:$N$12</c:f>
              <c:strCache>
                <c:ptCount val="13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 to 99</c:v>
                </c:pt>
                <c:pt idx="10">
                  <c:v>99 to 99.9</c:v>
                </c:pt>
                <c:pt idx="11">
                  <c:v>99.9 to 99.99</c:v>
                </c:pt>
                <c:pt idx="12">
                  <c:v>above 99.99</c:v>
                </c:pt>
              </c:strCache>
            </c:strRef>
          </c:cat>
          <c:val>
            <c:numRef>
              <c:f>'new decompositions'!$B$13:$N$13</c:f>
              <c:numCache>
                <c:formatCode>0%</c:formatCode>
                <c:ptCount val="13"/>
                <c:pt idx="0">
                  <c:v>0.14801092484460299</c:v>
                </c:pt>
                <c:pt idx="1">
                  <c:v>0.18477302693539199</c:v>
                </c:pt>
                <c:pt idx="2">
                  <c:v>0.21116677653263011</c:v>
                </c:pt>
                <c:pt idx="3">
                  <c:v>0.23706159352043613</c:v>
                </c:pt>
                <c:pt idx="4">
                  <c:v>0.26246350880497221</c:v>
                </c:pt>
                <c:pt idx="5">
                  <c:v>0.29218496892070051</c:v>
                </c:pt>
                <c:pt idx="6">
                  <c:v>0.329792804671312</c:v>
                </c:pt>
                <c:pt idx="7">
                  <c:v>0.37596383840286235</c:v>
                </c:pt>
                <c:pt idx="8">
                  <c:v>0.4369787153889626</c:v>
                </c:pt>
                <c:pt idx="9">
                  <c:v>0.53324606836801902</c:v>
                </c:pt>
                <c:pt idx="10">
                  <c:v>0.52682954902165857</c:v>
                </c:pt>
                <c:pt idx="11">
                  <c:v>0.59102617801047097</c:v>
                </c:pt>
                <c:pt idx="12">
                  <c:v>0.59802083333333345</c:v>
                </c:pt>
              </c:numCache>
            </c:numRef>
          </c:val>
        </c:ser>
        <c:overlap val="100"/>
        <c:axId val="67072768"/>
        <c:axId val="67074304"/>
      </c:barChart>
      <c:catAx>
        <c:axId val="67072768"/>
        <c:scaling>
          <c:orientation val="minMax"/>
        </c:scaling>
        <c:axPos val="b"/>
        <c:tickLblPos val="nextTo"/>
        <c:crossAx val="67074304"/>
        <c:crosses val="autoZero"/>
        <c:auto val="1"/>
        <c:lblAlgn val="ctr"/>
        <c:lblOffset val="100"/>
      </c:catAx>
      <c:valAx>
        <c:axId val="67074304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670727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CB24-6E68-4050-9B1E-3C30D412F1C6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57231-B36B-42CC-87D2-4E00C3944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DF69B-9609-4744-8C3F-A7CFA9507923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3DFDB-FE44-4203-8A62-0CC5203A3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0E2C-D221-4BD1-ABC8-D67300992029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2E6A6-CC52-4B26-A39E-78F4B70F8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F87FB-EC53-4E1A-BAB9-8737F5FDAD36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3C2C-F12C-4F10-8372-C4275B5A3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47D7-E5EE-4770-BD9D-C8EA78D152A6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E49D7-4653-4F8A-9CDD-486312332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2506-2420-4480-84E0-3D8A0383AF32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B8ED-2FDD-4368-BA89-6AE9837E7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FC26E-05F1-40D3-A648-C23AD7C7AFB3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87A0C-A3FF-4F81-A99E-1D1E4A977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9AC4-7AFD-4CB4-8D1D-D18CF1392725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FFDA7-A2E4-484B-AF8B-DC3251F78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E2C69-0BC1-4A50-95E4-B16DE81881A5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78487-2E9C-4AB2-A2D5-EBE5E16EB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096EA-021A-4CC0-B25F-CE922F6D8C69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B98F2-A1AB-4B83-AE96-A0413A176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41EE4-7D1B-4D2C-A32E-54145240B6D4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DC1F-DB21-49A8-900A-C82B4BF90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9D7BBD-5F0A-4CC7-8CBA-3E00DCA26A91}" type="datetimeFigureOut">
              <a:rPr lang="en-US"/>
              <a:pPr>
                <a:defRPr/>
              </a:pPr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BE4695-316C-43F0-87D3-F9E114425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Comparison of two Normalization Procedures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Results of some statistical analysis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Issue 2: Performance pattern of different boards (distribution of students in different percentile ranges)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4648200" y="1524000"/>
          <a:ext cx="4495800" cy="2676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0" y="4191000"/>
          <a:ext cx="45339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0" y="1524000"/>
          <a:ext cx="4460297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3124200" y="1600200"/>
            <a:ext cx="1223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Current </a:t>
            </a:r>
          </a:p>
          <a:p>
            <a:r>
              <a:rPr lang="en-US"/>
              <a:t>procedure</a:t>
            </a: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7696200" y="1676400"/>
            <a:ext cx="1441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Procedure 1</a:t>
            </a:r>
          </a:p>
        </p:txBody>
      </p:sp>
      <p:sp>
        <p:nvSpPr>
          <p:cNvPr id="11272" name="TextBox 8"/>
          <p:cNvSpPr txBox="1">
            <a:spLocks noChangeArrowheads="1"/>
          </p:cNvSpPr>
          <p:nvPr/>
        </p:nvSpPr>
        <p:spPr bwMode="auto">
          <a:xfrm>
            <a:off x="3048000" y="4343400"/>
            <a:ext cx="1441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Procedure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3000" y="5105400"/>
            <a:ext cx="38862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4" name="TextBox 11"/>
          <p:cNvSpPr txBox="1">
            <a:spLocks noChangeArrowheads="1"/>
          </p:cNvSpPr>
          <p:nvPr/>
        </p:nvSpPr>
        <p:spPr bwMode="auto">
          <a:xfrm>
            <a:off x="4953000" y="5105400"/>
            <a:ext cx="39735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Disparity among the distributions </a:t>
            </a:r>
          </a:p>
          <a:p>
            <a:r>
              <a:rPr lang="en-US" sz="2000"/>
              <a:t>is the least for Procedure 1.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 3: The question of fairness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In 2012, five students (4 from CBSE, 1 from Maharashtra board) were tied at</a:t>
            </a:r>
          </a:p>
          <a:p>
            <a:pPr lvl="1"/>
            <a:r>
              <a:rPr lang="en-AU" sz="2000" smtClean="0"/>
              <a:t>AIEEE aggregate marks of 130 ,</a:t>
            </a:r>
          </a:p>
          <a:p>
            <a:pPr lvl="1"/>
            <a:r>
              <a:rPr lang="en-AU" sz="2000" smtClean="0"/>
              <a:t>board percentile of 93.1.</a:t>
            </a:r>
          </a:p>
          <a:p>
            <a:r>
              <a:rPr lang="en-AU" sz="2400" smtClean="0"/>
              <a:t>According to Procedure 1, they shared rank 20,352.</a:t>
            </a:r>
          </a:p>
          <a:p>
            <a:r>
              <a:rPr lang="en-AU" sz="2400" smtClean="0"/>
              <a:t>According to Procedure 2</a:t>
            </a:r>
          </a:p>
          <a:p>
            <a:pPr lvl="1"/>
            <a:r>
              <a:rPr lang="en-AU" sz="2000" smtClean="0"/>
              <a:t>CBSE students had shared rank 18,077,</a:t>
            </a:r>
          </a:p>
          <a:p>
            <a:pPr lvl="1"/>
            <a:r>
              <a:rPr lang="en-AU" sz="2000" smtClean="0"/>
              <a:t>Maharashtra board students had rank 34,175.</a:t>
            </a:r>
          </a:p>
          <a:p>
            <a:r>
              <a:rPr lang="en-AU" sz="2400" smtClean="0"/>
              <a:t>The differential treatment is entirely due to performance of other students of the two boards in AIEEE.</a:t>
            </a:r>
          </a:p>
          <a:p>
            <a:r>
              <a:rPr lang="en-AU" sz="2400" smtClean="0"/>
              <a:t>This goes against the principle of fairness.</a:t>
            </a:r>
            <a:endParaRPr lang="en-US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 4: Sampling bias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3276600" cy="3124200"/>
          </a:xfrm>
        </p:spPr>
        <p:txBody>
          <a:bodyPr/>
          <a:lstStyle/>
          <a:p>
            <a:r>
              <a:rPr lang="en-US" sz="2000" smtClean="0"/>
              <a:t>Procedure 2 requires the assumption</a:t>
            </a:r>
          </a:p>
          <a:p>
            <a:pPr marL="742950" lvl="2" indent="-342900"/>
            <a:r>
              <a:rPr lang="en-AU" smtClean="0"/>
              <a:t>Board to board difference in merit distribution is captured by </a:t>
            </a:r>
            <a:r>
              <a:rPr lang="en-AU" i="1" smtClean="0"/>
              <a:t>differences in performance patterns of students of various boards in JEE-Main</a:t>
            </a:r>
            <a:r>
              <a:rPr lang="en-AU" smtClean="0"/>
              <a:t> .</a:t>
            </a:r>
          </a:p>
          <a:p>
            <a:endParaRPr lang="en-US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3581400" y="1676400"/>
          <a:ext cx="5181603" cy="2880360"/>
        </p:xfrm>
        <a:graphic>
          <a:graphicData uri="http://schemas.openxmlformats.org/drawingml/2006/table">
            <a:tbl>
              <a:tblPr/>
              <a:tblGrid>
                <a:gridCol w="1295400"/>
                <a:gridCol w="533400"/>
                <a:gridCol w="685800"/>
                <a:gridCol w="661335"/>
                <a:gridCol w="1002834"/>
                <a:gridCol w="1002834"/>
              </a:tblGrid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Proportion of AIEEE candidates in percentile range (board aggregate)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Board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0-20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20-50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50-80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Above 80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Assam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2%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98%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CBSE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29%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15%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37%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Jharkhand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16%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5%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5%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74%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Maharashtra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8%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69%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Mizoram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2%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96%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5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Uttarakhand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14%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3%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4%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latin typeface="Arial"/>
                          <a:ea typeface="Times New Roman"/>
                          <a:cs typeface="Times New Roman"/>
                        </a:rPr>
                        <a:t>79%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dirty="0"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627" marR="4962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4800600"/>
            <a:ext cx="8077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</a:rPr>
              <a:t>For this assumption to hold, sampling of AIEEE candidates from the boards should follow the same pattern.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However, 2012 data shows that AIEEE attracts different profiles of students from different boards.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US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summary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724400"/>
          </a:xfrm>
        </p:spPr>
        <p:txBody>
          <a:bodyPr/>
          <a:lstStyle/>
          <a:p>
            <a:pPr eaLnBrk="1" hangingPunct="1"/>
            <a:r>
              <a:rPr lang="en-IN" sz="2000" dirty="0" smtClean="0"/>
              <a:t>Students of </a:t>
            </a:r>
            <a:r>
              <a:rPr lang="en-IN" sz="2000" dirty="0" smtClean="0"/>
              <a:t>different </a:t>
            </a:r>
            <a:r>
              <a:rPr lang="en-IN" sz="2000" dirty="0" smtClean="0"/>
              <a:t>boards </a:t>
            </a:r>
            <a:r>
              <a:rPr lang="en-IN" sz="2000" dirty="0" smtClean="0"/>
              <a:t>face different types/levels of difficulty </a:t>
            </a:r>
            <a:r>
              <a:rPr lang="en-IN" sz="2000" dirty="0" smtClean="0"/>
              <a:t>in AIEEE.</a:t>
            </a:r>
          </a:p>
          <a:p>
            <a:pPr eaLnBrk="1" hangingPunct="1"/>
            <a:r>
              <a:rPr lang="en-IN" sz="2000" dirty="0" smtClean="0"/>
              <a:t>The presence of these factors confound any presumed board-to-board difference in merit distributions.</a:t>
            </a:r>
          </a:p>
          <a:p>
            <a:pPr eaLnBrk="1" hangingPunct="1"/>
            <a:r>
              <a:rPr lang="en-IN" sz="2000" dirty="0" smtClean="0"/>
              <a:t>Board-to-board difference in performance patterns in AIEEE is vast.</a:t>
            </a:r>
          </a:p>
          <a:p>
            <a:pPr eaLnBrk="1" hangingPunct="1"/>
            <a:r>
              <a:rPr lang="en-IN" sz="2000" dirty="0" smtClean="0"/>
              <a:t>Use of AIEEE marks for ‘tracking’ would produce drastic amount of compensation.</a:t>
            </a:r>
          </a:p>
          <a:p>
            <a:pPr eaLnBrk="1" hangingPunct="1"/>
            <a:r>
              <a:rPr lang="en-IN" sz="2000" dirty="0" smtClean="0"/>
              <a:t>Such levels of unequal treatment of percentiles of different boards, based on presumptions, is unfair.</a:t>
            </a:r>
          </a:p>
          <a:p>
            <a:pPr eaLnBrk="1" hangingPunct="1"/>
            <a:r>
              <a:rPr lang="en-IN" sz="2000" dirty="0" smtClean="0"/>
              <a:t>Procedure 2 also penalizes a student for poor performance of peers from same board.</a:t>
            </a:r>
          </a:p>
          <a:p>
            <a:pPr eaLnBrk="1" hangingPunct="1"/>
            <a:r>
              <a:rPr lang="en-IN" sz="2000" dirty="0" smtClean="0"/>
              <a:t>For large boards, there is a strong reason to presume a common merit distribution.</a:t>
            </a:r>
          </a:p>
          <a:p>
            <a:pPr eaLnBrk="1" hangingPunct="1"/>
            <a:r>
              <a:rPr lang="en-IN" sz="2000" dirty="0" smtClean="0"/>
              <a:t>Procedure 1 produces a more equitable pattern of performance of students of different boards.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Criteria that are NOT appropriate for choosing between procedures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smtClean="0"/>
              <a:t>Correlation of new and old ranks.</a:t>
            </a:r>
          </a:p>
          <a:p>
            <a:pPr lvl="1"/>
            <a:r>
              <a:rPr lang="en-US" smtClean="0"/>
              <a:t>How much correlation is ideal?</a:t>
            </a:r>
          </a:p>
          <a:p>
            <a:pPr lvl="1"/>
            <a:r>
              <a:rPr lang="en-US" smtClean="0"/>
              <a:t>The more the merrier?</a:t>
            </a:r>
          </a:p>
          <a:p>
            <a:r>
              <a:rPr lang="en-US" smtClean="0"/>
              <a:t>Movement of students from one merit list to another.</a:t>
            </a:r>
          </a:p>
          <a:p>
            <a:pPr lvl="1"/>
            <a:r>
              <a:rPr lang="en-US" smtClean="0"/>
              <a:t>How much movement is ideal?</a:t>
            </a:r>
          </a:p>
          <a:p>
            <a:pPr lvl="1"/>
            <a:r>
              <a:rPr lang="en-US" smtClean="0"/>
              <a:t>The less the merrier?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benchmark for rank correlations</a:t>
            </a:r>
          </a:p>
        </p:txBody>
      </p:sp>
      <p:sp>
        <p:nvSpPr>
          <p:cNvPr id="1638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smtClean="0"/>
              <a:t>Rank correlation between board and AIEEE marks</a:t>
            </a:r>
            <a:endParaRPr lang="en-US" sz="2000" b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</p:nvPr>
        </p:nvGraphicFramePr>
        <p:xfrm>
          <a:off x="457200" y="2438400"/>
          <a:ext cx="4343400" cy="3657600"/>
        </p:xfrm>
        <a:graphic>
          <a:graphicData uri="http://schemas.openxmlformats.org/drawingml/2006/table">
            <a:tbl>
              <a:tblPr/>
              <a:tblGrid>
                <a:gridCol w="1371600"/>
                <a:gridCol w="2971800"/>
              </a:tblGrid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Board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Spearman 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rank 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correlation with AIEEE aggregate marks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Assam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0.4124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CBSE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0.6891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Jharkhand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0.1926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Maharashtra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0.4322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Mizoram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0.2919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Uttarakhand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0.3235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All matched samples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0.4841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815" marR="5681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16411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953000" y="1143000"/>
            <a:ext cx="3733800" cy="639763"/>
          </a:xfrm>
        </p:spPr>
        <p:txBody>
          <a:bodyPr/>
          <a:lstStyle/>
          <a:p>
            <a:r>
              <a:rPr lang="en-US" b="0" smtClean="0"/>
              <a:t>Observations</a:t>
            </a:r>
          </a:p>
        </p:txBody>
      </p:sp>
      <p:sp>
        <p:nvSpPr>
          <p:cNvPr id="16412" name="Content Placeholder 8"/>
          <p:cNvSpPr>
            <a:spLocks noGrp="1"/>
          </p:cNvSpPr>
          <p:nvPr>
            <p:ph sz="quarter" idx="4"/>
          </p:nvPr>
        </p:nvSpPr>
        <p:spPr>
          <a:xfrm>
            <a:off x="5105400" y="1839913"/>
            <a:ext cx="3810000" cy="4560887"/>
          </a:xfrm>
        </p:spPr>
        <p:txBody>
          <a:bodyPr/>
          <a:lstStyle/>
          <a:p>
            <a:r>
              <a:rPr lang="en-US" smtClean="0"/>
              <a:t>No rank correlation is more than 0.7.</a:t>
            </a:r>
          </a:p>
          <a:p>
            <a:r>
              <a:rPr lang="en-US" smtClean="0"/>
              <a:t>Board examinations are different from AIEEE (measure something else).</a:t>
            </a:r>
          </a:p>
          <a:p>
            <a:r>
              <a:rPr lang="en-US" smtClean="0"/>
              <a:t>CBSE marks have highest rank correlation with AIEEE:</a:t>
            </a:r>
          </a:p>
          <a:p>
            <a:pPr lvl="1"/>
            <a:r>
              <a:rPr lang="en-US" smtClean="0"/>
              <a:t>Similarity of examination pattern,</a:t>
            </a:r>
          </a:p>
          <a:p>
            <a:pPr lvl="1"/>
            <a:r>
              <a:rPr lang="en-US" smtClean="0"/>
              <a:t>Same agency administers CBSE exams and AIEEE.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Correlation of new and old ranks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71488" y="1600200"/>
          <a:ext cx="4010025" cy="4754880"/>
        </p:xfrm>
        <a:graphic>
          <a:graphicData uri="http://schemas.openxmlformats.org/drawingml/2006/table">
            <a:tbl>
              <a:tblPr/>
              <a:tblGrid>
                <a:gridCol w="1281113"/>
                <a:gridCol w="1295400"/>
                <a:gridCol w="1433512"/>
              </a:tblGrid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Board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Rank correlation between 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  A</a:t>
                      </a:r>
                      <a:r>
                        <a:rPr lang="en-US" sz="1600" b="1" baseline="-25000" dirty="0" smtClean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and A</a:t>
                      </a:r>
                      <a:r>
                        <a:rPr lang="en-US" sz="1600" b="1" baseline="-250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Rank correlation between 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    A</a:t>
                      </a:r>
                      <a:r>
                        <a:rPr lang="en-US" sz="1600" b="1" baseline="-25000" dirty="0" smtClean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and A</a:t>
                      </a:r>
                      <a:r>
                        <a:rPr lang="en-US" sz="1600" b="1" baseline="-250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Assam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0.7283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0.8347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CBSE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0.9464</a:t>
                      </a:r>
                      <a:endParaRPr lang="en-US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0.9302</a:t>
                      </a:r>
                      <a:endParaRPr lang="en-US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Jharkhand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0.5782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0.7163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Maharashtra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0.7691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0.8337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Mizoram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0.5936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0.7025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Uttarakhand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0.5996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/>
                          <a:ea typeface="Times New Roman"/>
                          <a:cs typeface="Times New Roman"/>
                        </a:rPr>
                        <a:t>0.7435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All matched samples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0.8559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0.9106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17442" name="Content Placeholder 4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038600" cy="4525963"/>
          </a:xfrm>
        </p:spPr>
        <p:txBody>
          <a:bodyPr/>
          <a:lstStyle/>
          <a:p>
            <a:r>
              <a:rPr lang="en-US" sz="2400" smtClean="0"/>
              <a:t>Not much difference overall, and for CBSE.</a:t>
            </a:r>
          </a:p>
          <a:p>
            <a:r>
              <a:rPr lang="en-US" sz="2400" smtClean="0"/>
              <a:t>For some boards,  Procedure 1 produces lower correlation .</a:t>
            </a:r>
          </a:p>
          <a:p>
            <a:r>
              <a:rPr lang="en-US" sz="2400" smtClean="0"/>
              <a:t>This is in line with observed low correlation between board and AIEEE marks.</a:t>
            </a:r>
          </a:p>
          <a:p>
            <a:r>
              <a:rPr lang="en-US" sz="2400" smtClean="0"/>
              <a:t>Why should large correlation be a good thing?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Movement from old to new rank list</a:t>
            </a:r>
          </a:p>
        </p:txBody>
      </p:sp>
      <p:pic>
        <p:nvPicPr>
          <p:cNvPr id="18435" name="Content Placeholder 4" descr="R1vsR0.emf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219200"/>
            <a:ext cx="4038600" cy="3116263"/>
          </a:xfrm>
        </p:spPr>
      </p:pic>
      <p:pic>
        <p:nvPicPr>
          <p:cNvPr id="18436" name="Picture 6" descr="BoardvsAIEEE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191000"/>
            <a:ext cx="34575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Content Placeholder 5" descr="R2vsR0.emf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219200"/>
            <a:ext cx="403860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648200" y="4495800"/>
            <a:ext cx="4038600" cy="2057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4648200" y="4495800"/>
            <a:ext cx="4038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cs typeface="+mn-cs"/>
              </a:rPr>
              <a:t>Procedure 1 produces greater movement.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cs typeface="+mn-cs"/>
              </a:rPr>
              <a:t>This is in line with observed disparity between board and AIEEE marks.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questions of interest to CBSE</a:t>
            </a:r>
          </a:p>
        </p:txBody>
      </p:sp>
      <p:sp>
        <p:nvSpPr>
          <p:cNvPr id="19459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sz="2800" smtClean="0"/>
              <a:t>What do the correlation patterns and rank movements indicate about the fate of CBSE students?</a:t>
            </a:r>
          </a:p>
          <a:p>
            <a:pPr marL="514350" indent="-514350"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sz="2800" smtClean="0"/>
              <a:t>Will the CBSE students be at a disadvantage under Procedure 1?</a:t>
            </a:r>
          </a:p>
          <a:p>
            <a:pPr marL="514350" indent="-514350"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sz="2800" smtClean="0"/>
              <a:t>Will they get a better deal under Procedure 2?</a:t>
            </a:r>
          </a:p>
          <a:p>
            <a:pPr marL="514350" indent="-514350"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sz="2800" smtClean="0"/>
              <a:t>Will smaller boards gain unfairly from Procedure 1?</a:t>
            </a:r>
          </a:p>
          <a:p>
            <a:pPr marL="514350" indent="-514350">
              <a:spcAft>
                <a:spcPts val="1200"/>
              </a:spcAft>
              <a:buFont typeface="Calibri" pitchFamily="34" charset="0"/>
              <a:buAutoNum type="arabicPeriod"/>
            </a:pPr>
            <a:r>
              <a:rPr lang="en-US" sz="2800" smtClean="0"/>
              <a:t>Is there a possibility of ‘board hopping’ if Procedure 1 is used?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Q1: Correlation patterns and rank movements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876800"/>
          </a:xfrm>
        </p:spPr>
        <p:txBody>
          <a:bodyPr/>
          <a:lstStyle/>
          <a:p>
            <a:r>
              <a:rPr lang="en-US" sz="2400" smtClean="0"/>
              <a:t>Correlation and movement patterns for the two procedures are SIMILAR.</a:t>
            </a:r>
          </a:p>
          <a:p>
            <a:r>
              <a:rPr lang="en-US" sz="2400" smtClean="0"/>
              <a:t>Correlations indicate degree of association/alignment between new and old ranks.</a:t>
            </a:r>
          </a:p>
          <a:p>
            <a:r>
              <a:rPr lang="en-US" sz="2400" smtClean="0"/>
              <a:t>Correlations do not reveal ANYTHING about the relative advantage or disadvantage to CBSE students.</a:t>
            </a:r>
          </a:p>
          <a:p>
            <a:r>
              <a:rPr lang="en-US" sz="2400" smtClean="0"/>
              <a:t>If all CBSE students are pushed down 10,000 places in AIEEE merit list, their rank correlation with board scores would stay the same.</a:t>
            </a:r>
          </a:p>
          <a:p>
            <a:r>
              <a:rPr lang="en-US" sz="2400" smtClean="0"/>
              <a:t>Scatter-plots of rank movement show that students exchange fate with one another .                                                                    – no clue about advantage/disadvantage to CBSE students.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Normalization procedure 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N" sz="2800" smtClean="0"/>
              <a:t>Get percentile (</a:t>
            </a:r>
            <a:r>
              <a:rPr lang="en-IN" sz="2800" i="1" smtClean="0"/>
              <a:t>P</a:t>
            </a:r>
            <a:r>
              <a:rPr lang="en-IN" sz="2800" smtClean="0"/>
              <a:t>) of a student on the basis of 5-subject aggregate scores in board.</a:t>
            </a:r>
            <a:endParaRPr lang="en-US" sz="2800" smtClean="0"/>
          </a:p>
          <a:p>
            <a:pPr eaLnBrk="1" hangingPunct="1"/>
            <a:r>
              <a:rPr lang="en-IN" sz="2800" smtClean="0"/>
              <a:t>Determine the JEE-Main aggregate marks corresponding to percentile P at the All-India level. Regard this as the normalized board score of the student (</a:t>
            </a:r>
            <a:r>
              <a:rPr lang="en-IN" sz="2800" i="1" smtClean="0"/>
              <a:t>B</a:t>
            </a:r>
            <a:r>
              <a:rPr lang="en-IN" sz="2800" baseline="-25000" smtClean="0"/>
              <a:t>1</a:t>
            </a:r>
            <a:r>
              <a:rPr lang="en-IN" sz="2800" smtClean="0"/>
              <a:t>).</a:t>
            </a:r>
            <a:endParaRPr lang="en-US" sz="2800" smtClean="0"/>
          </a:p>
          <a:p>
            <a:pPr eaLnBrk="1" hangingPunct="1"/>
            <a:r>
              <a:rPr lang="en-IN" sz="2800" smtClean="0"/>
              <a:t>Get JEE-Main aggregate marks (</a:t>
            </a:r>
            <a:r>
              <a:rPr lang="en-IN" sz="2800" i="1" smtClean="0"/>
              <a:t>A</a:t>
            </a:r>
            <a:r>
              <a:rPr lang="en-IN" sz="2800" baseline="-25000" smtClean="0"/>
              <a:t>0</a:t>
            </a:r>
            <a:r>
              <a:rPr lang="en-IN" sz="2800" smtClean="0"/>
              <a:t>) of the student.</a:t>
            </a:r>
            <a:endParaRPr lang="en-US" sz="2800" smtClean="0"/>
          </a:p>
          <a:p>
            <a:pPr eaLnBrk="1" hangingPunct="1"/>
            <a:r>
              <a:rPr lang="en-IN" sz="2800" smtClean="0"/>
              <a:t>The composite marks used for drawing merit list is </a:t>
            </a:r>
            <a:endParaRPr lang="en-US" sz="2800" smtClean="0"/>
          </a:p>
          <a:p>
            <a:pPr eaLnBrk="1" hangingPunct="1">
              <a:buFont typeface="Arial" charset="0"/>
              <a:buNone/>
            </a:pPr>
            <a:r>
              <a:rPr lang="en-IN" sz="2800" smtClean="0"/>
              <a:t>		</a:t>
            </a:r>
            <a:r>
              <a:rPr lang="en-IN" sz="2800" i="1" smtClean="0"/>
              <a:t> A</a:t>
            </a:r>
            <a:r>
              <a:rPr lang="en-IN" sz="2800" baseline="-25000" smtClean="0"/>
              <a:t>1</a:t>
            </a:r>
            <a:r>
              <a:rPr lang="en-IN" sz="2800" smtClean="0"/>
              <a:t> = 0.6</a:t>
            </a:r>
            <a:r>
              <a:rPr lang="en-IN" sz="2800" i="1" smtClean="0"/>
              <a:t> A</a:t>
            </a:r>
            <a:r>
              <a:rPr lang="en-IN" sz="2800" baseline="-25000" smtClean="0"/>
              <a:t>0</a:t>
            </a:r>
            <a:r>
              <a:rPr lang="en-IN" sz="2800" smtClean="0"/>
              <a:t> + 0.4</a:t>
            </a:r>
            <a:r>
              <a:rPr lang="en-IN" sz="2800" i="1" smtClean="0"/>
              <a:t> B</a:t>
            </a:r>
            <a:r>
              <a:rPr lang="en-IN" sz="2800" baseline="-25000" smtClean="0"/>
              <a:t>1</a:t>
            </a:r>
            <a:r>
              <a:rPr lang="en-IN" sz="2800" smtClean="0"/>
              <a:t>.</a:t>
            </a:r>
            <a:endParaRPr lang="en-US" sz="28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simulations to answer Q2-Q5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Need simulated data for ALL the boards</a:t>
            </a:r>
          </a:p>
          <a:p>
            <a:r>
              <a:rPr lang="en-US" smtClean="0"/>
              <a:t>Simulation conditions</a:t>
            </a:r>
          </a:p>
          <a:p>
            <a:pPr lvl="1"/>
            <a:r>
              <a:rPr lang="en-US" smtClean="0"/>
              <a:t>10% Random samples chosen from AIEEE 2012 scores data.</a:t>
            </a:r>
          </a:p>
          <a:p>
            <a:pPr lvl="1"/>
            <a:r>
              <a:rPr lang="en-US" smtClean="0"/>
              <a:t>Presumed correlation between AIEEE and board scores:</a:t>
            </a:r>
          </a:p>
          <a:p>
            <a:pPr lvl="2"/>
            <a:r>
              <a:rPr lang="en-US" smtClean="0"/>
              <a:t>Observed correlations for AS, CBSE, JK, MR, MZ, UK</a:t>
            </a:r>
          </a:p>
          <a:p>
            <a:pPr lvl="2"/>
            <a:r>
              <a:rPr lang="en-US" smtClean="0"/>
              <a:t>0.4 for other boards.</a:t>
            </a:r>
          </a:p>
          <a:p>
            <a:pPr lvl="1"/>
            <a:r>
              <a:rPr lang="en-US" smtClean="0"/>
              <a:t>100 separate simulation runs.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Actual performance of CBSE students in AIEEE 2012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/>
            <a:r>
              <a:rPr lang="en-US" sz="2800" smtClean="0"/>
              <a:t>30.1% of all AIEEE candidates are CBSE students. 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However, this groups constitutes</a:t>
            </a:r>
          </a:p>
          <a:p>
            <a:pPr lvl="1" eaLnBrk="1" hangingPunct="1"/>
            <a:r>
              <a:rPr lang="en-US" sz="2400" smtClean="0"/>
              <a:t>66 of the top 100 AIEEE rand holders,</a:t>
            </a:r>
          </a:p>
          <a:p>
            <a:pPr lvl="1" eaLnBrk="1" hangingPunct="1"/>
            <a:r>
              <a:rPr lang="en-US" sz="2400" smtClean="0"/>
              <a:t>608 of the top 1,000 AIEEE rand holders,</a:t>
            </a:r>
          </a:p>
          <a:p>
            <a:pPr lvl="1" eaLnBrk="1" hangingPunct="1"/>
            <a:r>
              <a:rPr lang="en-US" sz="2400" smtClean="0"/>
              <a:t>5,977 of the top 10,000 AIEEE rand holders,</a:t>
            </a:r>
          </a:p>
          <a:p>
            <a:pPr lvl="1" eaLnBrk="1" hangingPunct="1"/>
            <a:r>
              <a:rPr lang="en-US" sz="2400" smtClean="0"/>
              <a:t>54,430 of the top 100,000 AIEEE rand holders.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Share of boards in different percentile ranges of AIEEE 2012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Procedure 1 or 2 would change the shares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419600" y="4495800"/>
            <a:ext cx="4495800" cy="2286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4495800" y="4800600"/>
            <a:ext cx="4267200" cy="18288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Procedure 1 reduces marginally the dominance of CBSE students in merit list ,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Procedure 2 increases drastically that dominance.</a:t>
            </a:r>
            <a:endParaRPr lang="en-US" sz="2000" dirty="0">
              <a:latin typeface="+mn-lt"/>
              <a:cs typeface="+mn-cs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0" y="4191000"/>
          <a:ext cx="4419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0" y="1600200"/>
          <a:ext cx="4343400" cy="262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419600" y="1600200"/>
          <a:ext cx="4572000" cy="269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…and the numbers behind the charts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600200"/>
          <a:ext cx="7238999" cy="1493520"/>
        </p:xfrm>
        <a:graphic>
          <a:graphicData uri="http://schemas.openxmlformats.org/drawingml/2006/table">
            <a:tbl>
              <a:tblPr/>
              <a:tblGrid>
                <a:gridCol w="839948"/>
                <a:gridCol w="513914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71284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Procedure 1: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3352800"/>
          <a:ext cx="7238995" cy="1493520"/>
        </p:xfrm>
        <a:graphic>
          <a:graphicData uri="http://schemas.openxmlformats.org/drawingml/2006/table">
            <a:tbl>
              <a:tblPr/>
              <a:tblGrid>
                <a:gridCol w="839946"/>
                <a:gridCol w="513914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646536"/>
                <a:gridCol w="71284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Procedure 2: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5105400"/>
          <a:ext cx="8077199" cy="1493520"/>
        </p:xfrm>
        <a:graphic>
          <a:graphicData uri="http://schemas.openxmlformats.org/drawingml/2006/table">
            <a:tbl>
              <a:tblPr/>
              <a:tblGrid>
                <a:gridCol w="842646"/>
                <a:gridCol w="515565"/>
                <a:gridCol w="648615"/>
                <a:gridCol w="648615"/>
                <a:gridCol w="648615"/>
                <a:gridCol w="648615"/>
                <a:gridCol w="648615"/>
                <a:gridCol w="648615"/>
                <a:gridCol w="648615"/>
                <a:gridCol w="648615"/>
                <a:gridCol w="715140"/>
                <a:gridCol w="81492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Current scenario: share of boards in different percentile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ranges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of AIEEE 2012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Board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40-50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50-60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60-70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70-80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other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Findings from simulation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1524000" y="1600200"/>
          <a:ext cx="5943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828800"/>
                <a:gridCol w="1371600"/>
                <a:gridCol w="1600200"/>
              </a:tblGrid>
              <a:tr h="2184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Present scenario</a:t>
                      </a:r>
                      <a:endParaRPr lang="en-US" dirty="0"/>
                    </a:p>
                  </a:txBody>
                  <a:tcPr marL="56095" marR="56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 1</a:t>
                      </a:r>
                      <a:endParaRPr lang="en-US" dirty="0"/>
                    </a:p>
                  </a:txBody>
                  <a:tcPr marL="56095" marR="560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Procedure 2</a:t>
                      </a:r>
                      <a:endParaRPr lang="en-US" dirty="0"/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0.01%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65.1%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E39"/>
                          </a:solidFill>
                        </a:rPr>
                        <a:t>61.9%</a:t>
                      </a:r>
                      <a:endParaRPr lang="en-US" dirty="0">
                        <a:solidFill>
                          <a:srgbClr val="007E39"/>
                        </a:solidFill>
                      </a:endParaRPr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82.7%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0.1%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60.5%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60.4%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80.1%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 1%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60.0%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60.0%</a:t>
                      </a:r>
                      <a:endParaRPr lang="en-US" dirty="0"/>
                    </a:p>
                  </a:txBody>
                  <a:tcPr marL="56095" marR="56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69.6%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10%</a:t>
                      </a:r>
                      <a:endParaRPr lang="en-US" dirty="0"/>
                    </a:p>
                  </a:txBody>
                  <a:tcPr marL="56095" marR="56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54.4%</a:t>
                      </a:r>
                      <a:endParaRPr lang="en-US" dirty="0"/>
                    </a:p>
                  </a:txBody>
                  <a:tcPr marL="56095" marR="5609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53.4%</a:t>
                      </a:r>
                      <a:endParaRPr lang="en-US" dirty="0"/>
                    </a:p>
                  </a:txBody>
                  <a:tcPr marL="56095" marR="5609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58.8%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6095" marR="560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59" name="Content Placeholder 4"/>
          <p:cNvSpPr>
            <a:spLocks noGrp="1"/>
          </p:cNvSpPr>
          <p:nvPr>
            <p:ph sz="half" idx="2"/>
          </p:nvPr>
        </p:nvSpPr>
        <p:spPr>
          <a:xfrm>
            <a:off x="1066800" y="3886200"/>
            <a:ext cx="7010400" cy="259080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sz="1800" smtClean="0"/>
              <a:t>Procedure 1 produces a marginal reduction in CBSE’s share at the top; 2% reduction at the top 0.01%.</a:t>
            </a:r>
          </a:p>
          <a:p>
            <a:pPr>
              <a:spcAft>
                <a:spcPts val="300"/>
              </a:spcAft>
            </a:pPr>
            <a:r>
              <a:rPr lang="en-US" sz="1800" smtClean="0"/>
              <a:t>Procedure 2 brings a great windfall to CBSE students.</a:t>
            </a:r>
          </a:p>
          <a:p>
            <a:pPr>
              <a:spcAft>
                <a:spcPts val="300"/>
              </a:spcAft>
            </a:pPr>
            <a:r>
              <a:rPr lang="en-US" sz="1800" smtClean="0"/>
              <a:t>CBSE students gain more and more from Procedure 2 as one goes up the merit list (share at top 1% and top 0.1% increases by 10% and 20%, respectively ).</a:t>
            </a:r>
          </a:p>
          <a:p>
            <a:pPr>
              <a:spcAft>
                <a:spcPts val="300"/>
              </a:spcAft>
            </a:pPr>
            <a:r>
              <a:rPr lang="en-US" sz="1800" smtClean="0"/>
              <a:t>If interest of top CBSE students had been the criterion, Procedure 2 would be a clear winner!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How does Procedure 2 </a:t>
            </a:r>
            <a:r>
              <a:rPr lang="en-US" sz="3600" i="1" smtClean="0"/>
              <a:t>dramatically increase</a:t>
            </a:r>
            <a:r>
              <a:rPr lang="en-US" sz="3600" smtClean="0"/>
              <a:t> CBSE’s share of top-rankers?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smtClean="0"/>
              <a:t>It does so by practically turning the board score into another AIEEE score.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The composite score </a:t>
            </a:r>
            <a:r>
              <a:rPr lang="en-US" sz="2400" i="1" smtClean="0"/>
              <a:t>A</a:t>
            </a:r>
            <a:r>
              <a:rPr lang="en-US" sz="2400" baseline="-25000" smtClean="0"/>
              <a:t>2</a:t>
            </a:r>
            <a:r>
              <a:rPr lang="en-US" sz="2400" smtClean="0"/>
              <a:t> for each board has same mean as </a:t>
            </a:r>
            <a:r>
              <a:rPr lang="en-US" sz="2400" i="1" smtClean="0"/>
              <a:t>A</a:t>
            </a:r>
            <a:r>
              <a:rPr lang="en-US" sz="2400" baseline="-25000" smtClean="0"/>
              <a:t>0</a:t>
            </a:r>
            <a:r>
              <a:rPr lang="en-US" sz="2400" smtClean="0"/>
              <a:t>, but has much smaller spread.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Each set of board scores get more concentrated around their respective means.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In effect, every students gets a second chance to perform at the same mean level.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As a result, CBSE students gain substantially.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Why does Procedure 1 have only a mild effect on CBSE’s share of top-rankers?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798638"/>
            <a:ext cx="8229600" cy="45259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smtClean="0"/>
              <a:t>For CBSE, the students who do well in AIEEE are generally those who do well in board exam.</a:t>
            </a:r>
          </a:p>
          <a:p>
            <a:pPr lvl="1">
              <a:spcAft>
                <a:spcPts val="600"/>
              </a:spcAft>
            </a:pPr>
            <a:r>
              <a:rPr lang="en-US" sz="2400" smtClean="0"/>
              <a:t>They mostly hold on to their position in merit list.</a:t>
            </a:r>
          </a:p>
          <a:p>
            <a:pPr>
              <a:spcAft>
                <a:spcPts val="600"/>
              </a:spcAft>
            </a:pPr>
            <a:r>
              <a:rPr lang="en-US" sz="2800" smtClean="0"/>
              <a:t>For boards with less rank correlation with AIEEE, this is not the case.</a:t>
            </a:r>
          </a:p>
          <a:p>
            <a:pPr lvl="1">
              <a:spcAft>
                <a:spcPts val="600"/>
              </a:spcAft>
            </a:pPr>
            <a:r>
              <a:rPr lang="en-US" sz="2400" smtClean="0"/>
              <a:t>Many AIEEE top-rankers from other boards move towards middle in terms of composite score.</a:t>
            </a:r>
          </a:p>
          <a:p>
            <a:pPr lvl="1">
              <a:spcAft>
                <a:spcPts val="600"/>
              </a:spcAft>
            </a:pPr>
            <a:r>
              <a:rPr lang="en-US" sz="2400" smtClean="0"/>
              <a:t>If their board exams had been better aligned with AIEEE,  they would have gained more from Procedure 1.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Answers to Q2 and Q3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</a:pPr>
            <a:r>
              <a:rPr lang="en-US" sz="2800" dirty="0" smtClean="0"/>
              <a:t>Q1: Will the CBSE students be at a disadvantage under Procedure 1?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sz="2400" dirty="0" smtClean="0"/>
              <a:t>Yes, but marginally so.</a:t>
            </a:r>
          </a:p>
          <a:p>
            <a:pPr marL="514350" indent="-514350">
              <a:spcAft>
                <a:spcPts val="1200"/>
              </a:spcAft>
            </a:pPr>
            <a:r>
              <a:rPr lang="en-US" sz="2800" dirty="0" smtClean="0"/>
              <a:t>Q2: Will they get a better deal under Procedure 2?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sz="2400" dirty="0" smtClean="0"/>
              <a:t>Yes, the top third of the merit list gets PACKED with CBSE students. 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sz="2400" dirty="0" smtClean="0"/>
              <a:t>It is not just a better deal, it is a </a:t>
            </a:r>
            <a:r>
              <a:rPr lang="en-US" sz="2400" dirty="0" smtClean="0"/>
              <a:t>great deal</a:t>
            </a:r>
            <a:r>
              <a:rPr lang="en-US" sz="2400" dirty="0" smtClean="0"/>
              <a:t>. 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sz="2400" dirty="0" smtClean="0"/>
              <a:t>It would not be fair to other boards!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Q4: Will smaller boards gain unfairly from Procedure 1?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495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smtClean="0"/>
              <a:t>A small board may not have same merit distribution as others. It may have </a:t>
            </a:r>
          </a:p>
          <a:p>
            <a:pPr lvl="1">
              <a:spcAft>
                <a:spcPts val="600"/>
              </a:spcAft>
            </a:pPr>
            <a:r>
              <a:rPr lang="en-US" sz="1800" smtClean="0"/>
              <a:t>Stronger students, or</a:t>
            </a:r>
          </a:p>
          <a:p>
            <a:pPr lvl="1">
              <a:spcAft>
                <a:spcPts val="600"/>
              </a:spcAft>
            </a:pPr>
            <a:r>
              <a:rPr lang="en-US" sz="1800" smtClean="0"/>
              <a:t>Weaker students.</a:t>
            </a:r>
          </a:p>
          <a:p>
            <a:pPr>
              <a:spcAft>
                <a:spcPts val="600"/>
              </a:spcAft>
            </a:pPr>
            <a:r>
              <a:rPr lang="en-US" sz="2000" smtClean="0"/>
              <a:t>To say that they gain more (from Procedure 1) than larger boards is to PRESUME that they have weaker students. </a:t>
            </a:r>
          </a:p>
          <a:p>
            <a:pPr>
              <a:spcAft>
                <a:spcPts val="600"/>
              </a:spcAft>
            </a:pPr>
            <a:r>
              <a:rPr lang="en-US" sz="2000" smtClean="0"/>
              <a:t>Percentiles generally correct for board size.</a:t>
            </a:r>
          </a:p>
          <a:p>
            <a:pPr>
              <a:spcAft>
                <a:spcPts val="600"/>
              </a:spcAft>
            </a:pPr>
            <a:r>
              <a:rPr lang="en-US" sz="2000" smtClean="0"/>
              <a:t>Here, percentile of a student is defined as percentage of candidates </a:t>
            </a:r>
            <a:r>
              <a:rPr lang="en-US" sz="2000" i="1" smtClean="0"/>
              <a:t>strictly below</a:t>
            </a:r>
            <a:r>
              <a:rPr lang="en-US" sz="2000" smtClean="0"/>
              <a:t> that student.</a:t>
            </a:r>
          </a:p>
          <a:p>
            <a:pPr>
              <a:spcAft>
                <a:spcPts val="600"/>
              </a:spcAft>
            </a:pPr>
            <a:r>
              <a:rPr lang="en-US" sz="2000" smtClean="0"/>
              <a:t>Toppers of a smaller board will always have a smaller percentile than the toppers of a larger board.</a:t>
            </a:r>
          </a:p>
          <a:p>
            <a:pPr>
              <a:spcAft>
                <a:spcPts val="600"/>
              </a:spcAft>
            </a:pPr>
            <a:r>
              <a:rPr lang="en-US" sz="2000" smtClean="0"/>
              <a:t>Students of smaller boards are also more vulnerable to variations of all kinds.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Normalization procedure 2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IN" sz="2400" smtClean="0"/>
              <a:t>Get percentile (</a:t>
            </a:r>
            <a:r>
              <a:rPr lang="en-IN" sz="2400" i="1" smtClean="0"/>
              <a:t>P</a:t>
            </a:r>
            <a:r>
              <a:rPr lang="en-IN" sz="2400" smtClean="0"/>
              <a:t>) of a student on the basis of 5-subject aggregate scores in board.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Determine the JEE-Main aggregate marks corresponding to percentile </a:t>
            </a:r>
            <a:r>
              <a:rPr lang="en-IN" sz="2400" i="1" smtClean="0"/>
              <a:t>P</a:t>
            </a:r>
            <a:r>
              <a:rPr lang="en-IN" sz="2400" smtClean="0"/>
              <a:t> from the </a:t>
            </a:r>
            <a:r>
              <a:rPr lang="en-IN" sz="2400" u="sng" smtClean="0"/>
              <a:t>set of aggregate marks obtained by different students of that board in JEE-Main</a:t>
            </a:r>
            <a:r>
              <a:rPr lang="en-IN" sz="2400" smtClean="0"/>
              <a:t>. Regard this as the normalized board score of the student (</a:t>
            </a:r>
            <a:r>
              <a:rPr lang="en-IN" sz="2400" i="1" smtClean="0"/>
              <a:t>B</a:t>
            </a:r>
            <a:r>
              <a:rPr lang="en-IN" sz="2400" baseline="-25000" smtClean="0"/>
              <a:t>2</a:t>
            </a:r>
            <a:r>
              <a:rPr lang="en-IN" sz="2400" smtClean="0"/>
              <a:t>).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Get JEE-Main aggregate marks (</a:t>
            </a:r>
            <a:r>
              <a:rPr lang="en-IN" sz="2400" i="1" smtClean="0"/>
              <a:t>A</a:t>
            </a:r>
            <a:r>
              <a:rPr lang="en-IN" sz="2400" baseline="-25000" smtClean="0"/>
              <a:t>0</a:t>
            </a:r>
            <a:r>
              <a:rPr lang="en-IN" sz="2400" smtClean="0"/>
              <a:t>) of the student.</a:t>
            </a:r>
            <a:endParaRPr lang="en-US" sz="2400" smtClean="0"/>
          </a:p>
          <a:p>
            <a:pPr eaLnBrk="1" hangingPunct="1">
              <a:spcAft>
                <a:spcPts val="1200"/>
              </a:spcAft>
            </a:pPr>
            <a:r>
              <a:rPr lang="en-IN" sz="2400" smtClean="0"/>
              <a:t>The composite marks used for drawing merit list is </a:t>
            </a:r>
            <a:endParaRPr lang="en-US" sz="2400" smtClean="0"/>
          </a:p>
          <a:p>
            <a:pPr eaLnBrk="1" hangingPunct="1">
              <a:spcAft>
                <a:spcPts val="1200"/>
              </a:spcAft>
              <a:buFont typeface="Arial" charset="0"/>
              <a:buNone/>
            </a:pPr>
            <a:r>
              <a:rPr lang="en-IN" sz="2400" smtClean="0"/>
              <a:t>		 </a:t>
            </a:r>
            <a:r>
              <a:rPr lang="en-IN" sz="2400" i="1" smtClean="0"/>
              <a:t>A</a:t>
            </a:r>
            <a:r>
              <a:rPr lang="en-IN" sz="2400" baseline="-25000" smtClean="0"/>
              <a:t>2</a:t>
            </a:r>
            <a:r>
              <a:rPr lang="en-IN" sz="2400" smtClean="0"/>
              <a:t> = 0.6</a:t>
            </a:r>
            <a:r>
              <a:rPr lang="en-IN" sz="2400" i="1" smtClean="0"/>
              <a:t> A</a:t>
            </a:r>
            <a:r>
              <a:rPr lang="en-IN" sz="2400" baseline="-25000" smtClean="0"/>
              <a:t>0</a:t>
            </a:r>
            <a:r>
              <a:rPr lang="en-IN" sz="2400" smtClean="0"/>
              <a:t> + 0.4</a:t>
            </a:r>
            <a:r>
              <a:rPr lang="en-IN" sz="2400" i="1" smtClean="0"/>
              <a:t> B</a:t>
            </a:r>
            <a:r>
              <a:rPr lang="en-IN" sz="2400" baseline="-25000" smtClean="0"/>
              <a:t>2</a:t>
            </a:r>
            <a:r>
              <a:rPr lang="en-IN" sz="2400" smtClean="0"/>
              <a:t>.</a:t>
            </a:r>
            <a:endParaRPr lang="en-US" sz="24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Q5: Will Procedure 1 encourage board hopping?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572000"/>
          </a:xfrm>
        </p:spPr>
        <p:txBody>
          <a:bodyPr/>
          <a:lstStyle/>
          <a:p>
            <a:r>
              <a:rPr lang="en-US" sz="2400" smtClean="0"/>
              <a:t>Yes, but TOWARDS CBSE (continuation of current trend) </a:t>
            </a:r>
          </a:p>
          <a:p>
            <a:pPr lvl="1"/>
            <a:r>
              <a:rPr lang="en-US" sz="2000" smtClean="0"/>
              <a:t>CBSE’s loss and other boards’ gain is marginal.</a:t>
            </a:r>
          </a:p>
          <a:p>
            <a:pPr lvl="1"/>
            <a:r>
              <a:rPr lang="en-US" sz="2000" smtClean="0"/>
              <a:t>This loss is only in relation to the </a:t>
            </a:r>
            <a:r>
              <a:rPr lang="en-US" sz="2000" i="1" smtClean="0"/>
              <a:t>present scenario</a:t>
            </a:r>
            <a:r>
              <a:rPr lang="en-US" sz="2000" smtClean="0"/>
              <a:t>; 2013 students cannot hop into 2012 system.</a:t>
            </a:r>
          </a:p>
          <a:p>
            <a:pPr lvl="1"/>
            <a:r>
              <a:rPr lang="en-US" sz="2000" smtClean="0"/>
              <a:t>Even after this minor loss, CBSE students will have continued advantage over students of most other boards in terms of</a:t>
            </a:r>
          </a:p>
          <a:p>
            <a:pPr lvl="2"/>
            <a:r>
              <a:rPr lang="en-US" sz="1800" smtClean="0"/>
              <a:t>alignment of examination pattern</a:t>
            </a:r>
          </a:p>
          <a:p>
            <a:pPr lvl="2"/>
            <a:r>
              <a:rPr lang="en-US" sz="1800" smtClean="0"/>
              <a:t>alignment of language</a:t>
            </a:r>
          </a:p>
          <a:p>
            <a:pPr lvl="2"/>
            <a:r>
              <a:rPr lang="en-US" sz="1800" smtClean="0"/>
              <a:t>access to coaching</a:t>
            </a:r>
          </a:p>
          <a:p>
            <a:pPr lvl="2"/>
            <a:r>
              <a:rPr lang="en-US" sz="1800" smtClean="0"/>
              <a:t>a well administered examination system (less uncertainty)</a:t>
            </a:r>
          </a:p>
          <a:p>
            <a:pPr lvl="1"/>
            <a:r>
              <a:rPr lang="en-US" sz="2000" smtClean="0"/>
              <a:t>If a CBSE student hops to a smaller board, good marks are not guaranteed (exam is likely to be of a different type)</a:t>
            </a:r>
          </a:p>
          <a:p>
            <a:pPr lvl="2"/>
            <a:r>
              <a:rPr lang="en-US" sz="1800" smtClean="0"/>
              <a:t>Confounding advantages in AIEEE should not give them false confidence.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Composition of different percentile groups in 2012 by Procedure 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assumptions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00600"/>
          </a:xfrm>
        </p:spPr>
        <p:txBody>
          <a:bodyPr/>
          <a:lstStyle/>
          <a:p>
            <a:pPr eaLnBrk="1" hangingPunct="1"/>
            <a:r>
              <a:rPr lang="en-US" sz="2400" smtClean="0"/>
              <a:t>Common assumptions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z="2000" smtClean="0"/>
              <a:t>aggregate scores of students in a board examination are in the order of their general merit within that board                                                  (scholastic  achievement indicates ability).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z="2000" smtClean="0"/>
              <a:t>aggregate scores of the students in JEE-Main are in the order of their merit in respect of engineering admissions                                   (achievement indicates aptitude).</a:t>
            </a:r>
          </a:p>
          <a:p>
            <a:pPr eaLnBrk="1" hangingPunct="1"/>
            <a:r>
              <a:rPr lang="en-AU" sz="2400" smtClean="0"/>
              <a:t>Assumptions may be violated if 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z="2000" smtClean="0"/>
              <a:t>a student has a poor exam,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z="2000" smtClean="0"/>
              <a:t>A student has a special advantage.</a:t>
            </a:r>
          </a:p>
          <a:p>
            <a:pPr eaLnBrk="1" hangingPunct="1"/>
            <a:r>
              <a:rPr lang="en-AU" sz="2400" smtClean="0"/>
              <a:t>If these effects are confounded with merit, violations become difficult to rectify.</a:t>
            </a:r>
          </a:p>
          <a:p>
            <a:pPr eaLnBrk="1" hangingPunct="1"/>
            <a:r>
              <a:rPr lang="en-AU" sz="2400" smtClean="0"/>
              <a:t>No fairer assumption is possible.</a:t>
            </a:r>
            <a:endParaRPr lang="en-US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Exclusive assumptions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Procedure 1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mtClean="0"/>
              <a:t>General merit distribution does not vary from one board to another.</a:t>
            </a:r>
          </a:p>
          <a:p>
            <a:pPr eaLnBrk="1" hangingPunct="1"/>
            <a:r>
              <a:rPr lang="en-IN" smtClean="0"/>
              <a:t>Procedure 2</a:t>
            </a:r>
          </a:p>
          <a:p>
            <a:pPr lvl="1" eaLnBrk="1" hangingPunct="1">
              <a:buFont typeface="Arial" charset="0"/>
              <a:buChar char="•"/>
            </a:pPr>
            <a:r>
              <a:rPr lang="en-AU" smtClean="0"/>
              <a:t>Merit distribution varies from board to board;      this difference is captured by                    </a:t>
            </a:r>
            <a:r>
              <a:rPr lang="en-AU" i="1" smtClean="0"/>
              <a:t>differences in performance patterns of students of various boards in JEE-Main</a:t>
            </a:r>
            <a:r>
              <a:rPr lang="en-AU" smtClean="0"/>
              <a:t>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for analysis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IN" sz="2200" smtClean="0"/>
              <a:t>One data common data set:</a:t>
            </a:r>
          </a:p>
          <a:p>
            <a:pPr eaLnBrk="1" hangingPunct="1"/>
            <a:r>
              <a:rPr lang="en-IN" sz="2200" smtClean="0"/>
              <a:t>Aggregate marks in AIEEE 2012 and the corresponding percentiles computed from the set of all students taking the examination.</a:t>
            </a:r>
            <a:endParaRPr lang="en-US" sz="2200" smtClean="0"/>
          </a:p>
          <a:p>
            <a:pPr eaLnBrk="1" hangingPunct="1">
              <a:buFont typeface="Arial" charset="0"/>
              <a:buNone/>
            </a:pPr>
            <a:r>
              <a:rPr lang="en-IN" sz="2200" smtClean="0"/>
              <a:t>Three sets of data in respect of six boards:</a:t>
            </a:r>
          </a:p>
          <a:p>
            <a:pPr eaLnBrk="1" hangingPunct="1"/>
            <a:r>
              <a:rPr lang="en-IN" sz="2200" smtClean="0"/>
              <a:t>Aggregate marks in board examinations 2012 (expressed as percentage) and the corresponding percentiles for all students taking the examination.</a:t>
            </a:r>
            <a:endParaRPr lang="en-US" sz="2200" smtClean="0"/>
          </a:p>
          <a:p>
            <a:pPr eaLnBrk="1" hangingPunct="1"/>
            <a:r>
              <a:rPr lang="en-IN" sz="2200" smtClean="0"/>
              <a:t>Aggregate marks in AIEEE 2012 and the corresponding percentiles computed from the set of students from the chosen board.</a:t>
            </a:r>
            <a:endParaRPr lang="en-US" sz="2200" smtClean="0"/>
          </a:p>
          <a:p>
            <a:pPr eaLnBrk="1" hangingPunct="1"/>
            <a:r>
              <a:rPr lang="en-IN" sz="2200" smtClean="0"/>
              <a:t>Matched pair of AIEEE aggregate marks and board aggregate percentage.</a:t>
            </a:r>
            <a:endParaRPr lang="en-US" sz="22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 1: Extent of ‘compensation’ for board percentile ‘disparity’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‘Compensation’ for ‘disparity’: some specific examples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smtClean="0"/>
              <a:t>Transformed score of a student at the 50th percentile of CBSE is more than that of</a:t>
            </a:r>
          </a:p>
          <a:p>
            <a:pPr lvl="1"/>
            <a:r>
              <a:rPr lang="en-AU" sz="2400" smtClean="0"/>
              <a:t>a student at the 80th percentile of Maharashtra Board,</a:t>
            </a:r>
          </a:p>
          <a:p>
            <a:pPr lvl="1"/>
            <a:r>
              <a:rPr lang="en-AU" sz="2400" smtClean="0"/>
              <a:t>a student at the 85th percentile of Jharkhand Board.</a:t>
            </a:r>
            <a:endParaRPr lang="en-US" sz="2000" smtClean="0"/>
          </a:p>
          <a:p>
            <a:r>
              <a:rPr lang="en-AU" sz="2800" smtClean="0"/>
              <a:t>Transformed board scores of top five students of three boards: </a:t>
            </a:r>
          </a:p>
          <a:p>
            <a:pPr lvl="1"/>
            <a:r>
              <a:rPr lang="en-AU" sz="2400" smtClean="0"/>
              <a:t>CBSE: 346,</a:t>
            </a:r>
          </a:p>
          <a:p>
            <a:pPr lvl="1"/>
            <a:r>
              <a:rPr lang="en-AU" sz="2400" smtClean="0"/>
              <a:t>Maharashtra board : 331,</a:t>
            </a:r>
          </a:p>
          <a:p>
            <a:pPr lvl="1"/>
            <a:r>
              <a:rPr lang="en-AU" sz="2400" smtClean="0"/>
              <a:t>Jharkhand board : 274.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en-AU" sz="2800" smtClean="0"/>
              <a:t>Amount of compensation (by Procedure 2) is LARGE!</a:t>
            </a:r>
            <a:endParaRPr 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being ‘compensated’?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Poor performance of students of some boards in AIEEE may be due to</a:t>
            </a:r>
          </a:p>
          <a:p>
            <a:pPr lvl="1"/>
            <a:r>
              <a:rPr lang="en-US" sz="2000" smtClean="0"/>
              <a:t>Poor merit/ability (not a tenable explanation for large boards),</a:t>
            </a:r>
          </a:p>
          <a:p>
            <a:pPr lvl="1"/>
            <a:r>
              <a:rPr lang="en-US" sz="2000" smtClean="0"/>
              <a:t>Non-alignment of board examination pattern with AIEEE                  (rank correlations indicate this),</a:t>
            </a:r>
          </a:p>
          <a:p>
            <a:pPr lvl="1"/>
            <a:r>
              <a:rPr lang="en-AU" sz="2000" smtClean="0"/>
              <a:t>Lack of instruction in English and Hindi                                                  (only available languages for AIEEE/JEE-Main),</a:t>
            </a:r>
          </a:p>
          <a:p>
            <a:pPr lvl="1"/>
            <a:r>
              <a:rPr lang="en-AU" sz="2000" smtClean="0"/>
              <a:t>Less access to coaching,</a:t>
            </a:r>
          </a:p>
          <a:p>
            <a:pPr lvl="1"/>
            <a:r>
              <a:rPr lang="en-AU" sz="2000" smtClean="0"/>
              <a:t>Load of an extra subject in board (for some boards).</a:t>
            </a:r>
          </a:p>
          <a:p>
            <a:r>
              <a:rPr lang="en-AU" sz="2400" smtClean="0"/>
              <a:t>All these effects are confounded.</a:t>
            </a:r>
          </a:p>
          <a:p>
            <a:r>
              <a:rPr lang="en-AU" sz="2400" smtClean="0"/>
              <a:t>If confounding factors are ignored, solution may be worse than the problem.</a:t>
            </a:r>
            <a:endParaRPr lang="en-US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2584</Words>
  <Application>Microsoft Office PowerPoint</Application>
  <PresentationFormat>On-screen Show (4:3)</PresentationFormat>
  <Paragraphs>504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Office Theme</vt:lpstr>
      <vt:lpstr>Comparison of two Normalization Procedures</vt:lpstr>
      <vt:lpstr>Normalization procedure 1</vt:lpstr>
      <vt:lpstr>Normalization procedure 2</vt:lpstr>
      <vt:lpstr>Common assumptions</vt:lpstr>
      <vt:lpstr>Exclusive assumptions</vt:lpstr>
      <vt:lpstr>Data for analysis</vt:lpstr>
      <vt:lpstr>Issue 1: Extent of ‘compensation’ for board percentile ‘disparity’</vt:lpstr>
      <vt:lpstr>‘Compensation’ for ‘disparity’: some specific examples</vt:lpstr>
      <vt:lpstr>What is being ‘compensated’?</vt:lpstr>
      <vt:lpstr>Issue 2: Performance pattern of different boards (distribution of students in different percentile ranges)</vt:lpstr>
      <vt:lpstr>Issue 3: The question of fairness</vt:lpstr>
      <vt:lpstr>Issue 4: Sampling bias</vt:lpstr>
      <vt:lpstr>In summary</vt:lpstr>
      <vt:lpstr>Criteria that are NOT appropriate for choosing between procedures</vt:lpstr>
      <vt:lpstr>A benchmark for rank correlations</vt:lpstr>
      <vt:lpstr>Correlation of new and old ranks</vt:lpstr>
      <vt:lpstr>Movement from old to new rank list</vt:lpstr>
      <vt:lpstr>Some questions of interest to CBSE</vt:lpstr>
      <vt:lpstr>Q1: Correlation patterns and rank movements</vt:lpstr>
      <vt:lpstr>New simulations to answer Q2-Q5</vt:lpstr>
      <vt:lpstr>Actual performance of CBSE students in AIEEE 2012</vt:lpstr>
      <vt:lpstr>Share of boards in different percentile ranges of AIEEE 2012</vt:lpstr>
      <vt:lpstr>How Procedure 1 or 2 would change the shares</vt:lpstr>
      <vt:lpstr>…and the numbers behind the charts</vt:lpstr>
      <vt:lpstr>Findings from simulation</vt:lpstr>
      <vt:lpstr>How does Procedure 2 dramatically increase CBSE’s share of top-rankers?</vt:lpstr>
      <vt:lpstr>Why does Procedure 1 have only a mild effect on CBSE’s share of top-rankers?</vt:lpstr>
      <vt:lpstr>Answers to Q2 and Q3</vt:lpstr>
      <vt:lpstr>Q4: Will smaller boards gain unfairly from Procedure 1?</vt:lpstr>
      <vt:lpstr>Q5: Will Procedure 1 encourage board hopping?</vt:lpstr>
      <vt:lpstr>Composition of different percentile groups in 2012 by Procedure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normalization schemes</dc:title>
  <dc:creator>VAIO</dc:creator>
  <cp:lastModifiedBy>VAIO</cp:lastModifiedBy>
  <cp:revision>30</cp:revision>
  <dcterms:created xsi:type="dcterms:W3CDTF">2012-12-28T01:24:03Z</dcterms:created>
  <dcterms:modified xsi:type="dcterms:W3CDTF">2013-04-09T07:00:28Z</dcterms:modified>
</cp:coreProperties>
</file>