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9" r:id="rId3"/>
    <p:sldId id="257" r:id="rId4"/>
    <p:sldId id="260" r:id="rId5"/>
    <p:sldId id="258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3" d="100"/>
          <a:sy n="113" d="100"/>
        </p:scale>
        <p:origin x="-96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77C608D-5489-5B41-9BD3-EC354C7E05B4}" type="doc">
      <dgm:prSet loTypeId="urn:microsoft.com/office/officeart/2005/8/layout/hierarchy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CB019F0-65F9-AD4F-9175-E7C4D8FDB382}">
      <dgm:prSet phldrT="[Text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 anchor="ctr"/>
        <a:lstStyle/>
        <a:p>
          <a:pPr algn="ctr"/>
          <a:r>
            <a:rPr lang="en-US" sz="2400" dirty="0" err="1" smtClean="0"/>
            <a:t>main.c</a:t>
          </a:r>
          <a:endParaRPr lang="en-US" sz="2400" dirty="0" smtClean="0"/>
        </a:p>
      </dgm:t>
    </dgm:pt>
    <dgm:pt modelId="{FABA06BC-1278-2D4E-B51C-014E18E18085}" type="parTrans" cxnId="{556A6ADB-5A8D-DA43-B8F8-06A3DDC5872B}">
      <dgm:prSet/>
      <dgm:spPr/>
      <dgm:t>
        <a:bodyPr/>
        <a:lstStyle/>
        <a:p>
          <a:endParaRPr lang="en-US" sz="1600"/>
        </a:p>
      </dgm:t>
    </dgm:pt>
    <dgm:pt modelId="{4B1E104C-2290-4E4F-9A3B-ACDC78E7E67E}" type="sibTrans" cxnId="{556A6ADB-5A8D-DA43-B8F8-06A3DDC5872B}">
      <dgm:prSet/>
      <dgm:spPr/>
      <dgm:t>
        <a:bodyPr/>
        <a:lstStyle/>
        <a:p>
          <a:endParaRPr lang="en-US" sz="1600"/>
        </a:p>
      </dgm:t>
    </dgm:pt>
    <dgm:pt modelId="{58F9CD15-9025-3B4A-89F9-915D98F3E510}">
      <dgm:prSet phldrT="[Text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400" dirty="0" err="1" smtClean="0"/>
            <a:t>add.c</a:t>
          </a:r>
          <a:endParaRPr lang="en-US" sz="2400" dirty="0"/>
        </a:p>
      </dgm:t>
    </dgm:pt>
    <dgm:pt modelId="{60D4FD75-DF4E-934E-8A55-430F78D6532A}" type="parTrans" cxnId="{060BB51C-5309-F442-9848-943EC95CB003}">
      <dgm:prSet/>
      <dgm:spPr/>
      <dgm:t>
        <a:bodyPr/>
        <a:lstStyle/>
        <a:p>
          <a:endParaRPr lang="en-US" sz="1600"/>
        </a:p>
      </dgm:t>
    </dgm:pt>
    <dgm:pt modelId="{10EE1200-A5F9-054B-A40A-4EB3C806E977}" type="sibTrans" cxnId="{060BB51C-5309-F442-9848-943EC95CB003}">
      <dgm:prSet/>
      <dgm:spPr/>
      <dgm:t>
        <a:bodyPr/>
        <a:lstStyle/>
        <a:p>
          <a:endParaRPr lang="en-US" sz="1600"/>
        </a:p>
      </dgm:t>
    </dgm:pt>
    <dgm:pt modelId="{1173E9F0-F077-0247-B1F6-E99C1D50C111}">
      <dgm:prSet phldrT="[Tex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400" dirty="0" err="1" smtClean="0"/>
            <a:t>add.h</a:t>
          </a:r>
          <a:endParaRPr lang="en-US" sz="2400" dirty="0"/>
        </a:p>
      </dgm:t>
    </dgm:pt>
    <dgm:pt modelId="{25F1E873-B503-5E40-88C3-C5A9F2EBC00A}" type="parTrans" cxnId="{4E3E5715-FB60-BB4A-A8CF-0785D2FB708E}">
      <dgm:prSet/>
      <dgm:spPr/>
      <dgm:t>
        <a:bodyPr/>
        <a:lstStyle/>
        <a:p>
          <a:endParaRPr lang="en-US" sz="1600"/>
        </a:p>
      </dgm:t>
    </dgm:pt>
    <dgm:pt modelId="{C9EA7CDF-C501-5243-BD17-FF9CEFFADB7F}" type="sibTrans" cxnId="{4E3E5715-FB60-BB4A-A8CF-0785D2FB708E}">
      <dgm:prSet/>
      <dgm:spPr/>
      <dgm:t>
        <a:bodyPr/>
        <a:lstStyle/>
        <a:p>
          <a:endParaRPr lang="en-US" sz="1600"/>
        </a:p>
      </dgm:t>
    </dgm:pt>
    <dgm:pt modelId="{582378DD-DC1B-7C48-9971-7130DE942AA5}">
      <dgm:prSet phldrT="[Text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400" dirty="0" err="1" smtClean="0"/>
            <a:t>mean.c</a:t>
          </a:r>
          <a:endParaRPr lang="en-US" sz="2400" dirty="0"/>
        </a:p>
      </dgm:t>
    </dgm:pt>
    <dgm:pt modelId="{8C904288-5569-B947-BC47-24ECEE871D49}" type="parTrans" cxnId="{006E3BFB-4FD7-8742-97BC-420EB176EC09}">
      <dgm:prSet/>
      <dgm:spPr/>
      <dgm:t>
        <a:bodyPr/>
        <a:lstStyle/>
        <a:p>
          <a:endParaRPr lang="en-US" sz="1600"/>
        </a:p>
      </dgm:t>
    </dgm:pt>
    <dgm:pt modelId="{93C733C9-5BD1-5342-BE64-1182E8F99533}" type="sibTrans" cxnId="{006E3BFB-4FD7-8742-97BC-420EB176EC09}">
      <dgm:prSet/>
      <dgm:spPr/>
      <dgm:t>
        <a:bodyPr/>
        <a:lstStyle/>
        <a:p>
          <a:endParaRPr lang="en-US" sz="1600"/>
        </a:p>
      </dgm:t>
    </dgm:pt>
    <dgm:pt modelId="{784978DD-4473-DD41-9E10-31F0ECA8AF94}">
      <dgm:prSet phldrT="[Tex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400" dirty="0" err="1" smtClean="0"/>
            <a:t>mean.h</a:t>
          </a:r>
          <a:endParaRPr lang="en-US" sz="2400" dirty="0"/>
        </a:p>
      </dgm:t>
    </dgm:pt>
    <dgm:pt modelId="{D9ECD8C7-149D-8547-A58A-81CCA7612C4E}" type="parTrans" cxnId="{F24B738D-E073-2D4F-BE58-517D73A94FD6}">
      <dgm:prSet/>
      <dgm:spPr/>
      <dgm:t>
        <a:bodyPr/>
        <a:lstStyle/>
        <a:p>
          <a:endParaRPr lang="en-US" sz="1600"/>
        </a:p>
      </dgm:t>
    </dgm:pt>
    <dgm:pt modelId="{D60A9FA7-DA8A-6D4E-955A-B6B0FFB29133}" type="sibTrans" cxnId="{F24B738D-E073-2D4F-BE58-517D73A94FD6}">
      <dgm:prSet/>
      <dgm:spPr/>
      <dgm:t>
        <a:bodyPr/>
        <a:lstStyle/>
        <a:p>
          <a:endParaRPr lang="en-US" sz="1600"/>
        </a:p>
      </dgm:t>
    </dgm:pt>
    <dgm:pt modelId="{DE57DBDB-B45A-D64D-837A-3861237ABB08}" type="pres">
      <dgm:prSet presAssocID="{977C608D-5489-5B41-9BD3-EC354C7E05B4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6CAEA6E2-8411-D441-B654-540E0F2CCEE9}" type="pres">
      <dgm:prSet presAssocID="{DCB019F0-65F9-AD4F-9175-E7C4D8FDB382}" presName="vertOne" presStyleCnt="0"/>
      <dgm:spPr/>
    </dgm:pt>
    <dgm:pt modelId="{3EC102B0-2B61-694C-9243-87AEE6B7C645}" type="pres">
      <dgm:prSet presAssocID="{DCB019F0-65F9-AD4F-9175-E7C4D8FDB382}" presName="txOne" presStyleLbl="node0" presStyleIdx="0" presStyleCnt="1" custFlipHor="1" custScaleX="10002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6EEB79B-067D-F946-A9AB-84903DF916FF}" type="pres">
      <dgm:prSet presAssocID="{DCB019F0-65F9-AD4F-9175-E7C4D8FDB382}" presName="parTransOne" presStyleCnt="0"/>
      <dgm:spPr/>
    </dgm:pt>
    <dgm:pt modelId="{2EC17261-AEBE-6649-80C3-3C07D2CB39E6}" type="pres">
      <dgm:prSet presAssocID="{DCB019F0-65F9-AD4F-9175-E7C4D8FDB382}" presName="horzOne" presStyleCnt="0"/>
      <dgm:spPr/>
    </dgm:pt>
    <dgm:pt modelId="{A2937F78-9F7C-D741-B66E-B5CF88D2A87A}" type="pres">
      <dgm:prSet presAssocID="{58F9CD15-9025-3B4A-89F9-915D98F3E510}" presName="vertTwo" presStyleCnt="0"/>
      <dgm:spPr/>
    </dgm:pt>
    <dgm:pt modelId="{C68925C3-829B-954C-94EA-0817BC650BAF}" type="pres">
      <dgm:prSet presAssocID="{58F9CD15-9025-3B4A-89F9-915D98F3E510}" presName="txTwo" presStyleLbl="node2" presStyleIdx="0" presStyleCnt="2" custFlipHor="1" custScaleX="10917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BA4C06B-758C-8B4C-A58D-0367CA330B24}" type="pres">
      <dgm:prSet presAssocID="{58F9CD15-9025-3B4A-89F9-915D98F3E510}" presName="parTransTwo" presStyleCnt="0"/>
      <dgm:spPr/>
    </dgm:pt>
    <dgm:pt modelId="{2508C781-689B-4641-A262-A8DC54EB7F37}" type="pres">
      <dgm:prSet presAssocID="{58F9CD15-9025-3B4A-89F9-915D98F3E510}" presName="horzTwo" presStyleCnt="0"/>
      <dgm:spPr/>
    </dgm:pt>
    <dgm:pt modelId="{476F43F5-5A6D-1540-8391-EB5AF3AD5CF6}" type="pres">
      <dgm:prSet presAssocID="{1173E9F0-F077-0247-B1F6-E99C1D50C111}" presName="vertThree" presStyleCnt="0"/>
      <dgm:spPr/>
    </dgm:pt>
    <dgm:pt modelId="{D325CBF9-47D3-334C-8AAB-9758376781F1}" type="pres">
      <dgm:prSet presAssocID="{1173E9F0-F077-0247-B1F6-E99C1D50C111}" presName="txThree" presStyleLbl="node3" presStyleIdx="0" presStyleCnt="2" custFlipHor="1" custScaleX="10917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B400876-EFED-7846-86C7-AA9E25ED0F2E}" type="pres">
      <dgm:prSet presAssocID="{1173E9F0-F077-0247-B1F6-E99C1D50C111}" presName="horzThree" presStyleCnt="0"/>
      <dgm:spPr/>
    </dgm:pt>
    <dgm:pt modelId="{2554E42F-B6CE-EB4A-A6E9-0274C2A2EF26}" type="pres">
      <dgm:prSet presAssocID="{10EE1200-A5F9-054B-A40A-4EB3C806E977}" presName="sibSpaceTwo" presStyleCnt="0"/>
      <dgm:spPr/>
    </dgm:pt>
    <dgm:pt modelId="{94CE7248-1AC5-A547-8BB3-9EFC531D0982}" type="pres">
      <dgm:prSet presAssocID="{582378DD-DC1B-7C48-9971-7130DE942AA5}" presName="vertTwo" presStyleCnt="0"/>
      <dgm:spPr/>
    </dgm:pt>
    <dgm:pt modelId="{2EB44C10-F7AB-1B43-A45B-5C8584ABA9E4}" type="pres">
      <dgm:prSet presAssocID="{582378DD-DC1B-7C48-9971-7130DE942AA5}" presName="txTwo" presStyleLbl="node2" presStyleIdx="1" presStyleCnt="2" custFlipHor="1" custScaleX="10917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200E216-D554-ED41-84B9-43F82E1DA0CC}" type="pres">
      <dgm:prSet presAssocID="{582378DD-DC1B-7C48-9971-7130DE942AA5}" presName="parTransTwo" presStyleCnt="0"/>
      <dgm:spPr/>
    </dgm:pt>
    <dgm:pt modelId="{E77DC5BB-CFFE-AC42-A56B-79E708623127}" type="pres">
      <dgm:prSet presAssocID="{582378DD-DC1B-7C48-9971-7130DE942AA5}" presName="horzTwo" presStyleCnt="0"/>
      <dgm:spPr/>
    </dgm:pt>
    <dgm:pt modelId="{9E25618F-CDA4-1F48-8A5C-D1FFC7D5C5C6}" type="pres">
      <dgm:prSet presAssocID="{784978DD-4473-DD41-9E10-31F0ECA8AF94}" presName="vertThree" presStyleCnt="0"/>
      <dgm:spPr/>
    </dgm:pt>
    <dgm:pt modelId="{84D06BD1-E6EF-7842-89A2-27689330B944}" type="pres">
      <dgm:prSet presAssocID="{784978DD-4473-DD41-9E10-31F0ECA8AF94}" presName="txThree" presStyleLbl="node3" presStyleIdx="1" presStyleCnt="2" custFlipHor="1" custScaleX="10917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859A541-CE0A-ED44-883D-51E67B176947}" type="pres">
      <dgm:prSet presAssocID="{784978DD-4473-DD41-9E10-31F0ECA8AF94}" presName="horzThree" presStyleCnt="0"/>
      <dgm:spPr/>
    </dgm:pt>
  </dgm:ptLst>
  <dgm:cxnLst>
    <dgm:cxn modelId="{060BB51C-5309-F442-9848-943EC95CB003}" srcId="{DCB019F0-65F9-AD4F-9175-E7C4D8FDB382}" destId="{58F9CD15-9025-3B4A-89F9-915D98F3E510}" srcOrd="0" destOrd="0" parTransId="{60D4FD75-DF4E-934E-8A55-430F78D6532A}" sibTransId="{10EE1200-A5F9-054B-A40A-4EB3C806E977}"/>
    <dgm:cxn modelId="{D7033337-3454-8B44-9E4F-54C3AA06D454}" type="presOf" srcId="{582378DD-DC1B-7C48-9971-7130DE942AA5}" destId="{2EB44C10-F7AB-1B43-A45B-5C8584ABA9E4}" srcOrd="0" destOrd="0" presId="urn:microsoft.com/office/officeart/2005/8/layout/hierarchy4"/>
    <dgm:cxn modelId="{556A6ADB-5A8D-DA43-B8F8-06A3DDC5872B}" srcId="{977C608D-5489-5B41-9BD3-EC354C7E05B4}" destId="{DCB019F0-65F9-AD4F-9175-E7C4D8FDB382}" srcOrd="0" destOrd="0" parTransId="{FABA06BC-1278-2D4E-B51C-014E18E18085}" sibTransId="{4B1E104C-2290-4E4F-9A3B-ACDC78E7E67E}"/>
    <dgm:cxn modelId="{F17BF5B1-6192-E64F-BEC5-AE1293AE681B}" type="presOf" srcId="{58F9CD15-9025-3B4A-89F9-915D98F3E510}" destId="{C68925C3-829B-954C-94EA-0817BC650BAF}" srcOrd="0" destOrd="0" presId="urn:microsoft.com/office/officeart/2005/8/layout/hierarchy4"/>
    <dgm:cxn modelId="{006E3BFB-4FD7-8742-97BC-420EB176EC09}" srcId="{DCB019F0-65F9-AD4F-9175-E7C4D8FDB382}" destId="{582378DD-DC1B-7C48-9971-7130DE942AA5}" srcOrd="1" destOrd="0" parTransId="{8C904288-5569-B947-BC47-24ECEE871D49}" sibTransId="{93C733C9-5BD1-5342-BE64-1182E8F99533}"/>
    <dgm:cxn modelId="{49C478B9-DA29-2A43-A803-59FDC2952F0F}" type="presOf" srcId="{DCB019F0-65F9-AD4F-9175-E7C4D8FDB382}" destId="{3EC102B0-2B61-694C-9243-87AEE6B7C645}" srcOrd="0" destOrd="0" presId="urn:microsoft.com/office/officeart/2005/8/layout/hierarchy4"/>
    <dgm:cxn modelId="{AA1E5157-CC95-ED4E-B2AC-B15D4CD848DC}" type="presOf" srcId="{977C608D-5489-5B41-9BD3-EC354C7E05B4}" destId="{DE57DBDB-B45A-D64D-837A-3861237ABB08}" srcOrd="0" destOrd="0" presId="urn:microsoft.com/office/officeart/2005/8/layout/hierarchy4"/>
    <dgm:cxn modelId="{6697118D-7141-9642-B8BD-E89C892735B4}" type="presOf" srcId="{784978DD-4473-DD41-9E10-31F0ECA8AF94}" destId="{84D06BD1-E6EF-7842-89A2-27689330B944}" srcOrd="0" destOrd="0" presId="urn:microsoft.com/office/officeart/2005/8/layout/hierarchy4"/>
    <dgm:cxn modelId="{4E3E5715-FB60-BB4A-A8CF-0785D2FB708E}" srcId="{58F9CD15-9025-3B4A-89F9-915D98F3E510}" destId="{1173E9F0-F077-0247-B1F6-E99C1D50C111}" srcOrd="0" destOrd="0" parTransId="{25F1E873-B503-5E40-88C3-C5A9F2EBC00A}" sibTransId="{C9EA7CDF-C501-5243-BD17-FF9CEFFADB7F}"/>
    <dgm:cxn modelId="{B90B0CCB-851C-2747-87A9-354139096844}" type="presOf" srcId="{1173E9F0-F077-0247-B1F6-E99C1D50C111}" destId="{D325CBF9-47D3-334C-8AAB-9758376781F1}" srcOrd="0" destOrd="0" presId="urn:microsoft.com/office/officeart/2005/8/layout/hierarchy4"/>
    <dgm:cxn modelId="{F24B738D-E073-2D4F-BE58-517D73A94FD6}" srcId="{582378DD-DC1B-7C48-9971-7130DE942AA5}" destId="{784978DD-4473-DD41-9E10-31F0ECA8AF94}" srcOrd="0" destOrd="0" parTransId="{D9ECD8C7-149D-8547-A58A-81CCA7612C4E}" sibTransId="{D60A9FA7-DA8A-6D4E-955A-B6B0FFB29133}"/>
    <dgm:cxn modelId="{FE4D2A3E-3C1F-654F-ADCB-53FBA368C45E}" type="presParOf" srcId="{DE57DBDB-B45A-D64D-837A-3861237ABB08}" destId="{6CAEA6E2-8411-D441-B654-540E0F2CCEE9}" srcOrd="0" destOrd="0" presId="urn:microsoft.com/office/officeart/2005/8/layout/hierarchy4"/>
    <dgm:cxn modelId="{5262A323-0F3A-4743-941B-5DDF86F73F47}" type="presParOf" srcId="{6CAEA6E2-8411-D441-B654-540E0F2CCEE9}" destId="{3EC102B0-2B61-694C-9243-87AEE6B7C645}" srcOrd="0" destOrd="0" presId="urn:microsoft.com/office/officeart/2005/8/layout/hierarchy4"/>
    <dgm:cxn modelId="{31CE6289-66FC-FA42-9931-024C79DA021F}" type="presParOf" srcId="{6CAEA6E2-8411-D441-B654-540E0F2CCEE9}" destId="{86EEB79B-067D-F946-A9AB-84903DF916FF}" srcOrd="1" destOrd="0" presId="urn:microsoft.com/office/officeart/2005/8/layout/hierarchy4"/>
    <dgm:cxn modelId="{FFF31234-8D34-DC4C-A36E-88A97EF2C701}" type="presParOf" srcId="{6CAEA6E2-8411-D441-B654-540E0F2CCEE9}" destId="{2EC17261-AEBE-6649-80C3-3C07D2CB39E6}" srcOrd="2" destOrd="0" presId="urn:microsoft.com/office/officeart/2005/8/layout/hierarchy4"/>
    <dgm:cxn modelId="{46F28A45-9709-DB4E-9CA0-8E8DE57395F4}" type="presParOf" srcId="{2EC17261-AEBE-6649-80C3-3C07D2CB39E6}" destId="{A2937F78-9F7C-D741-B66E-B5CF88D2A87A}" srcOrd="0" destOrd="0" presId="urn:microsoft.com/office/officeart/2005/8/layout/hierarchy4"/>
    <dgm:cxn modelId="{49154F1B-5711-124B-B55B-8B481B35A670}" type="presParOf" srcId="{A2937F78-9F7C-D741-B66E-B5CF88D2A87A}" destId="{C68925C3-829B-954C-94EA-0817BC650BAF}" srcOrd="0" destOrd="0" presId="urn:microsoft.com/office/officeart/2005/8/layout/hierarchy4"/>
    <dgm:cxn modelId="{94C77FF3-9182-DA42-BA43-498A2D379C66}" type="presParOf" srcId="{A2937F78-9F7C-D741-B66E-B5CF88D2A87A}" destId="{8BA4C06B-758C-8B4C-A58D-0367CA330B24}" srcOrd="1" destOrd="0" presId="urn:microsoft.com/office/officeart/2005/8/layout/hierarchy4"/>
    <dgm:cxn modelId="{D52B90C9-D76A-1740-A897-B4DEFDB92A5A}" type="presParOf" srcId="{A2937F78-9F7C-D741-B66E-B5CF88D2A87A}" destId="{2508C781-689B-4641-A262-A8DC54EB7F37}" srcOrd="2" destOrd="0" presId="urn:microsoft.com/office/officeart/2005/8/layout/hierarchy4"/>
    <dgm:cxn modelId="{6B76D346-C690-E742-9E78-776912400BF6}" type="presParOf" srcId="{2508C781-689B-4641-A262-A8DC54EB7F37}" destId="{476F43F5-5A6D-1540-8391-EB5AF3AD5CF6}" srcOrd="0" destOrd="0" presId="urn:microsoft.com/office/officeart/2005/8/layout/hierarchy4"/>
    <dgm:cxn modelId="{6A5E2660-CB70-5542-89AA-A9AF52D37753}" type="presParOf" srcId="{476F43F5-5A6D-1540-8391-EB5AF3AD5CF6}" destId="{D325CBF9-47D3-334C-8AAB-9758376781F1}" srcOrd="0" destOrd="0" presId="urn:microsoft.com/office/officeart/2005/8/layout/hierarchy4"/>
    <dgm:cxn modelId="{506312C1-D504-0840-BA27-B39FC8377367}" type="presParOf" srcId="{476F43F5-5A6D-1540-8391-EB5AF3AD5CF6}" destId="{5B400876-EFED-7846-86C7-AA9E25ED0F2E}" srcOrd="1" destOrd="0" presId="urn:microsoft.com/office/officeart/2005/8/layout/hierarchy4"/>
    <dgm:cxn modelId="{976BE6B2-2ED8-2941-8456-2B52918ADC9C}" type="presParOf" srcId="{2EC17261-AEBE-6649-80C3-3C07D2CB39E6}" destId="{2554E42F-B6CE-EB4A-A6E9-0274C2A2EF26}" srcOrd="1" destOrd="0" presId="urn:microsoft.com/office/officeart/2005/8/layout/hierarchy4"/>
    <dgm:cxn modelId="{68465E1D-17EE-A648-A7BF-019C565AE384}" type="presParOf" srcId="{2EC17261-AEBE-6649-80C3-3C07D2CB39E6}" destId="{94CE7248-1AC5-A547-8BB3-9EFC531D0982}" srcOrd="2" destOrd="0" presId="urn:microsoft.com/office/officeart/2005/8/layout/hierarchy4"/>
    <dgm:cxn modelId="{0554FC98-E00E-8149-8E7A-5B849457ED8F}" type="presParOf" srcId="{94CE7248-1AC5-A547-8BB3-9EFC531D0982}" destId="{2EB44C10-F7AB-1B43-A45B-5C8584ABA9E4}" srcOrd="0" destOrd="0" presId="urn:microsoft.com/office/officeart/2005/8/layout/hierarchy4"/>
    <dgm:cxn modelId="{F28E4FFE-572B-2F45-A83B-F4B29A416E3D}" type="presParOf" srcId="{94CE7248-1AC5-A547-8BB3-9EFC531D0982}" destId="{7200E216-D554-ED41-84B9-43F82E1DA0CC}" srcOrd="1" destOrd="0" presId="urn:microsoft.com/office/officeart/2005/8/layout/hierarchy4"/>
    <dgm:cxn modelId="{62776B5C-4F5C-FC42-AEF2-18BAF031D8BB}" type="presParOf" srcId="{94CE7248-1AC5-A547-8BB3-9EFC531D0982}" destId="{E77DC5BB-CFFE-AC42-A56B-79E708623127}" srcOrd="2" destOrd="0" presId="urn:microsoft.com/office/officeart/2005/8/layout/hierarchy4"/>
    <dgm:cxn modelId="{EAFBF70F-4F54-FE48-86FE-8AC926D618DE}" type="presParOf" srcId="{E77DC5BB-CFFE-AC42-A56B-79E708623127}" destId="{9E25618F-CDA4-1F48-8A5C-D1FFC7D5C5C6}" srcOrd="0" destOrd="0" presId="urn:microsoft.com/office/officeart/2005/8/layout/hierarchy4"/>
    <dgm:cxn modelId="{B1584240-D9FA-5243-B7BC-8750CED0B213}" type="presParOf" srcId="{9E25618F-CDA4-1F48-8A5C-D1FFC7D5C5C6}" destId="{84D06BD1-E6EF-7842-89A2-27689330B944}" srcOrd="0" destOrd="0" presId="urn:microsoft.com/office/officeart/2005/8/layout/hierarchy4"/>
    <dgm:cxn modelId="{E6843E86-C70A-0144-9A01-F48F53597FA0}" type="presParOf" srcId="{9E25618F-CDA4-1F48-8A5C-D1FFC7D5C5C6}" destId="{1859A541-CE0A-ED44-883D-51E67B176947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77C608D-5489-5B41-9BD3-EC354C7E05B4}" type="doc">
      <dgm:prSet loTypeId="urn:microsoft.com/office/officeart/2005/8/layout/hierarchy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CB019F0-65F9-AD4F-9175-E7C4D8FDB382}">
      <dgm:prSet phldrT="[Text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 anchor="ctr"/>
        <a:lstStyle/>
        <a:p>
          <a:pPr algn="ctr"/>
          <a:r>
            <a:rPr lang="en-US" sz="2400" dirty="0" err="1" smtClean="0"/>
            <a:t>prog</a:t>
          </a:r>
          <a:endParaRPr lang="en-US" sz="2400" dirty="0" smtClean="0"/>
        </a:p>
      </dgm:t>
    </dgm:pt>
    <dgm:pt modelId="{FABA06BC-1278-2D4E-B51C-014E18E18085}" type="parTrans" cxnId="{556A6ADB-5A8D-DA43-B8F8-06A3DDC5872B}">
      <dgm:prSet/>
      <dgm:spPr/>
      <dgm:t>
        <a:bodyPr/>
        <a:lstStyle/>
        <a:p>
          <a:endParaRPr lang="en-US" sz="1600"/>
        </a:p>
      </dgm:t>
    </dgm:pt>
    <dgm:pt modelId="{4B1E104C-2290-4E4F-9A3B-ACDC78E7E67E}" type="sibTrans" cxnId="{556A6ADB-5A8D-DA43-B8F8-06A3DDC5872B}">
      <dgm:prSet/>
      <dgm:spPr/>
      <dgm:t>
        <a:bodyPr/>
        <a:lstStyle/>
        <a:p>
          <a:endParaRPr lang="en-US" sz="1600"/>
        </a:p>
      </dgm:t>
    </dgm:pt>
    <dgm:pt modelId="{22061944-BB23-F24D-A0C5-FADD3BD09505}">
      <dgm:prSet phldrT="[Text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400" dirty="0" err="1" smtClean="0"/>
            <a:t>add.o</a:t>
          </a:r>
          <a:endParaRPr lang="en-US" sz="2400" dirty="0"/>
        </a:p>
      </dgm:t>
    </dgm:pt>
    <dgm:pt modelId="{D3D676B9-4F17-754C-8A65-705797FB66A7}" type="parTrans" cxnId="{D0A4A223-60E4-024C-918C-B080EC4035E0}">
      <dgm:prSet/>
      <dgm:spPr/>
      <dgm:t>
        <a:bodyPr/>
        <a:lstStyle/>
        <a:p>
          <a:endParaRPr lang="en-US"/>
        </a:p>
      </dgm:t>
    </dgm:pt>
    <dgm:pt modelId="{F9E36D62-ECB4-3F4A-8869-65764787A8C6}" type="sibTrans" cxnId="{D0A4A223-60E4-024C-918C-B080EC4035E0}">
      <dgm:prSet/>
      <dgm:spPr/>
      <dgm:t>
        <a:bodyPr/>
        <a:lstStyle/>
        <a:p>
          <a:endParaRPr lang="en-US"/>
        </a:p>
      </dgm:t>
    </dgm:pt>
    <dgm:pt modelId="{2E233817-DF42-E14A-B036-2B2D085A016B}">
      <dgm:prSet phldrT="[Text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400" dirty="0" err="1" smtClean="0"/>
            <a:t>mean.o</a:t>
          </a:r>
          <a:endParaRPr lang="en-US" sz="2400" dirty="0"/>
        </a:p>
      </dgm:t>
    </dgm:pt>
    <dgm:pt modelId="{08071665-45FB-7E4C-866A-826D59E7FDA8}" type="parTrans" cxnId="{B72A706E-B53C-BA48-9EA0-0C83EB1EA785}">
      <dgm:prSet/>
      <dgm:spPr/>
      <dgm:t>
        <a:bodyPr/>
        <a:lstStyle/>
        <a:p>
          <a:endParaRPr lang="en-US"/>
        </a:p>
      </dgm:t>
    </dgm:pt>
    <dgm:pt modelId="{4C779B9A-2084-7F4B-A811-753760896378}" type="sibTrans" cxnId="{B72A706E-B53C-BA48-9EA0-0C83EB1EA785}">
      <dgm:prSet/>
      <dgm:spPr/>
      <dgm:t>
        <a:bodyPr/>
        <a:lstStyle/>
        <a:p>
          <a:endParaRPr lang="en-US"/>
        </a:p>
      </dgm:t>
    </dgm:pt>
    <dgm:pt modelId="{AB4B72C5-BB46-F44D-A5D3-6B98E7EC67B8}">
      <dgm:prSet phldrT="[Text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400" dirty="0" err="1" smtClean="0"/>
            <a:t>main.o</a:t>
          </a:r>
          <a:endParaRPr lang="en-US" sz="2400" dirty="0"/>
        </a:p>
      </dgm:t>
    </dgm:pt>
    <dgm:pt modelId="{41EFB044-3536-7C48-8109-990776E96A9F}" type="parTrans" cxnId="{4ABD7311-A77E-DD49-BFF4-309678D45478}">
      <dgm:prSet/>
      <dgm:spPr/>
      <dgm:t>
        <a:bodyPr/>
        <a:lstStyle/>
        <a:p>
          <a:endParaRPr lang="en-US"/>
        </a:p>
      </dgm:t>
    </dgm:pt>
    <dgm:pt modelId="{1664A8B7-A5E7-1648-A404-A66725B20991}" type="sibTrans" cxnId="{4ABD7311-A77E-DD49-BFF4-309678D45478}">
      <dgm:prSet/>
      <dgm:spPr/>
      <dgm:t>
        <a:bodyPr/>
        <a:lstStyle/>
        <a:p>
          <a:endParaRPr lang="en-US"/>
        </a:p>
      </dgm:t>
    </dgm:pt>
    <dgm:pt modelId="{222CD42E-A7EA-6649-9CCB-641F32D0EB9E}">
      <dgm:prSet phldrT="[Text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400" dirty="0" err="1" smtClean="0"/>
            <a:t>add.c</a:t>
          </a:r>
          <a:endParaRPr lang="en-US" sz="2400" dirty="0"/>
        </a:p>
      </dgm:t>
    </dgm:pt>
    <dgm:pt modelId="{CE2FDBD0-7685-5640-AEBD-42B7142EBA86}" type="parTrans" cxnId="{1C673626-5580-8C47-9096-17F4D29A4EF7}">
      <dgm:prSet/>
      <dgm:spPr/>
      <dgm:t>
        <a:bodyPr/>
        <a:lstStyle/>
        <a:p>
          <a:endParaRPr lang="en-US"/>
        </a:p>
      </dgm:t>
    </dgm:pt>
    <dgm:pt modelId="{B2A924D3-9E89-CD40-AFB9-FF5CF96576C6}" type="sibTrans" cxnId="{1C673626-5580-8C47-9096-17F4D29A4EF7}">
      <dgm:prSet/>
      <dgm:spPr/>
      <dgm:t>
        <a:bodyPr/>
        <a:lstStyle/>
        <a:p>
          <a:endParaRPr lang="en-US"/>
        </a:p>
      </dgm:t>
    </dgm:pt>
    <dgm:pt modelId="{7CBABB9E-AAD2-E14D-BD47-CD67DDE2B83B}">
      <dgm:prSet phldrT="[Tex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400" dirty="0" err="1" smtClean="0"/>
            <a:t>add.h</a:t>
          </a:r>
          <a:endParaRPr lang="en-US" sz="2400" dirty="0"/>
        </a:p>
      </dgm:t>
    </dgm:pt>
    <dgm:pt modelId="{0A44B38F-A9FA-2346-8F8A-0162AC7693CC}" type="parTrans" cxnId="{6AAB0619-4DE0-7943-B0DF-654909DD3BBF}">
      <dgm:prSet/>
      <dgm:spPr/>
      <dgm:t>
        <a:bodyPr/>
        <a:lstStyle/>
        <a:p>
          <a:endParaRPr lang="en-US"/>
        </a:p>
      </dgm:t>
    </dgm:pt>
    <dgm:pt modelId="{AEA5DCEC-B8E3-FF42-95AA-D1180146FEFF}" type="sibTrans" cxnId="{6AAB0619-4DE0-7943-B0DF-654909DD3BBF}">
      <dgm:prSet/>
      <dgm:spPr/>
      <dgm:t>
        <a:bodyPr/>
        <a:lstStyle/>
        <a:p>
          <a:endParaRPr lang="en-US"/>
        </a:p>
      </dgm:t>
    </dgm:pt>
    <dgm:pt modelId="{750BB3A5-0E0A-284E-B448-6E0465160CA3}">
      <dgm:prSet phldrT="[Text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400" dirty="0" err="1" smtClean="0"/>
            <a:t>mean.c</a:t>
          </a:r>
          <a:endParaRPr lang="en-US" sz="2400" dirty="0"/>
        </a:p>
      </dgm:t>
    </dgm:pt>
    <dgm:pt modelId="{FF4DE92A-D325-924F-87C3-6460E1482631}" type="parTrans" cxnId="{BD092D74-A0F3-7041-9521-2739BD9E9E20}">
      <dgm:prSet/>
      <dgm:spPr/>
      <dgm:t>
        <a:bodyPr/>
        <a:lstStyle/>
        <a:p>
          <a:endParaRPr lang="en-US"/>
        </a:p>
      </dgm:t>
    </dgm:pt>
    <dgm:pt modelId="{3FF29D69-CE36-2642-957A-12878AFE405E}" type="sibTrans" cxnId="{BD092D74-A0F3-7041-9521-2739BD9E9E20}">
      <dgm:prSet/>
      <dgm:spPr/>
      <dgm:t>
        <a:bodyPr/>
        <a:lstStyle/>
        <a:p>
          <a:endParaRPr lang="en-US"/>
        </a:p>
      </dgm:t>
    </dgm:pt>
    <dgm:pt modelId="{1850826B-34D9-6749-86A6-A4C4183A5869}">
      <dgm:prSet phldrT="[Tex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400" dirty="0" err="1" smtClean="0"/>
            <a:t>mean.h</a:t>
          </a:r>
          <a:endParaRPr lang="en-US" sz="2400" dirty="0"/>
        </a:p>
      </dgm:t>
    </dgm:pt>
    <dgm:pt modelId="{D6F68313-8A82-9A4E-BD65-72A9FD30794A}" type="parTrans" cxnId="{EB45790E-3778-FE40-8B37-CB03AE5046A5}">
      <dgm:prSet/>
      <dgm:spPr/>
      <dgm:t>
        <a:bodyPr/>
        <a:lstStyle/>
        <a:p>
          <a:endParaRPr lang="en-US"/>
        </a:p>
      </dgm:t>
    </dgm:pt>
    <dgm:pt modelId="{2EA444A0-16BA-FA42-B2DE-BFE0232235D9}" type="sibTrans" cxnId="{EB45790E-3778-FE40-8B37-CB03AE5046A5}">
      <dgm:prSet/>
      <dgm:spPr/>
      <dgm:t>
        <a:bodyPr/>
        <a:lstStyle/>
        <a:p>
          <a:endParaRPr lang="en-US"/>
        </a:p>
      </dgm:t>
    </dgm:pt>
    <dgm:pt modelId="{1F39232E-DE42-BD43-8A6C-C15A448E1CAD}">
      <dgm:prSet phldrT="[Text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400" dirty="0" err="1" smtClean="0"/>
            <a:t>main.c</a:t>
          </a:r>
          <a:endParaRPr lang="en-US" sz="2400" dirty="0"/>
        </a:p>
      </dgm:t>
    </dgm:pt>
    <dgm:pt modelId="{152B8B2F-F253-C243-80F9-06241784E165}" type="parTrans" cxnId="{4CCFEE1F-B036-6A46-87C7-0E70BFCE5581}">
      <dgm:prSet/>
      <dgm:spPr/>
      <dgm:t>
        <a:bodyPr/>
        <a:lstStyle/>
        <a:p>
          <a:endParaRPr lang="en-US"/>
        </a:p>
      </dgm:t>
    </dgm:pt>
    <dgm:pt modelId="{D5A34572-FFA7-5D4E-A436-ECB700A493E5}" type="sibTrans" cxnId="{4CCFEE1F-B036-6A46-87C7-0E70BFCE5581}">
      <dgm:prSet/>
      <dgm:spPr/>
      <dgm:t>
        <a:bodyPr/>
        <a:lstStyle/>
        <a:p>
          <a:endParaRPr lang="en-US"/>
        </a:p>
      </dgm:t>
    </dgm:pt>
    <dgm:pt modelId="{DE57DBDB-B45A-D64D-837A-3861237ABB08}" type="pres">
      <dgm:prSet presAssocID="{977C608D-5489-5B41-9BD3-EC354C7E05B4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6CAEA6E2-8411-D441-B654-540E0F2CCEE9}" type="pres">
      <dgm:prSet presAssocID="{DCB019F0-65F9-AD4F-9175-E7C4D8FDB382}" presName="vertOne" presStyleCnt="0"/>
      <dgm:spPr/>
    </dgm:pt>
    <dgm:pt modelId="{3EC102B0-2B61-694C-9243-87AEE6B7C645}" type="pres">
      <dgm:prSet presAssocID="{DCB019F0-65F9-AD4F-9175-E7C4D8FDB382}" presName="txOne" presStyleLbl="node0" presStyleIdx="0" presStyleCnt="1" custFlipHor="1" custScaleX="100023" custLinFactNeighborY="-1363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6EEB79B-067D-F946-A9AB-84903DF916FF}" type="pres">
      <dgm:prSet presAssocID="{DCB019F0-65F9-AD4F-9175-E7C4D8FDB382}" presName="parTransOne" presStyleCnt="0"/>
      <dgm:spPr/>
    </dgm:pt>
    <dgm:pt modelId="{2EC17261-AEBE-6649-80C3-3C07D2CB39E6}" type="pres">
      <dgm:prSet presAssocID="{DCB019F0-65F9-AD4F-9175-E7C4D8FDB382}" presName="horzOne" presStyleCnt="0"/>
      <dgm:spPr/>
    </dgm:pt>
    <dgm:pt modelId="{BDD6DC98-DED1-8349-AADA-1DC5DD79A225}" type="pres">
      <dgm:prSet presAssocID="{22061944-BB23-F24D-A0C5-FADD3BD09505}" presName="vertTwo" presStyleCnt="0"/>
      <dgm:spPr/>
    </dgm:pt>
    <dgm:pt modelId="{4F20A2AA-A0B6-5243-9E2C-F374B93B1A4A}" type="pres">
      <dgm:prSet presAssocID="{22061944-BB23-F24D-A0C5-FADD3BD09505}" presName="txTwo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F8F5AAB-3306-FC4A-8B69-46E45C8C5CEB}" type="pres">
      <dgm:prSet presAssocID="{22061944-BB23-F24D-A0C5-FADD3BD09505}" presName="parTransTwo" presStyleCnt="0"/>
      <dgm:spPr/>
    </dgm:pt>
    <dgm:pt modelId="{780C3EB8-33C7-7E4F-A4B2-1B7016CBD3D5}" type="pres">
      <dgm:prSet presAssocID="{22061944-BB23-F24D-A0C5-FADD3BD09505}" presName="horzTwo" presStyleCnt="0"/>
      <dgm:spPr/>
    </dgm:pt>
    <dgm:pt modelId="{F6D4C5CA-10BC-0742-B4DF-BE054C9993B3}" type="pres">
      <dgm:prSet presAssocID="{222CD42E-A7EA-6649-9CCB-641F32D0EB9E}" presName="vertThree" presStyleCnt="0"/>
      <dgm:spPr/>
    </dgm:pt>
    <dgm:pt modelId="{174144C4-9D4B-5746-A4EA-3A6F74093FE9}" type="pres">
      <dgm:prSet presAssocID="{222CD42E-A7EA-6649-9CCB-641F32D0EB9E}" presName="txThre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3D8F988-F94D-2C4A-860B-219335B2BDA2}" type="pres">
      <dgm:prSet presAssocID="{222CD42E-A7EA-6649-9CCB-641F32D0EB9E}" presName="parTransThree" presStyleCnt="0"/>
      <dgm:spPr/>
    </dgm:pt>
    <dgm:pt modelId="{8275880A-67E6-AB41-A695-CA52D01C149D}" type="pres">
      <dgm:prSet presAssocID="{222CD42E-A7EA-6649-9CCB-641F32D0EB9E}" presName="horzThree" presStyleCnt="0"/>
      <dgm:spPr/>
    </dgm:pt>
    <dgm:pt modelId="{BCC06779-E2C4-A342-B837-B1B73F29B982}" type="pres">
      <dgm:prSet presAssocID="{7CBABB9E-AAD2-E14D-BD47-CD67DDE2B83B}" presName="vertFour" presStyleCnt="0">
        <dgm:presLayoutVars>
          <dgm:chPref val="3"/>
        </dgm:presLayoutVars>
      </dgm:prSet>
      <dgm:spPr/>
    </dgm:pt>
    <dgm:pt modelId="{E2C837C6-B638-464F-833B-9E83B31E9158}" type="pres">
      <dgm:prSet presAssocID="{7CBABB9E-AAD2-E14D-BD47-CD67DDE2B83B}" presName="txFour" presStyleLbl="node4" presStyleIdx="0" presStyleCnt="2" custLinFactNeighborX="57714" custLinFactNeighborY="21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3EF0046-8D69-8F41-9401-4550ABA8B596}" type="pres">
      <dgm:prSet presAssocID="{7CBABB9E-AAD2-E14D-BD47-CD67DDE2B83B}" presName="horzFour" presStyleCnt="0"/>
      <dgm:spPr/>
    </dgm:pt>
    <dgm:pt modelId="{5A30DA78-184B-2448-874A-D36626B5BBC3}" type="pres">
      <dgm:prSet presAssocID="{F9E36D62-ECB4-3F4A-8869-65764787A8C6}" presName="sibSpaceTwo" presStyleCnt="0"/>
      <dgm:spPr/>
    </dgm:pt>
    <dgm:pt modelId="{55E3EA8C-AD06-9548-ACEB-7E4532141783}" type="pres">
      <dgm:prSet presAssocID="{2E233817-DF42-E14A-B036-2B2D085A016B}" presName="vertTwo" presStyleCnt="0"/>
      <dgm:spPr/>
    </dgm:pt>
    <dgm:pt modelId="{7A519EEA-0B77-9345-8862-39F2FB4A4563}" type="pres">
      <dgm:prSet presAssocID="{2E233817-DF42-E14A-B036-2B2D085A016B}" presName="txTwo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180656E-F2BE-8643-8A63-C8F24D537464}" type="pres">
      <dgm:prSet presAssocID="{2E233817-DF42-E14A-B036-2B2D085A016B}" presName="parTransTwo" presStyleCnt="0"/>
      <dgm:spPr/>
    </dgm:pt>
    <dgm:pt modelId="{8AA5AA52-61EE-FB47-B10C-7A6B4AB170EC}" type="pres">
      <dgm:prSet presAssocID="{2E233817-DF42-E14A-B036-2B2D085A016B}" presName="horzTwo" presStyleCnt="0"/>
      <dgm:spPr/>
    </dgm:pt>
    <dgm:pt modelId="{1533D317-CA2E-8040-B177-3B9609EF1307}" type="pres">
      <dgm:prSet presAssocID="{750BB3A5-0E0A-284E-B448-6E0465160CA3}" presName="vertThree" presStyleCnt="0"/>
      <dgm:spPr/>
    </dgm:pt>
    <dgm:pt modelId="{C4AF63A2-F3C0-574B-A0D3-C050A04A8898}" type="pres">
      <dgm:prSet presAssocID="{750BB3A5-0E0A-284E-B448-6E0465160CA3}" presName="txThre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896ABAD-17A6-5249-9432-13EBAE8F6CBB}" type="pres">
      <dgm:prSet presAssocID="{750BB3A5-0E0A-284E-B448-6E0465160CA3}" presName="parTransThree" presStyleCnt="0"/>
      <dgm:spPr/>
    </dgm:pt>
    <dgm:pt modelId="{6A0F2D28-A949-3748-87A3-3B2BA7C14844}" type="pres">
      <dgm:prSet presAssocID="{750BB3A5-0E0A-284E-B448-6E0465160CA3}" presName="horzThree" presStyleCnt="0"/>
      <dgm:spPr/>
    </dgm:pt>
    <dgm:pt modelId="{9B14F56B-D0B1-8F47-8F5B-012224A43721}" type="pres">
      <dgm:prSet presAssocID="{1850826B-34D9-6749-86A6-A4C4183A5869}" presName="vertFour" presStyleCnt="0">
        <dgm:presLayoutVars>
          <dgm:chPref val="3"/>
        </dgm:presLayoutVars>
      </dgm:prSet>
      <dgm:spPr/>
    </dgm:pt>
    <dgm:pt modelId="{C98F8987-E484-E14A-B597-EF6DF15B0433}" type="pres">
      <dgm:prSet presAssocID="{1850826B-34D9-6749-86A6-A4C4183A5869}" presName="txFour" presStyleLbl="node4" presStyleIdx="1" presStyleCnt="2" custLinFactNeighborX="57714" custLinFactNeighborY="21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64AB096-7556-D745-A9C2-C568351F7D09}" type="pres">
      <dgm:prSet presAssocID="{1850826B-34D9-6749-86A6-A4C4183A5869}" presName="horzFour" presStyleCnt="0"/>
      <dgm:spPr/>
    </dgm:pt>
    <dgm:pt modelId="{283AE795-FD93-9E46-90DD-1DC0BE6E3E1D}" type="pres">
      <dgm:prSet presAssocID="{4C779B9A-2084-7F4B-A811-753760896378}" presName="sibSpaceTwo" presStyleCnt="0"/>
      <dgm:spPr/>
    </dgm:pt>
    <dgm:pt modelId="{9232138B-A8FA-9B45-9BAC-F5982DCB2F01}" type="pres">
      <dgm:prSet presAssocID="{AB4B72C5-BB46-F44D-A5D3-6B98E7EC67B8}" presName="vertTwo" presStyleCnt="0"/>
      <dgm:spPr/>
    </dgm:pt>
    <dgm:pt modelId="{55B71777-9A53-884C-8D78-893AE8D76794}" type="pres">
      <dgm:prSet presAssocID="{AB4B72C5-BB46-F44D-A5D3-6B98E7EC67B8}" presName="txTwo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A7A743D-8CF6-204A-80D6-7BD2627D0465}" type="pres">
      <dgm:prSet presAssocID="{AB4B72C5-BB46-F44D-A5D3-6B98E7EC67B8}" presName="parTransTwo" presStyleCnt="0"/>
      <dgm:spPr/>
    </dgm:pt>
    <dgm:pt modelId="{83CAF438-D233-9340-BFEB-804C39742154}" type="pres">
      <dgm:prSet presAssocID="{AB4B72C5-BB46-F44D-A5D3-6B98E7EC67B8}" presName="horzTwo" presStyleCnt="0"/>
      <dgm:spPr/>
    </dgm:pt>
    <dgm:pt modelId="{F6C6DF9D-589C-3E44-9CFB-C9689393F731}" type="pres">
      <dgm:prSet presAssocID="{1F39232E-DE42-BD43-8A6C-C15A448E1CAD}" presName="vertThree" presStyleCnt="0"/>
      <dgm:spPr/>
    </dgm:pt>
    <dgm:pt modelId="{8ACACA55-12B8-F04F-B547-F11AE8A91406}" type="pres">
      <dgm:prSet presAssocID="{1F39232E-DE42-BD43-8A6C-C15A448E1CAD}" presName="txThre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D44D8C3-A1EE-3E43-BEC5-E4FAAA2A2DBC}" type="pres">
      <dgm:prSet presAssocID="{1F39232E-DE42-BD43-8A6C-C15A448E1CAD}" presName="horzThree" presStyleCnt="0"/>
      <dgm:spPr/>
    </dgm:pt>
  </dgm:ptLst>
  <dgm:cxnLst>
    <dgm:cxn modelId="{165E7B2A-7E81-2E4F-B808-5DF07140E573}" type="presOf" srcId="{7CBABB9E-AAD2-E14D-BD47-CD67DDE2B83B}" destId="{E2C837C6-B638-464F-833B-9E83B31E9158}" srcOrd="0" destOrd="0" presId="urn:microsoft.com/office/officeart/2005/8/layout/hierarchy4"/>
    <dgm:cxn modelId="{ED866343-3276-564B-85E5-00532ADD6515}" type="presOf" srcId="{222CD42E-A7EA-6649-9CCB-641F32D0EB9E}" destId="{174144C4-9D4B-5746-A4EA-3A6F74093FE9}" srcOrd="0" destOrd="0" presId="urn:microsoft.com/office/officeart/2005/8/layout/hierarchy4"/>
    <dgm:cxn modelId="{556A6ADB-5A8D-DA43-B8F8-06A3DDC5872B}" srcId="{977C608D-5489-5B41-9BD3-EC354C7E05B4}" destId="{DCB019F0-65F9-AD4F-9175-E7C4D8FDB382}" srcOrd="0" destOrd="0" parTransId="{FABA06BC-1278-2D4E-B51C-014E18E18085}" sibTransId="{4B1E104C-2290-4E4F-9A3B-ACDC78E7E67E}"/>
    <dgm:cxn modelId="{0E0C86DD-9E36-6A41-B607-042316ACD244}" type="presOf" srcId="{22061944-BB23-F24D-A0C5-FADD3BD09505}" destId="{4F20A2AA-A0B6-5243-9E2C-F374B93B1A4A}" srcOrd="0" destOrd="0" presId="urn:microsoft.com/office/officeart/2005/8/layout/hierarchy4"/>
    <dgm:cxn modelId="{4ABD7311-A77E-DD49-BFF4-309678D45478}" srcId="{DCB019F0-65F9-AD4F-9175-E7C4D8FDB382}" destId="{AB4B72C5-BB46-F44D-A5D3-6B98E7EC67B8}" srcOrd="2" destOrd="0" parTransId="{41EFB044-3536-7C48-8109-990776E96A9F}" sibTransId="{1664A8B7-A5E7-1648-A404-A66725B20991}"/>
    <dgm:cxn modelId="{EB45790E-3778-FE40-8B37-CB03AE5046A5}" srcId="{750BB3A5-0E0A-284E-B448-6E0465160CA3}" destId="{1850826B-34D9-6749-86A6-A4C4183A5869}" srcOrd="0" destOrd="0" parTransId="{D6F68313-8A82-9A4E-BD65-72A9FD30794A}" sibTransId="{2EA444A0-16BA-FA42-B2DE-BFE0232235D9}"/>
    <dgm:cxn modelId="{4CCFEE1F-B036-6A46-87C7-0E70BFCE5581}" srcId="{AB4B72C5-BB46-F44D-A5D3-6B98E7EC67B8}" destId="{1F39232E-DE42-BD43-8A6C-C15A448E1CAD}" srcOrd="0" destOrd="0" parTransId="{152B8B2F-F253-C243-80F9-06241784E165}" sibTransId="{D5A34572-FFA7-5D4E-A436-ECB700A493E5}"/>
    <dgm:cxn modelId="{B8B29A5F-6F5D-6F4B-B456-EF3867AA7A92}" type="presOf" srcId="{DCB019F0-65F9-AD4F-9175-E7C4D8FDB382}" destId="{3EC102B0-2B61-694C-9243-87AEE6B7C645}" srcOrd="0" destOrd="0" presId="urn:microsoft.com/office/officeart/2005/8/layout/hierarchy4"/>
    <dgm:cxn modelId="{D0A4A223-60E4-024C-918C-B080EC4035E0}" srcId="{DCB019F0-65F9-AD4F-9175-E7C4D8FDB382}" destId="{22061944-BB23-F24D-A0C5-FADD3BD09505}" srcOrd="0" destOrd="0" parTransId="{D3D676B9-4F17-754C-8A65-705797FB66A7}" sibTransId="{F9E36D62-ECB4-3F4A-8869-65764787A8C6}"/>
    <dgm:cxn modelId="{1C673626-5580-8C47-9096-17F4D29A4EF7}" srcId="{22061944-BB23-F24D-A0C5-FADD3BD09505}" destId="{222CD42E-A7EA-6649-9CCB-641F32D0EB9E}" srcOrd="0" destOrd="0" parTransId="{CE2FDBD0-7685-5640-AEBD-42B7142EBA86}" sibTransId="{B2A924D3-9E89-CD40-AFB9-FF5CF96576C6}"/>
    <dgm:cxn modelId="{7CC7C87C-0133-794A-947A-C772340A97B8}" type="presOf" srcId="{1F39232E-DE42-BD43-8A6C-C15A448E1CAD}" destId="{8ACACA55-12B8-F04F-B547-F11AE8A91406}" srcOrd="0" destOrd="0" presId="urn:microsoft.com/office/officeart/2005/8/layout/hierarchy4"/>
    <dgm:cxn modelId="{CEC7F262-C7F0-EC49-948F-FC61ECB36B62}" type="presOf" srcId="{750BB3A5-0E0A-284E-B448-6E0465160CA3}" destId="{C4AF63A2-F3C0-574B-A0D3-C050A04A8898}" srcOrd="0" destOrd="0" presId="urn:microsoft.com/office/officeart/2005/8/layout/hierarchy4"/>
    <dgm:cxn modelId="{B72A706E-B53C-BA48-9EA0-0C83EB1EA785}" srcId="{DCB019F0-65F9-AD4F-9175-E7C4D8FDB382}" destId="{2E233817-DF42-E14A-B036-2B2D085A016B}" srcOrd="1" destOrd="0" parTransId="{08071665-45FB-7E4C-866A-826D59E7FDA8}" sibTransId="{4C779B9A-2084-7F4B-A811-753760896378}"/>
    <dgm:cxn modelId="{BD092D74-A0F3-7041-9521-2739BD9E9E20}" srcId="{2E233817-DF42-E14A-B036-2B2D085A016B}" destId="{750BB3A5-0E0A-284E-B448-6E0465160CA3}" srcOrd="0" destOrd="0" parTransId="{FF4DE92A-D325-924F-87C3-6460E1482631}" sibTransId="{3FF29D69-CE36-2642-957A-12878AFE405E}"/>
    <dgm:cxn modelId="{60ED8B07-153C-324A-AB57-6DDFDF9E8377}" type="presOf" srcId="{2E233817-DF42-E14A-B036-2B2D085A016B}" destId="{7A519EEA-0B77-9345-8862-39F2FB4A4563}" srcOrd="0" destOrd="0" presId="urn:microsoft.com/office/officeart/2005/8/layout/hierarchy4"/>
    <dgm:cxn modelId="{AC1CA35F-C0EE-4445-8C4E-D322E7F8F828}" type="presOf" srcId="{1850826B-34D9-6749-86A6-A4C4183A5869}" destId="{C98F8987-E484-E14A-B597-EF6DF15B0433}" srcOrd="0" destOrd="0" presId="urn:microsoft.com/office/officeart/2005/8/layout/hierarchy4"/>
    <dgm:cxn modelId="{6AAB0619-4DE0-7943-B0DF-654909DD3BBF}" srcId="{222CD42E-A7EA-6649-9CCB-641F32D0EB9E}" destId="{7CBABB9E-AAD2-E14D-BD47-CD67DDE2B83B}" srcOrd="0" destOrd="0" parTransId="{0A44B38F-A9FA-2346-8F8A-0162AC7693CC}" sibTransId="{AEA5DCEC-B8E3-FF42-95AA-D1180146FEFF}"/>
    <dgm:cxn modelId="{C28602F8-A21B-BC4C-AC82-DE68B5C94DE9}" type="presOf" srcId="{977C608D-5489-5B41-9BD3-EC354C7E05B4}" destId="{DE57DBDB-B45A-D64D-837A-3861237ABB08}" srcOrd="0" destOrd="0" presId="urn:microsoft.com/office/officeart/2005/8/layout/hierarchy4"/>
    <dgm:cxn modelId="{D5F2C98A-C0D5-D144-82A8-AED07260F906}" type="presOf" srcId="{AB4B72C5-BB46-F44D-A5D3-6B98E7EC67B8}" destId="{55B71777-9A53-884C-8D78-893AE8D76794}" srcOrd="0" destOrd="0" presId="urn:microsoft.com/office/officeart/2005/8/layout/hierarchy4"/>
    <dgm:cxn modelId="{D51D1999-46BD-294F-ADE0-395B2087B194}" type="presParOf" srcId="{DE57DBDB-B45A-D64D-837A-3861237ABB08}" destId="{6CAEA6E2-8411-D441-B654-540E0F2CCEE9}" srcOrd="0" destOrd="0" presId="urn:microsoft.com/office/officeart/2005/8/layout/hierarchy4"/>
    <dgm:cxn modelId="{13AD5E58-B5FB-1549-8370-2B44C32F8986}" type="presParOf" srcId="{6CAEA6E2-8411-D441-B654-540E0F2CCEE9}" destId="{3EC102B0-2B61-694C-9243-87AEE6B7C645}" srcOrd="0" destOrd="0" presId="urn:microsoft.com/office/officeart/2005/8/layout/hierarchy4"/>
    <dgm:cxn modelId="{E13F79D9-08A4-3A47-9F46-0A9998244EF1}" type="presParOf" srcId="{6CAEA6E2-8411-D441-B654-540E0F2CCEE9}" destId="{86EEB79B-067D-F946-A9AB-84903DF916FF}" srcOrd="1" destOrd="0" presId="urn:microsoft.com/office/officeart/2005/8/layout/hierarchy4"/>
    <dgm:cxn modelId="{6547158A-658B-074F-93C2-4DB96F277481}" type="presParOf" srcId="{6CAEA6E2-8411-D441-B654-540E0F2CCEE9}" destId="{2EC17261-AEBE-6649-80C3-3C07D2CB39E6}" srcOrd="2" destOrd="0" presId="urn:microsoft.com/office/officeart/2005/8/layout/hierarchy4"/>
    <dgm:cxn modelId="{6AF62167-26F5-B04F-BE67-FE37CB146EF9}" type="presParOf" srcId="{2EC17261-AEBE-6649-80C3-3C07D2CB39E6}" destId="{BDD6DC98-DED1-8349-AADA-1DC5DD79A225}" srcOrd="0" destOrd="0" presId="urn:microsoft.com/office/officeart/2005/8/layout/hierarchy4"/>
    <dgm:cxn modelId="{39662BF5-D031-B241-A292-2922C4BF6DAC}" type="presParOf" srcId="{BDD6DC98-DED1-8349-AADA-1DC5DD79A225}" destId="{4F20A2AA-A0B6-5243-9E2C-F374B93B1A4A}" srcOrd="0" destOrd="0" presId="urn:microsoft.com/office/officeart/2005/8/layout/hierarchy4"/>
    <dgm:cxn modelId="{1515F249-45F9-6041-BE8E-513FD0F96E0B}" type="presParOf" srcId="{BDD6DC98-DED1-8349-AADA-1DC5DD79A225}" destId="{DF8F5AAB-3306-FC4A-8B69-46E45C8C5CEB}" srcOrd="1" destOrd="0" presId="urn:microsoft.com/office/officeart/2005/8/layout/hierarchy4"/>
    <dgm:cxn modelId="{E02E20D8-1086-F542-A7EF-F60F1AB7D951}" type="presParOf" srcId="{BDD6DC98-DED1-8349-AADA-1DC5DD79A225}" destId="{780C3EB8-33C7-7E4F-A4B2-1B7016CBD3D5}" srcOrd="2" destOrd="0" presId="urn:microsoft.com/office/officeart/2005/8/layout/hierarchy4"/>
    <dgm:cxn modelId="{E6FF4D60-B7AA-F348-AC39-947465C99FD6}" type="presParOf" srcId="{780C3EB8-33C7-7E4F-A4B2-1B7016CBD3D5}" destId="{F6D4C5CA-10BC-0742-B4DF-BE054C9993B3}" srcOrd="0" destOrd="0" presId="urn:microsoft.com/office/officeart/2005/8/layout/hierarchy4"/>
    <dgm:cxn modelId="{4FC84272-8F6C-B244-9315-6BD95248CEB6}" type="presParOf" srcId="{F6D4C5CA-10BC-0742-B4DF-BE054C9993B3}" destId="{174144C4-9D4B-5746-A4EA-3A6F74093FE9}" srcOrd="0" destOrd="0" presId="urn:microsoft.com/office/officeart/2005/8/layout/hierarchy4"/>
    <dgm:cxn modelId="{1297EF36-2892-7C43-81C8-0BF5562FA302}" type="presParOf" srcId="{F6D4C5CA-10BC-0742-B4DF-BE054C9993B3}" destId="{93D8F988-F94D-2C4A-860B-219335B2BDA2}" srcOrd="1" destOrd="0" presId="urn:microsoft.com/office/officeart/2005/8/layout/hierarchy4"/>
    <dgm:cxn modelId="{BA5992BC-8270-CC42-BCF8-377499AF47A2}" type="presParOf" srcId="{F6D4C5CA-10BC-0742-B4DF-BE054C9993B3}" destId="{8275880A-67E6-AB41-A695-CA52D01C149D}" srcOrd="2" destOrd="0" presId="urn:microsoft.com/office/officeart/2005/8/layout/hierarchy4"/>
    <dgm:cxn modelId="{D5D91DC5-1CFB-C043-BA06-AC6449A9770A}" type="presParOf" srcId="{8275880A-67E6-AB41-A695-CA52D01C149D}" destId="{BCC06779-E2C4-A342-B837-B1B73F29B982}" srcOrd="0" destOrd="0" presId="urn:microsoft.com/office/officeart/2005/8/layout/hierarchy4"/>
    <dgm:cxn modelId="{FDD352E6-1F33-3A4A-A338-C1CCD1F95C86}" type="presParOf" srcId="{BCC06779-E2C4-A342-B837-B1B73F29B982}" destId="{E2C837C6-B638-464F-833B-9E83B31E9158}" srcOrd="0" destOrd="0" presId="urn:microsoft.com/office/officeart/2005/8/layout/hierarchy4"/>
    <dgm:cxn modelId="{407BF906-F18F-024F-9135-B81A5CD17947}" type="presParOf" srcId="{BCC06779-E2C4-A342-B837-B1B73F29B982}" destId="{F3EF0046-8D69-8F41-9401-4550ABA8B596}" srcOrd="1" destOrd="0" presId="urn:microsoft.com/office/officeart/2005/8/layout/hierarchy4"/>
    <dgm:cxn modelId="{CF8094DD-4F68-6B47-B44E-65559ABBA5B5}" type="presParOf" srcId="{2EC17261-AEBE-6649-80C3-3C07D2CB39E6}" destId="{5A30DA78-184B-2448-874A-D36626B5BBC3}" srcOrd="1" destOrd="0" presId="urn:microsoft.com/office/officeart/2005/8/layout/hierarchy4"/>
    <dgm:cxn modelId="{A011D1AA-F21B-2549-A91C-F9B009264747}" type="presParOf" srcId="{2EC17261-AEBE-6649-80C3-3C07D2CB39E6}" destId="{55E3EA8C-AD06-9548-ACEB-7E4532141783}" srcOrd="2" destOrd="0" presId="urn:microsoft.com/office/officeart/2005/8/layout/hierarchy4"/>
    <dgm:cxn modelId="{E834D7C7-B5E0-F74F-B14E-6681DFB7944C}" type="presParOf" srcId="{55E3EA8C-AD06-9548-ACEB-7E4532141783}" destId="{7A519EEA-0B77-9345-8862-39F2FB4A4563}" srcOrd="0" destOrd="0" presId="urn:microsoft.com/office/officeart/2005/8/layout/hierarchy4"/>
    <dgm:cxn modelId="{091B1AB4-3F52-0945-A3CC-52977454EF3A}" type="presParOf" srcId="{55E3EA8C-AD06-9548-ACEB-7E4532141783}" destId="{F180656E-F2BE-8643-8A63-C8F24D537464}" srcOrd="1" destOrd="0" presId="urn:microsoft.com/office/officeart/2005/8/layout/hierarchy4"/>
    <dgm:cxn modelId="{0C202FDC-8FD0-F44A-BABA-D55142150BF7}" type="presParOf" srcId="{55E3EA8C-AD06-9548-ACEB-7E4532141783}" destId="{8AA5AA52-61EE-FB47-B10C-7A6B4AB170EC}" srcOrd="2" destOrd="0" presId="urn:microsoft.com/office/officeart/2005/8/layout/hierarchy4"/>
    <dgm:cxn modelId="{6AA8C1E8-CF49-C441-9F23-B4E11F2BF7B0}" type="presParOf" srcId="{8AA5AA52-61EE-FB47-B10C-7A6B4AB170EC}" destId="{1533D317-CA2E-8040-B177-3B9609EF1307}" srcOrd="0" destOrd="0" presId="urn:microsoft.com/office/officeart/2005/8/layout/hierarchy4"/>
    <dgm:cxn modelId="{4B30BA70-15A1-304E-8A6C-AD994D7CE736}" type="presParOf" srcId="{1533D317-CA2E-8040-B177-3B9609EF1307}" destId="{C4AF63A2-F3C0-574B-A0D3-C050A04A8898}" srcOrd="0" destOrd="0" presId="urn:microsoft.com/office/officeart/2005/8/layout/hierarchy4"/>
    <dgm:cxn modelId="{65BBBFFB-9F9D-864E-AE83-61F6AFF736F7}" type="presParOf" srcId="{1533D317-CA2E-8040-B177-3B9609EF1307}" destId="{1896ABAD-17A6-5249-9432-13EBAE8F6CBB}" srcOrd="1" destOrd="0" presId="urn:microsoft.com/office/officeart/2005/8/layout/hierarchy4"/>
    <dgm:cxn modelId="{75A5A848-575A-0341-8AA2-F937870ACF71}" type="presParOf" srcId="{1533D317-CA2E-8040-B177-3B9609EF1307}" destId="{6A0F2D28-A949-3748-87A3-3B2BA7C14844}" srcOrd="2" destOrd="0" presId="urn:microsoft.com/office/officeart/2005/8/layout/hierarchy4"/>
    <dgm:cxn modelId="{00410013-4460-0D4F-8B56-08AFA8EE7BEC}" type="presParOf" srcId="{6A0F2D28-A949-3748-87A3-3B2BA7C14844}" destId="{9B14F56B-D0B1-8F47-8F5B-012224A43721}" srcOrd="0" destOrd="0" presId="urn:microsoft.com/office/officeart/2005/8/layout/hierarchy4"/>
    <dgm:cxn modelId="{CD03FBC3-7113-F249-93C0-7B5B91CD9C89}" type="presParOf" srcId="{9B14F56B-D0B1-8F47-8F5B-012224A43721}" destId="{C98F8987-E484-E14A-B597-EF6DF15B0433}" srcOrd="0" destOrd="0" presId="urn:microsoft.com/office/officeart/2005/8/layout/hierarchy4"/>
    <dgm:cxn modelId="{78C8895C-C76F-4E4B-8FF2-AA755CB638FF}" type="presParOf" srcId="{9B14F56B-D0B1-8F47-8F5B-012224A43721}" destId="{464AB096-7556-D745-A9C2-C568351F7D09}" srcOrd="1" destOrd="0" presId="urn:microsoft.com/office/officeart/2005/8/layout/hierarchy4"/>
    <dgm:cxn modelId="{DF5B3325-78D6-3543-807F-0430D7C830C3}" type="presParOf" srcId="{2EC17261-AEBE-6649-80C3-3C07D2CB39E6}" destId="{283AE795-FD93-9E46-90DD-1DC0BE6E3E1D}" srcOrd="3" destOrd="0" presId="urn:microsoft.com/office/officeart/2005/8/layout/hierarchy4"/>
    <dgm:cxn modelId="{59800B44-B30C-FC44-A020-FFBDDC0F57D1}" type="presParOf" srcId="{2EC17261-AEBE-6649-80C3-3C07D2CB39E6}" destId="{9232138B-A8FA-9B45-9BAC-F5982DCB2F01}" srcOrd="4" destOrd="0" presId="urn:microsoft.com/office/officeart/2005/8/layout/hierarchy4"/>
    <dgm:cxn modelId="{7EC34D6E-319A-C84A-8C57-8DCB6102E1CC}" type="presParOf" srcId="{9232138B-A8FA-9B45-9BAC-F5982DCB2F01}" destId="{55B71777-9A53-884C-8D78-893AE8D76794}" srcOrd="0" destOrd="0" presId="urn:microsoft.com/office/officeart/2005/8/layout/hierarchy4"/>
    <dgm:cxn modelId="{AC3B62DF-0DBE-C44D-A633-5E6DB6A77446}" type="presParOf" srcId="{9232138B-A8FA-9B45-9BAC-F5982DCB2F01}" destId="{FA7A743D-8CF6-204A-80D6-7BD2627D0465}" srcOrd="1" destOrd="0" presId="urn:microsoft.com/office/officeart/2005/8/layout/hierarchy4"/>
    <dgm:cxn modelId="{AD53FB91-2914-934C-894F-3D26C4565DAF}" type="presParOf" srcId="{9232138B-A8FA-9B45-9BAC-F5982DCB2F01}" destId="{83CAF438-D233-9340-BFEB-804C39742154}" srcOrd="2" destOrd="0" presId="urn:microsoft.com/office/officeart/2005/8/layout/hierarchy4"/>
    <dgm:cxn modelId="{A9C289EB-ECA5-5F49-B9D8-A367C68B876F}" type="presParOf" srcId="{83CAF438-D233-9340-BFEB-804C39742154}" destId="{F6C6DF9D-589C-3E44-9CFB-C9689393F731}" srcOrd="0" destOrd="0" presId="urn:microsoft.com/office/officeart/2005/8/layout/hierarchy4"/>
    <dgm:cxn modelId="{E6ED46DB-7F3D-3C48-BBCB-8ADB2C4B96F7}" type="presParOf" srcId="{F6C6DF9D-589C-3E44-9CFB-C9689393F731}" destId="{8ACACA55-12B8-F04F-B547-F11AE8A91406}" srcOrd="0" destOrd="0" presId="urn:microsoft.com/office/officeart/2005/8/layout/hierarchy4"/>
    <dgm:cxn modelId="{8CA95BF8-4D0D-904F-A021-243A574070BF}" type="presParOf" srcId="{F6C6DF9D-589C-3E44-9CFB-C9689393F731}" destId="{0D44D8C3-A1EE-3E43-BEC5-E4FAAA2A2DBC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77C608D-5489-5B41-9BD3-EC354C7E05B4}" type="doc">
      <dgm:prSet loTypeId="urn:microsoft.com/office/officeart/2005/8/layout/hierarchy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CB019F0-65F9-AD4F-9175-E7C4D8FDB382}">
      <dgm:prSet phldrT="[Text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 anchor="ctr"/>
        <a:lstStyle/>
        <a:p>
          <a:pPr algn="ctr"/>
          <a:r>
            <a:rPr lang="en-US" sz="2400" dirty="0" err="1" smtClean="0"/>
            <a:t>prog</a:t>
          </a:r>
          <a:endParaRPr lang="en-US" sz="2400" dirty="0" smtClean="0"/>
        </a:p>
      </dgm:t>
    </dgm:pt>
    <dgm:pt modelId="{FABA06BC-1278-2D4E-B51C-014E18E18085}" type="parTrans" cxnId="{556A6ADB-5A8D-DA43-B8F8-06A3DDC5872B}">
      <dgm:prSet/>
      <dgm:spPr/>
      <dgm:t>
        <a:bodyPr/>
        <a:lstStyle/>
        <a:p>
          <a:endParaRPr lang="en-US" sz="1600"/>
        </a:p>
      </dgm:t>
    </dgm:pt>
    <dgm:pt modelId="{4B1E104C-2290-4E4F-9A3B-ACDC78E7E67E}" type="sibTrans" cxnId="{556A6ADB-5A8D-DA43-B8F8-06A3DDC5872B}">
      <dgm:prSet/>
      <dgm:spPr/>
      <dgm:t>
        <a:bodyPr/>
        <a:lstStyle/>
        <a:p>
          <a:endParaRPr lang="en-US" sz="1600"/>
        </a:p>
      </dgm:t>
    </dgm:pt>
    <dgm:pt modelId="{22061944-BB23-F24D-A0C5-FADD3BD09505}">
      <dgm:prSet phldrT="[Text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400" dirty="0" err="1" smtClean="0"/>
            <a:t>add.o</a:t>
          </a:r>
          <a:endParaRPr lang="en-US" sz="2400" dirty="0"/>
        </a:p>
      </dgm:t>
    </dgm:pt>
    <dgm:pt modelId="{D3D676B9-4F17-754C-8A65-705797FB66A7}" type="parTrans" cxnId="{D0A4A223-60E4-024C-918C-B080EC4035E0}">
      <dgm:prSet/>
      <dgm:spPr/>
      <dgm:t>
        <a:bodyPr/>
        <a:lstStyle/>
        <a:p>
          <a:endParaRPr lang="en-US"/>
        </a:p>
      </dgm:t>
    </dgm:pt>
    <dgm:pt modelId="{F9E36D62-ECB4-3F4A-8869-65764787A8C6}" type="sibTrans" cxnId="{D0A4A223-60E4-024C-918C-B080EC4035E0}">
      <dgm:prSet/>
      <dgm:spPr/>
      <dgm:t>
        <a:bodyPr/>
        <a:lstStyle/>
        <a:p>
          <a:endParaRPr lang="en-US"/>
        </a:p>
      </dgm:t>
    </dgm:pt>
    <dgm:pt modelId="{2E233817-DF42-E14A-B036-2B2D085A016B}">
      <dgm:prSet phldrT="[Text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400" dirty="0" err="1" smtClean="0"/>
            <a:t>mean.o</a:t>
          </a:r>
          <a:endParaRPr lang="en-US" sz="2400" dirty="0"/>
        </a:p>
      </dgm:t>
    </dgm:pt>
    <dgm:pt modelId="{08071665-45FB-7E4C-866A-826D59E7FDA8}" type="parTrans" cxnId="{B72A706E-B53C-BA48-9EA0-0C83EB1EA785}">
      <dgm:prSet/>
      <dgm:spPr/>
      <dgm:t>
        <a:bodyPr/>
        <a:lstStyle/>
        <a:p>
          <a:endParaRPr lang="en-US"/>
        </a:p>
      </dgm:t>
    </dgm:pt>
    <dgm:pt modelId="{4C779B9A-2084-7F4B-A811-753760896378}" type="sibTrans" cxnId="{B72A706E-B53C-BA48-9EA0-0C83EB1EA785}">
      <dgm:prSet/>
      <dgm:spPr/>
      <dgm:t>
        <a:bodyPr/>
        <a:lstStyle/>
        <a:p>
          <a:endParaRPr lang="en-US"/>
        </a:p>
      </dgm:t>
    </dgm:pt>
    <dgm:pt modelId="{AB4B72C5-BB46-F44D-A5D3-6B98E7EC67B8}">
      <dgm:prSet phldrT="[Text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400" dirty="0" err="1" smtClean="0"/>
            <a:t>main.o</a:t>
          </a:r>
          <a:endParaRPr lang="en-US" sz="2400" dirty="0"/>
        </a:p>
      </dgm:t>
    </dgm:pt>
    <dgm:pt modelId="{41EFB044-3536-7C48-8109-990776E96A9F}" type="parTrans" cxnId="{4ABD7311-A77E-DD49-BFF4-309678D45478}">
      <dgm:prSet/>
      <dgm:spPr/>
      <dgm:t>
        <a:bodyPr/>
        <a:lstStyle/>
        <a:p>
          <a:endParaRPr lang="en-US"/>
        </a:p>
      </dgm:t>
    </dgm:pt>
    <dgm:pt modelId="{1664A8B7-A5E7-1648-A404-A66725B20991}" type="sibTrans" cxnId="{4ABD7311-A77E-DD49-BFF4-309678D45478}">
      <dgm:prSet/>
      <dgm:spPr/>
      <dgm:t>
        <a:bodyPr/>
        <a:lstStyle/>
        <a:p>
          <a:endParaRPr lang="en-US"/>
        </a:p>
      </dgm:t>
    </dgm:pt>
    <dgm:pt modelId="{222CD42E-A7EA-6649-9CCB-641F32D0EB9E}">
      <dgm:prSet phldrT="[Text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400" dirty="0" err="1" smtClean="0"/>
            <a:t>add.c</a:t>
          </a:r>
          <a:endParaRPr lang="en-US" sz="2400" dirty="0"/>
        </a:p>
      </dgm:t>
    </dgm:pt>
    <dgm:pt modelId="{CE2FDBD0-7685-5640-AEBD-42B7142EBA86}" type="parTrans" cxnId="{1C673626-5580-8C47-9096-17F4D29A4EF7}">
      <dgm:prSet/>
      <dgm:spPr/>
      <dgm:t>
        <a:bodyPr/>
        <a:lstStyle/>
        <a:p>
          <a:endParaRPr lang="en-US"/>
        </a:p>
      </dgm:t>
    </dgm:pt>
    <dgm:pt modelId="{B2A924D3-9E89-CD40-AFB9-FF5CF96576C6}" type="sibTrans" cxnId="{1C673626-5580-8C47-9096-17F4D29A4EF7}">
      <dgm:prSet/>
      <dgm:spPr/>
      <dgm:t>
        <a:bodyPr/>
        <a:lstStyle/>
        <a:p>
          <a:endParaRPr lang="en-US"/>
        </a:p>
      </dgm:t>
    </dgm:pt>
    <dgm:pt modelId="{7CBABB9E-AAD2-E14D-BD47-CD67DDE2B83B}">
      <dgm:prSet phldrT="[Tex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400" dirty="0" err="1" smtClean="0"/>
            <a:t>add.h</a:t>
          </a:r>
          <a:endParaRPr lang="en-US" sz="2400" dirty="0"/>
        </a:p>
      </dgm:t>
    </dgm:pt>
    <dgm:pt modelId="{0A44B38F-A9FA-2346-8F8A-0162AC7693CC}" type="parTrans" cxnId="{6AAB0619-4DE0-7943-B0DF-654909DD3BBF}">
      <dgm:prSet/>
      <dgm:spPr/>
      <dgm:t>
        <a:bodyPr/>
        <a:lstStyle/>
        <a:p>
          <a:endParaRPr lang="en-US"/>
        </a:p>
      </dgm:t>
    </dgm:pt>
    <dgm:pt modelId="{AEA5DCEC-B8E3-FF42-95AA-D1180146FEFF}" type="sibTrans" cxnId="{6AAB0619-4DE0-7943-B0DF-654909DD3BBF}">
      <dgm:prSet/>
      <dgm:spPr/>
      <dgm:t>
        <a:bodyPr/>
        <a:lstStyle/>
        <a:p>
          <a:endParaRPr lang="en-US"/>
        </a:p>
      </dgm:t>
    </dgm:pt>
    <dgm:pt modelId="{750BB3A5-0E0A-284E-B448-6E0465160CA3}">
      <dgm:prSet phldrT="[Text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400" dirty="0" err="1" smtClean="0"/>
            <a:t>mean.c</a:t>
          </a:r>
          <a:endParaRPr lang="en-US" sz="2400" dirty="0"/>
        </a:p>
      </dgm:t>
    </dgm:pt>
    <dgm:pt modelId="{FF4DE92A-D325-924F-87C3-6460E1482631}" type="parTrans" cxnId="{BD092D74-A0F3-7041-9521-2739BD9E9E20}">
      <dgm:prSet/>
      <dgm:spPr/>
      <dgm:t>
        <a:bodyPr/>
        <a:lstStyle/>
        <a:p>
          <a:endParaRPr lang="en-US"/>
        </a:p>
      </dgm:t>
    </dgm:pt>
    <dgm:pt modelId="{3FF29D69-CE36-2642-957A-12878AFE405E}" type="sibTrans" cxnId="{BD092D74-A0F3-7041-9521-2739BD9E9E20}">
      <dgm:prSet/>
      <dgm:spPr/>
      <dgm:t>
        <a:bodyPr/>
        <a:lstStyle/>
        <a:p>
          <a:endParaRPr lang="en-US"/>
        </a:p>
      </dgm:t>
    </dgm:pt>
    <dgm:pt modelId="{1850826B-34D9-6749-86A6-A4C4183A5869}">
      <dgm:prSet phldrT="[Tex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400" dirty="0" err="1" smtClean="0"/>
            <a:t>mean.h</a:t>
          </a:r>
          <a:endParaRPr lang="en-US" sz="2400" dirty="0"/>
        </a:p>
      </dgm:t>
    </dgm:pt>
    <dgm:pt modelId="{D6F68313-8A82-9A4E-BD65-72A9FD30794A}" type="parTrans" cxnId="{EB45790E-3778-FE40-8B37-CB03AE5046A5}">
      <dgm:prSet/>
      <dgm:spPr/>
      <dgm:t>
        <a:bodyPr/>
        <a:lstStyle/>
        <a:p>
          <a:endParaRPr lang="en-US"/>
        </a:p>
      </dgm:t>
    </dgm:pt>
    <dgm:pt modelId="{2EA444A0-16BA-FA42-B2DE-BFE0232235D9}" type="sibTrans" cxnId="{EB45790E-3778-FE40-8B37-CB03AE5046A5}">
      <dgm:prSet/>
      <dgm:spPr/>
      <dgm:t>
        <a:bodyPr/>
        <a:lstStyle/>
        <a:p>
          <a:endParaRPr lang="en-US"/>
        </a:p>
      </dgm:t>
    </dgm:pt>
    <dgm:pt modelId="{1F39232E-DE42-BD43-8A6C-C15A448E1CAD}">
      <dgm:prSet phldrT="[Text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400" dirty="0" err="1" smtClean="0"/>
            <a:t>main.c</a:t>
          </a:r>
          <a:endParaRPr lang="en-US" sz="2400" dirty="0"/>
        </a:p>
      </dgm:t>
    </dgm:pt>
    <dgm:pt modelId="{152B8B2F-F253-C243-80F9-06241784E165}" type="parTrans" cxnId="{4CCFEE1F-B036-6A46-87C7-0E70BFCE5581}">
      <dgm:prSet/>
      <dgm:spPr/>
      <dgm:t>
        <a:bodyPr/>
        <a:lstStyle/>
        <a:p>
          <a:endParaRPr lang="en-US"/>
        </a:p>
      </dgm:t>
    </dgm:pt>
    <dgm:pt modelId="{D5A34572-FFA7-5D4E-A436-ECB700A493E5}" type="sibTrans" cxnId="{4CCFEE1F-B036-6A46-87C7-0E70BFCE5581}">
      <dgm:prSet/>
      <dgm:spPr/>
      <dgm:t>
        <a:bodyPr/>
        <a:lstStyle/>
        <a:p>
          <a:endParaRPr lang="en-US"/>
        </a:p>
      </dgm:t>
    </dgm:pt>
    <dgm:pt modelId="{DE57DBDB-B45A-D64D-837A-3861237ABB08}" type="pres">
      <dgm:prSet presAssocID="{977C608D-5489-5B41-9BD3-EC354C7E05B4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6CAEA6E2-8411-D441-B654-540E0F2CCEE9}" type="pres">
      <dgm:prSet presAssocID="{DCB019F0-65F9-AD4F-9175-E7C4D8FDB382}" presName="vertOne" presStyleCnt="0"/>
      <dgm:spPr/>
    </dgm:pt>
    <dgm:pt modelId="{3EC102B0-2B61-694C-9243-87AEE6B7C645}" type="pres">
      <dgm:prSet presAssocID="{DCB019F0-65F9-AD4F-9175-E7C4D8FDB382}" presName="txOne" presStyleLbl="node0" presStyleIdx="0" presStyleCnt="1" custFlipHor="1" custScaleX="100023" custLinFactNeighborY="-1363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6EEB79B-067D-F946-A9AB-84903DF916FF}" type="pres">
      <dgm:prSet presAssocID="{DCB019F0-65F9-AD4F-9175-E7C4D8FDB382}" presName="parTransOne" presStyleCnt="0"/>
      <dgm:spPr/>
    </dgm:pt>
    <dgm:pt modelId="{2EC17261-AEBE-6649-80C3-3C07D2CB39E6}" type="pres">
      <dgm:prSet presAssocID="{DCB019F0-65F9-AD4F-9175-E7C4D8FDB382}" presName="horzOne" presStyleCnt="0"/>
      <dgm:spPr/>
    </dgm:pt>
    <dgm:pt modelId="{BDD6DC98-DED1-8349-AADA-1DC5DD79A225}" type="pres">
      <dgm:prSet presAssocID="{22061944-BB23-F24D-A0C5-FADD3BD09505}" presName="vertTwo" presStyleCnt="0"/>
      <dgm:spPr/>
    </dgm:pt>
    <dgm:pt modelId="{4F20A2AA-A0B6-5243-9E2C-F374B93B1A4A}" type="pres">
      <dgm:prSet presAssocID="{22061944-BB23-F24D-A0C5-FADD3BD09505}" presName="txTwo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F8F5AAB-3306-FC4A-8B69-46E45C8C5CEB}" type="pres">
      <dgm:prSet presAssocID="{22061944-BB23-F24D-A0C5-FADD3BD09505}" presName="parTransTwo" presStyleCnt="0"/>
      <dgm:spPr/>
    </dgm:pt>
    <dgm:pt modelId="{780C3EB8-33C7-7E4F-A4B2-1B7016CBD3D5}" type="pres">
      <dgm:prSet presAssocID="{22061944-BB23-F24D-A0C5-FADD3BD09505}" presName="horzTwo" presStyleCnt="0"/>
      <dgm:spPr/>
    </dgm:pt>
    <dgm:pt modelId="{F6D4C5CA-10BC-0742-B4DF-BE054C9993B3}" type="pres">
      <dgm:prSet presAssocID="{222CD42E-A7EA-6649-9CCB-641F32D0EB9E}" presName="vertThree" presStyleCnt="0"/>
      <dgm:spPr/>
    </dgm:pt>
    <dgm:pt modelId="{174144C4-9D4B-5746-A4EA-3A6F74093FE9}" type="pres">
      <dgm:prSet presAssocID="{222CD42E-A7EA-6649-9CCB-641F32D0EB9E}" presName="txThre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3D8F988-F94D-2C4A-860B-219335B2BDA2}" type="pres">
      <dgm:prSet presAssocID="{222CD42E-A7EA-6649-9CCB-641F32D0EB9E}" presName="parTransThree" presStyleCnt="0"/>
      <dgm:spPr/>
    </dgm:pt>
    <dgm:pt modelId="{8275880A-67E6-AB41-A695-CA52D01C149D}" type="pres">
      <dgm:prSet presAssocID="{222CD42E-A7EA-6649-9CCB-641F32D0EB9E}" presName="horzThree" presStyleCnt="0"/>
      <dgm:spPr/>
    </dgm:pt>
    <dgm:pt modelId="{BCC06779-E2C4-A342-B837-B1B73F29B982}" type="pres">
      <dgm:prSet presAssocID="{7CBABB9E-AAD2-E14D-BD47-CD67DDE2B83B}" presName="vertFour" presStyleCnt="0">
        <dgm:presLayoutVars>
          <dgm:chPref val="3"/>
        </dgm:presLayoutVars>
      </dgm:prSet>
      <dgm:spPr/>
    </dgm:pt>
    <dgm:pt modelId="{E2C837C6-B638-464F-833B-9E83B31E9158}" type="pres">
      <dgm:prSet presAssocID="{7CBABB9E-AAD2-E14D-BD47-CD67DDE2B83B}" presName="txFour" presStyleLbl="node4" presStyleIdx="0" presStyleCnt="2" custLinFactNeighborX="57714" custLinFactNeighborY="21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3EF0046-8D69-8F41-9401-4550ABA8B596}" type="pres">
      <dgm:prSet presAssocID="{7CBABB9E-AAD2-E14D-BD47-CD67DDE2B83B}" presName="horzFour" presStyleCnt="0"/>
      <dgm:spPr/>
    </dgm:pt>
    <dgm:pt modelId="{5A30DA78-184B-2448-874A-D36626B5BBC3}" type="pres">
      <dgm:prSet presAssocID="{F9E36D62-ECB4-3F4A-8869-65764787A8C6}" presName="sibSpaceTwo" presStyleCnt="0"/>
      <dgm:spPr/>
    </dgm:pt>
    <dgm:pt modelId="{55E3EA8C-AD06-9548-ACEB-7E4532141783}" type="pres">
      <dgm:prSet presAssocID="{2E233817-DF42-E14A-B036-2B2D085A016B}" presName="vertTwo" presStyleCnt="0"/>
      <dgm:spPr/>
    </dgm:pt>
    <dgm:pt modelId="{7A519EEA-0B77-9345-8862-39F2FB4A4563}" type="pres">
      <dgm:prSet presAssocID="{2E233817-DF42-E14A-B036-2B2D085A016B}" presName="txTwo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180656E-F2BE-8643-8A63-C8F24D537464}" type="pres">
      <dgm:prSet presAssocID="{2E233817-DF42-E14A-B036-2B2D085A016B}" presName="parTransTwo" presStyleCnt="0"/>
      <dgm:spPr/>
    </dgm:pt>
    <dgm:pt modelId="{8AA5AA52-61EE-FB47-B10C-7A6B4AB170EC}" type="pres">
      <dgm:prSet presAssocID="{2E233817-DF42-E14A-B036-2B2D085A016B}" presName="horzTwo" presStyleCnt="0"/>
      <dgm:spPr/>
    </dgm:pt>
    <dgm:pt modelId="{1533D317-CA2E-8040-B177-3B9609EF1307}" type="pres">
      <dgm:prSet presAssocID="{750BB3A5-0E0A-284E-B448-6E0465160CA3}" presName="vertThree" presStyleCnt="0"/>
      <dgm:spPr/>
    </dgm:pt>
    <dgm:pt modelId="{C4AF63A2-F3C0-574B-A0D3-C050A04A8898}" type="pres">
      <dgm:prSet presAssocID="{750BB3A5-0E0A-284E-B448-6E0465160CA3}" presName="txThre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896ABAD-17A6-5249-9432-13EBAE8F6CBB}" type="pres">
      <dgm:prSet presAssocID="{750BB3A5-0E0A-284E-B448-6E0465160CA3}" presName="parTransThree" presStyleCnt="0"/>
      <dgm:spPr/>
    </dgm:pt>
    <dgm:pt modelId="{6A0F2D28-A949-3748-87A3-3B2BA7C14844}" type="pres">
      <dgm:prSet presAssocID="{750BB3A5-0E0A-284E-B448-6E0465160CA3}" presName="horzThree" presStyleCnt="0"/>
      <dgm:spPr/>
    </dgm:pt>
    <dgm:pt modelId="{9B14F56B-D0B1-8F47-8F5B-012224A43721}" type="pres">
      <dgm:prSet presAssocID="{1850826B-34D9-6749-86A6-A4C4183A5869}" presName="vertFour" presStyleCnt="0">
        <dgm:presLayoutVars>
          <dgm:chPref val="3"/>
        </dgm:presLayoutVars>
      </dgm:prSet>
      <dgm:spPr/>
    </dgm:pt>
    <dgm:pt modelId="{C98F8987-E484-E14A-B597-EF6DF15B0433}" type="pres">
      <dgm:prSet presAssocID="{1850826B-34D9-6749-86A6-A4C4183A5869}" presName="txFour" presStyleLbl="node4" presStyleIdx="1" presStyleCnt="2" custLinFactNeighborX="57714" custLinFactNeighborY="21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64AB096-7556-D745-A9C2-C568351F7D09}" type="pres">
      <dgm:prSet presAssocID="{1850826B-34D9-6749-86A6-A4C4183A5869}" presName="horzFour" presStyleCnt="0"/>
      <dgm:spPr/>
    </dgm:pt>
    <dgm:pt modelId="{283AE795-FD93-9E46-90DD-1DC0BE6E3E1D}" type="pres">
      <dgm:prSet presAssocID="{4C779B9A-2084-7F4B-A811-753760896378}" presName="sibSpaceTwo" presStyleCnt="0"/>
      <dgm:spPr/>
    </dgm:pt>
    <dgm:pt modelId="{9232138B-A8FA-9B45-9BAC-F5982DCB2F01}" type="pres">
      <dgm:prSet presAssocID="{AB4B72C5-BB46-F44D-A5D3-6B98E7EC67B8}" presName="vertTwo" presStyleCnt="0"/>
      <dgm:spPr/>
    </dgm:pt>
    <dgm:pt modelId="{55B71777-9A53-884C-8D78-893AE8D76794}" type="pres">
      <dgm:prSet presAssocID="{AB4B72C5-BB46-F44D-A5D3-6B98E7EC67B8}" presName="txTwo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A7A743D-8CF6-204A-80D6-7BD2627D0465}" type="pres">
      <dgm:prSet presAssocID="{AB4B72C5-BB46-F44D-A5D3-6B98E7EC67B8}" presName="parTransTwo" presStyleCnt="0"/>
      <dgm:spPr/>
    </dgm:pt>
    <dgm:pt modelId="{83CAF438-D233-9340-BFEB-804C39742154}" type="pres">
      <dgm:prSet presAssocID="{AB4B72C5-BB46-F44D-A5D3-6B98E7EC67B8}" presName="horzTwo" presStyleCnt="0"/>
      <dgm:spPr/>
    </dgm:pt>
    <dgm:pt modelId="{F6C6DF9D-589C-3E44-9CFB-C9689393F731}" type="pres">
      <dgm:prSet presAssocID="{1F39232E-DE42-BD43-8A6C-C15A448E1CAD}" presName="vertThree" presStyleCnt="0"/>
      <dgm:spPr/>
    </dgm:pt>
    <dgm:pt modelId="{8ACACA55-12B8-F04F-B547-F11AE8A91406}" type="pres">
      <dgm:prSet presAssocID="{1F39232E-DE42-BD43-8A6C-C15A448E1CAD}" presName="txThre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D44D8C3-A1EE-3E43-BEC5-E4FAAA2A2DBC}" type="pres">
      <dgm:prSet presAssocID="{1F39232E-DE42-BD43-8A6C-C15A448E1CAD}" presName="horzThree" presStyleCnt="0"/>
      <dgm:spPr/>
    </dgm:pt>
  </dgm:ptLst>
  <dgm:cxnLst>
    <dgm:cxn modelId="{101681E8-F994-9E4B-867D-CF36C0B43DB5}" type="presOf" srcId="{7CBABB9E-AAD2-E14D-BD47-CD67DDE2B83B}" destId="{E2C837C6-B638-464F-833B-9E83B31E9158}" srcOrd="0" destOrd="0" presId="urn:microsoft.com/office/officeart/2005/8/layout/hierarchy4"/>
    <dgm:cxn modelId="{0CE8AAB5-ED25-FA43-8C90-4400D71F214D}" type="presOf" srcId="{977C608D-5489-5B41-9BD3-EC354C7E05B4}" destId="{DE57DBDB-B45A-D64D-837A-3861237ABB08}" srcOrd="0" destOrd="0" presId="urn:microsoft.com/office/officeart/2005/8/layout/hierarchy4"/>
    <dgm:cxn modelId="{556A6ADB-5A8D-DA43-B8F8-06A3DDC5872B}" srcId="{977C608D-5489-5B41-9BD3-EC354C7E05B4}" destId="{DCB019F0-65F9-AD4F-9175-E7C4D8FDB382}" srcOrd="0" destOrd="0" parTransId="{FABA06BC-1278-2D4E-B51C-014E18E18085}" sibTransId="{4B1E104C-2290-4E4F-9A3B-ACDC78E7E67E}"/>
    <dgm:cxn modelId="{1C673626-5580-8C47-9096-17F4D29A4EF7}" srcId="{22061944-BB23-F24D-A0C5-FADD3BD09505}" destId="{222CD42E-A7EA-6649-9CCB-641F32D0EB9E}" srcOrd="0" destOrd="0" parTransId="{CE2FDBD0-7685-5640-AEBD-42B7142EBA86}" sibTransId="{B2A924D3-9E89-CD40-AFB9-FF5CF96576C6}"/>
    <dgm:cxn modelId="{D0A4A223-60E4-024C-918C-B080EC4035E0}" srcId="{DCB019F0-65F9-AD4F-9175-E7C4D8FDB382}" destId="{22061944-BB23-F24D-A0C5-FADD3BD09505}" srcOrd="0" destOrd="0" parTransId="{D3D676B9-4F17-754C-8A65-705797FB66A7}" sibTransId="{F9E36D62-ECB4-3F4A-8869-65764787A8C6}"/>
    <dgm:cxn modelId="{6AAB0619-4DE0-7943-B0DF-654909DD3BBF}" srcId="{222CD42E-A7EA-6649-9CCB-641F32D0EB9E}" destId="{7CBABB9E-AAD2-E14D-BD47-CD67DDE2B83B}" srcOrd="0" destOrd="0" parTransId="{0A44B38F-A9FA-2346-8F8A-0162AC7693CC}" sibTransId="{AEA5DCEC-B8E3-FF42-95AA-D1180146FEFF}"/>
    <dgm:cxn modelId="{B6C8CC15-27D6-7341-B3E8-1F377E862682}" type="presOf" srcId="{AB4B72C5-BB46-F44D-A5D3-6B98E7EC67B8}" destId="{55B71777-9A53-884C-8D78-893AE8D76794}" srcOrd="0" destOrd="0" presId="urn:microsoft.com/office/officeart/2005/8/layout/hierarchy4"/>
    <dgm:cxn modelId="{9CFD70F5-34DD-C946-80B1-D868AA40AFDC}" type="presOf" srcId="{22061944-BB23-F24D-A0C5-FADD3BD09505}" destId="{4F20A2AA-A0B6-5243-9E2C-F374B93B1A4A}" srcOrd="0" destOrd="0" presId="urn:microsoft.com/office/officeart/2005/8/layout/hierarchy4"/>
    <dgm:cxn modelId="{6F4FCDD0-AFE5-654A-8F1D-4822C331A740}" type="presOf" srcId="{222CD42E-A7EA-6649-9CCB-641F32D0EB9E}" destId="{174144C4-9D4B-5746-A4EA-3A6F74093FE9}" srcOrd="0" destOrd="0" presId="urn:microsoft.com/office/officeart/2005/8/layout/hierarchy4"/>
    <dgm:cxn modelId="{41F82553-BAD6-D34D-ACDD-493B405A7777}" type="presOf" srcId="{1850826B-34D9-6749-86A6-A4C4183A5869}" destId="{C98F8987-E484-E14A-B597-EF6DF15B0433}" srcOrd="0" destOrd="0" presId="urn:microsoft.com/office/officeart/2005/8/layout/hierarchy4"/>
    <dgm:cxn modelId="{4CCFEE1F-B036-6A46-87C7-0E70BFCE5581}" srcId="{AB4B72C5-BB46-F44D-A5D3-6B98E7EC67B8}" destId="{1F39232E-DE42-BD43-8A6C-C15A448E1CAD}" srcOrd="0" destOrd="0" parTransId="{152B8B2F-F253-C243-80F9-06241784E165}" sibTransId="{D5A34572-FFA7-5D4E-A436-ECB700A493E5}"/>
    <dgm:cxn modelId="{4ABD7311-A77E-DD49-BFF4-309678D45478}" srcId="{DCB019F0-65F9-AD4F-9175-E7C4D8FDB382}" destId="{AB4B72C5-BB46-F44D-A5D3-6B98E7EC67B8}" srcOrd="2" destOrd="0" parTransId="{41EFB044-3536-7C48-8109-990776E96A9F}" sibTransId="{1664A8B7-A5E7-1648-A404-A66725B20991}"/>
    <dgm:cxn modelId="{B72A706E-B53C-BA48-9EA0-0C83EB1EA785}" srcId="{DCB019F0-65F9-AD4F-9175-E7C4D8FDB382}" destId="{2E233817-DF42-E14A-B036-2B2D085A016B}" srcOrd="1" destOrd="0" parTransId="{08071665-45FB-7E4C-866A-826D59E7FDA8}" sibTransId="{4C779B9A-2084-7F4B-A811-753760896378}"/>
    <dgm:cxn modelId="{DBACE944-A6B7-3143-BDA1-A2FF9ABEF4F3}" type="presOf" srcId="{1F39232E-DE42-BD43-8A6C-C15A448E1CAD}" destId="{8ACACA55-12B8-F04F-B547-F11AE8A91406}" srcOrd="0" destOrd="0" presId="urn:microsoft.com/office/officeart/2005/8/layout/hierarchy4"/>
    <dgm:cxn modelId="{EB45790E-3778-FE40-8B37-CB03AE5046A5}" srcId="{750BB3A5-0E0A-284E-B448-6E0465160CA3}" destId="{1850826B-34D9-6749-86A6-A4C4183A5869}" srcOrd="0" destOrd="0" parTransId="{D6F68313-8A82-9A4E-BD65-72A9FD30794A}" sibTransId="{2EA444A0-16BA-FA42-B2DE-BFE0232235D9}"/>
    <dgm:cxn modelId="{1B60BDCA-1F27-6A4F-9925-0F372EBBBCE6}" type="presOf" srcId="{2E233817-DF42-E14A-B036-2B2D085A016B}" destId="{7A519EEA-0B77-9345-8862-39F2FB4A4563}" srcOrd="0" destOrd="0" presId="urn:microsoft.com/office/officeart/2005/8/layout/hierarchy4"/>
    <dgm:cxn modelId="{BD092D74-A0F3-7041-9521-2739BD9E9E20}" srcId="{2E233817-DF42-E14A-B036-2B2D085A016B}" destId="{750BB3A5-0E0A-284E-B448-6E0465160CA3}" srcOrd="0" destOrd="0" parTransId="{FF4DE92A-D325-924F-87C3-6460E1482631}" sibTransId="{3FF29D69-CE36-2642-957A-12878AFE405E}"/>
    <dgm:cxn modelId="{B11F1705-E8A8-2B4E-A092-1A804962D74E}" type="presOf" srcId="{DCB019F0-65F9-AD4F-9175-E7C4D8FDB382}" destId="{3EC102B0-2B61-694C-9243-87AEE6B7C645}" srcOrd="0" destOrd="0" presId="urn:microsoft.com/office/officeart/2005/8/layout/hierarchy4"/>
    <dgm:cxn modelId="{9A67CE4E-5EF1-7446-839D-941338377D08}" type="presOf" srcId="{750BB3A5-0E0A-284E-B448-6E0465160CA3}" destId="{C4AF63A2-F3C0-574B-A0D3-C050A04A8898}" srcOrd="0" destOrd="0" presId="urn:microsoft.com/office/officeart/2005/8/layout/hierarchy4"/>
    <dgm:cxn modelId="{B755AAD3-8F0F-FF48-AD39-A9ABD9F83873}" type="presParOf" srcId="{DE57DBDB-B45A-D64D-837A-3861237ABB08}" destId="{6CAEA6E2-8411-D441-B654-540E0F2CCEE9}" srcOrd="0" destOrd="0" presId="urn:microsoft.com/office/officeart/2005/8/layout/hierarchy4"/>
    <dgm:cxn modelId="{ADD724E4-8644-DE49-A16A-BA15B39AAF0A}" type="presParOf" srcId="{6CAEA6E2-8411-D441-B654-540E0F2CCEE9}" destId="{3EC102B0-2B61-694C-9243-87AEE6B7C645}" srcOrd="0" destOrd="0" presId="urn:microsoft.com/office/officeart/2005/8/layout/hierarchy4"/>
    <dgm:cxn modelId="{126D2227-BE36-EF47-A747-D0886E261CBE}" type="presParOf" srcId="{6CAEA6E2-8411-D441-B654-540E0F2CCEE9}" destId="{86EEB79B-067D-F946-A9AB-84903DF916FF}" srcOrd="1" destOrd="0" presId="urn:microsoft.com/office/officeart/2005/8/layout/hierarchy4"/>
    <dgm:cxn modelId="{FC5B47F9-E295-FE43-B62D-376B212D2587}" type="presParOf" srcId="{6CAEA6E2-8411-D441-B654-540E0F2CCEE9}" destId="{2EC17261-AEBE-6649-80C3-3C07D2CB39E6}" srcOrd="2" destOrd="0" presId="urn:microsoft.com/office/officeart/2005/8/layout/hierarchy4"/>
    <dgm:cxn modelId="{DB1F0086-71A5-CC4A-A21C-666B3585A0C6}" type="presParOf" srcId="{2EC17261-AEBE-6649-80C3-3C07D2CB39E6}" destId="{BDD6DC98-DED1-8349-AADA-1DC5DD79A225}" srcOrd="0" destOrd="0" presId="urn:microsoft.com/office/officeart/2005/8/layout/hierarchy4"/>
    <dgm:cxn modelId="{BD4754EC-5835-464E-9DF3-E87F03D7AFFC}" type="presParOf" srcId="{BDD6DC98-DED1-8349-AADA-1DC5DD79A225}" destId="{4F20A2AA-A0B6-5243-9E2C-F374B93B1A4A}" srcOrd="0" destOrd="0" presId="urn:microsoft.com/office/officeart/2005/8/layout/hierarchy4"/>
    <dgm:cxn modelId="{4F85AE07-8EA8-494B-A6A9-75F4B01C5423}" type="presParOf" srcId="{BDD6DC98-DED1-8349-AADA-1DC5DD79A225}" destId="{DF8F5AAB-3306-FC4A-8B69-46E45C8C5CEB}" srcOrd="1" destOrd="0" presId="urn:microsoft.com/office/officeart/2005/8/layout/hierarchy4"/>
    <dgm:cxn modelId="{551CDD8E-6600-8749-AE17-72FE7ACDD545}" type="presParOf" srcId="{BDD6DC98-DED1-8349-AADA-1DC5DD79A225}" destId="{780C3EB8-33C7-7E4F-A4B2-1B7016CBD3D5}" srcOrd="2" destOrd="0" presId="urn:microsoft.com/office/officeart/2005/8/layout/hierarchy4"/>
    <dgm:cxn modelId="{932E0BF2-38A0-7849-A49F-B9FBC399868D}" type="presParOf" srcId="{780C3EB8-33C7-7E4F-A4B2-1B7016CBD3D5}" destId="{F6D4C5CA-10BC-0742-B4DF-BE054C9993B3}" srcOrd="0" destOrd="0" presId="urn:microsoft.com/office/officeart/2005/8/layout/hierarchy4"/>
    <dgm:cxn modelId="{4689D615-D831-5D4F-9E19-8E73BE1B6592}" type="presParOf" srcId="{F6D4C5CA-10BC-0742-B4DF-BE054C9993B3}" destId="{174144C4-9D4B-5746-A4EA-3A6F74093FE9}" srcOrd="0" destOrd="0" presId="urn:microsoft.com/office/officeart/2005/8/layout/hierarchy4"/>
    <dgm:cxn modelId="{F4A51D2A-3028-5846-92C6-EA68BD6E2824}" type="presParOf" srcId="{F6D4C5CA-10BC-0742-B4DF-BE054C9993B3}" destId="{93D8F988-F94D-2C4A-860B-219335B2BDA2}" srcOrd="1" destOrd="0" presId="urn:microsoft.com/office/officeart/2005/8/layout/hierarchy4"/>
    <dgm:cxn modelId="{522BF8C7-C981-8D4B-853D-54EC4227E673}" type="presParOf" srcId="{F6D4C5CA-10BC-0742-B4DF-BE054C9993B3}" destId="{8275880A-67E6-AB41-A695-CA52D01C149D}" srcOrd="2" destOrd="0" presId="urn:microsoft.com/office/officeart/2005/8/layout/hierarchy4"/>
    <dgm:cxn modelId="{6581B6E5-7B31-EB45-8168-6322CDCFCF02}" type="presParOf" srcId="{8275880A-67E6-AB41-A695-CA52D01C149D}" destId="{BCC06779-E2C4-A342-B837-B1B73F29B982}" srcOrd="0" destOrd="0" presId="urn:microsoft.com/office/officeart/2005/8/layout/hierarchy4"/>
    <dgm:cxn modelId="{3A61F637-49A1-F54B-84C7-5EAD449179D7}" type="presParOf" srcId="{BCC06779-E2C4-A342-B837-B1B73F29B982}" destId="{E2C837C6-B638-464F-833B-9E83B31E9158}" srcOrd="0" destOrd="0" presId="urn:microsoft.com/office/officeart/2005/8/layout/hierarchy4"/>
    <dgm:cxn modelId="{0AF6B9C0-121C-6B4B-BCB7-ED62D4085594}" type="presParOf" srcId="{BCC06779-E2C4-A342-B837-B1B73F29B982}" destId="{F3EF0046-8D69-8F41-9401-4550ABA8B596}" srcOrd="1" destOrd="0" presId="urn:microsoft.com/office/officeart/2005/8/layout/hierarchy4"/>
    <dgm:cxn modelId="{05B0A1EA-6260-0C41-81F3-C20EFD7EECED}" type="presParOf" srcId="{2EC17261-AEBE-6649-80C3-3C07D2CB39E6}" destId="{5A30DA78-184B-2448-874A-D36626B5BBC3}" srcOrd="1" destOrd="0" presId="urn:microsoft.com/office/officeart/2005/8/layout/hierarchy4"/>
    <dgm:cxn modelId="{1E664FEF-9668-B04B-A38C-5FDDCBA8295C}" type="presParOf" srcId="{2EC17261-AEBE-6649-80C3-3C07D2CB39E6}" destId="{55E3EA8C-AD06-9548-ACEB-7E4532141783}" srcOrd="2" destOrd="0" presId="urn:microsoft.com/office/officeart/2005/8/layout/hierarchy4"/>
    <dgm:cxn modelId="{599C8AFC-2002-2647-9B3F-E46C5C902289}" type="presParOf" srcId="{55E3EA8C-AD06-9548-ACEB-7E4532141783}" destId="{7A519EEA-0B77-9345-8862-39F2FB4A4563}" srcOrd="0" destOrd="0" presId="urn:microsoft.com/office/officeart/2005/8/layout/hierarchy4"/>
    <dgm:cxn modelId="{C8EB9B2C-FF68-254A-956D-5D21921F5AAD}" type="presParOf" srcId="{55E3EA8C-AD06-9548-ACEB-7E4532141783}" destId="{F180656E-F2BE-8643-8A63-C8F24D537464}" srcOrd="1" destOrd="0" presId="urn:microsoft.com/office/officeart/2005/8/layout/hierarchy4"/>
    <dgm:cxn modelId="{87853A89-A54F-6148-BA69-4ACE67C63CBD}" type="presParOf" srcId="{55E3EA8C-AD06-9548-ACEB-7E4532141783}" destId="{8AA5AA52-61EE-FB47-B10C-7A6B4AB170EC}" srcOrd="2" destOrd="0" presId="urn:microsoft.com/office/officeart/2005/8/layout/hierarchy4"/>
    <dgm:cxn modelId="{7107A11E-E710-0C49-AEFC-29D0065C0D36}" type="presParOf" srcId="{8AA5AA52-61EE-FB47-B10C-7A6B4AB170EC}" destId="{1533D317-CA2E-8040-B177-3B9609EF1307}" srcOrd="0" destOrd="0" presId="urn:microsoft.com/office/officeart/2005/8/layout/hierarchy4"/>
    <dgm:cxn modelId="{6BDB0AA7-9720-CF4B-A10C-CBB3C5E31C22}" type="presParOf" srcId="{1533D317-CA2E-8040-B177-3B9609EF1307}" destId="{C4AF63A2-F3C0-574B-A0D3-C050A04A8898}" srcOrd="0" destOrd="0" presId="urn:microsoft.com/office/officeart/2005/8/layout/hierarchy4"/>
    <dgm:cxn modelId="{F53EA982-7C7B-3240-A6E3-387D22D6678C}" type="presParOf" srcId="{1533D317-CA2E-8040-B177-3B9609EF1307}" destId="{1896ABAD-17A6-5249-9432-13EBAE8F6CBB}" srcOrd="1" destOrd="0" presId="urn:microsoft.com/office/officeart/2005/8/layout/hierarchy4"/>
    <dgm:cxn modelId="{AB24438B-4639-0D45-BAC3-3D7E03642DFA}" type="presParOf" srcId="{1533D317-CA2E-8040-B177-3B9609EF1307}" destId="{6A0F2D28-A949-3748-87A3-3B2BA7C14844}" srcOrd="2" destOrd="0" presId="urn:microsoft.com/office/officeart/2005/8/layout/hierarchy4"/>
    <dgm:cxn modelId="{5F0D6187-9060-E248-B79D-8D8FC7BF4F4E}" type="presParOf" srcId="{6A0F2D28-A949-3748-87A3-3B2BA7C14844}" destId="{9B14F56B-D0B1-8F47-8F5B-012224A43721}" srcOrd="0" destOrd="0" presId="urn:microsoft.com/office/officeart/2005/8/layout/hierarchy4"/>
    <dgm:cxn modelId="{F114909E-7385-E149-826F-0E08B35DEF99}" type="presParOf" srcId="{9B14F56B-D0B1-8F47-8F5B-012224A43721}" destId="{C98F8987-E484-E14A-B597-EF6DF15B0433}" srcOrd="0" destOrd="0" presId="urn:microsoft.com/office/officeart/2005/8/layout/hierarchy4"/>
    <dgm:cxn modelId="{49D58871-5426-1443-BC6D-0557A5D27E7F}" type="presParOf" srcId="{9B14F56B-D0B1-8F47-8F5B-012224A43721}" destId="{464AB096-7556-D745-A9C2-C568351F7D09}" srcOrd="1" destOrd="0" presId="urn:microsoft.com/office/officeart/2005/8/layout/hierarchy4"/>
    <dgm:cxn modelId="{6A6FEE3C-561A-364F-84A9-8C1BF2F5C756}" type="presParOf" srcId="{2EC17261-AEBE-6649-80C3-3C07D2CB39E6}" destId="{283AE795-FD93-9E46-90DD-1DC0BE6E3E1D}" srcOrd="3" destOrd="0" presId="urn:microsoft.com/office/officeart/2005/8/layout/hierarchy4"/>
    <dgm:cxn modelId="{9616FABA-3385-AB43-945A-60ABBB7FE280}" type="presParOf" srcId="{2EC17261-AEBE-6649-80C3-3C07D2CB39E6}" destId="{9232138B-A8FA-9B45-9BAC-F5982DCB2F01}" srcOrd="4" destOrd="0" presId="urn:microsoft.com/office/officeart/2005/8/layout/hierarchy4"/>
    <dgm:cxn modelId="{ACD1C2B6-4CCB-A246-9A74-3FFEDAC15C73}" type="presParOf" srcId="{9232138B-A8FA-9B45-9BAC-F5982DCB2F01}" destId="{55B71777-9A53-884C-8D78-893AE8D76794}" srcOrd="0" destOrd="0" presId="urn:microsoft.com/office/officeart/2005/8/layout/hierarchy4"/>
    <dgm:cxn modelId="{AD806A1B-BA2E-5B44-A7E4-493D1A1AC20C}" type="presParOf" srcId="{9232138B-A8FA-9B45-9BAC-F5982DCB2F01}" destId="{FA7A743D-8CF6-204A-80D6-7BD2627D0465}" srcOrd="1" destOrd="0" presId="urn:microsoft.com/office/officeart/2005/8/layout/hierarchy4"/>
    <dgm:cxn modelId="{509CC5F2-F9F4-2E46-BAF0-B3AAFA42E045}" type="presParOf" srcId="{9232138B-A8FA-9B45-9BAC-F5982DCB2F01}" destId="{83CAF438-D233-9340-BFEB-804C39742154}" srcOrd="2" destOrd="0" presId="urn:microsoft.com/office/officeart/2005/8/layout/hierarchy4"/>
    <dgm:cxn modelId="{FDEFDBA6-2BE0-B64D-BEEF-49F8EBA8FCAA}" type="presParOf" srcId="{83CAF438-D233-9340-BFEB-804C39742154}" destId="{F6C6DF9D-589C-3E44-9CFB-C9689393F731}" srcOrd="0" destOrd="0" presId="urn:microsoft.com/office/officeart/2005/8/layout/hierarchy4"/>
    <dgm:cxn modelId="{47C768B0-414D-E749-8A14-D97D2A825B2F}" type="presParOf" srcId="{F6C6DF9D-589C-3E44-9CFB-C9689393F731}" destId="{8ACACA55-12B8-F04F-B547-F11AE8A91406}" srcOrd="0" destOrd="0" presId="urn:microsoft.com/office/officeart/2005/8/layout/hierarchy4"/>
    <dgm:cxn modelId="{1A85F640-6750-254B-8A17-80182C46BB06}" type="presParOf" srcId="{F6C6DF9D-589C-3E44-9CFB-C9689393F731}" destId="{0D44D8C3-A1EE-3E43-BEC5-E4FAAA2A2DBC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C102B0-2B61-694C-9243-87AEE6B7C645}">
      <dsp:nvSpPr>
        <dsp:cNvPr id="0" name=""/>
        <dsp:cNvSpPr/>
      </dsp:nvSpPr>
      <dsp:spPr>
        <a:xfrm flipH="1">
          <a:off x="1313" y="2068"/>
          <a:ext cx="2982969" cy="160422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main.c</a:t>
          </a:r>
          <a:endParaRPr lang="en-US" sz="2400" kern="1200" dirty="0" smtClean="0"/>
        </a:p>
      </dsp:txBody>
      <dsp:txXfrm>
        <a:off x="48299" y="49054"/>
        <a:ext cx="2888997" cy="1510248"/>
      </dsp:txXfrm>
    </dsp:sp>
    <dsp:sp modelId="{C68925C3-829B-954C-94EA-0817BC650BAF}">
      <dsp:nvSpPr>
        <dsp:cNvPr id="0" name=""/>
        <dsp:cNvSpPr/>
      </dsp:nvSpPr>
      <dsp:spPr>
        <a:xfrm flipH="1">
          <a:off x="4567" y="1660741"/>
          <a:ext cx="1437571" cy="160422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add.c</a:t>
          </a:r>
          <a:endParaRPr lang="en-US" sz="2400" kern="1200" dirty="0"/>
        </a:p>
      </dsp:txBody>
      <dsp:txXfrm>
        <a:off x="46672" y="1702846"/>
        <a:ext cx="1353361" cy="1520010"/>
      </dsp:txXfrm>
    </dsp:sp>
    <dsp:sp modelId="{D325CBF9-47D3-334C-8AAB-9758376781F1}">
      <dsp:nvSpPr>
        <dsp:cNvPr id="0" name=""/>
        <dsp:cNvSpPr/>
      </dsp:nvSpPr>
      <dsp:spPr>
        <a:xfrm flipH="1">
          <a:off x="64955" y="3319413"/>
          <a:ext cx="1316795" cy="160422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add.h</a:t>
          </a:r>
          <a:endParaRPr lang="en-US" sz="2400" kern="1200" dirty="0"/>
        </a:p>
      </dsp:txBody>
      <dsp:txXfrm>
        <a:off x="103523" y="3357981"/>
        <a:ext cx="1239659" cy="1527084"/>
      </dsp:txXfrm>
    </dsp:sp>
    <dsp:sp modelId="{2EB44C10-F7AB-1B43-A45B-5C8584ABA9E4}">
      <dsp:nvSpPr>
        <dsp:cNvPr id="0" name=""/>
        <dsp:cNvSpPr/>
      </dsp:nvSpPr>
      <dsp:spPr>
        <a:xfrm flipH="1">
          <a:off x="1543456" y="1660741"/>
          <a:ext cx="1437571" cy="160422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mean.c</a:t>
          </a:r>
          <a:endParaRPr lang="en-US" sz="2400" kern="1200" dirty="0"/>
        </a:p>
      </dsp:txBody>
      <dsp:txXfrm>
        <a:off x="1585561" y="1702846"/>
        <a:ext cx="1353361" cy="1520010"/>
      </dsp:txXfrm>
    </dsp:sp>
    <dsp:sp modelId="{84D06BD1-E6EF-7842-89A2-27689330B944}">
      <dsp:nvSpPr>
        <dsp:cNvPr id="0" name=""/>
        <dsp:cNvSpPr/>
      </dsp:nvSpPr>
      <dsp:spPr>
        <a:xfrm flipH="1">
          <a:off x="1603845" y="3319413"/>
          <a:ext cx="1316795" cy="160422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mean.h</a:t>
          </a:r>
          <a:endParaRPr lang="en-US" sz="2400" kern="1200" dirty="0"/>
        </a:p>
      </dsp:txBody>
      <dsp:txXfrm>
        <a:off x="1642413" y="3357981"/>
        <a:ext cx="1239659" cy="152708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C102B0-2B61-694C-9243-87AEE6B7C645}">
      <dsp:nvSpPr>
        <dsp:cNvPr id="0" name=""/>
        <dsp:cNvSpPr/>
      </dsp:nvSpPr>
      <dsp:spPr>
        <a:xfrm flipH="1">
          <a:off x="2011" y="0"/>
          <a:ext cx="8225575" cy="72765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prog</a:t>
          </a:r>
          <a:endParaRPr lang="en-US" sz="2400" kern="1200" dirty="0" smtClean="0"/>
        </a:p>
      </dsp:txBody>
      <dsp:txXfrm>
        <a:off x="23323" y="21312"/>
        <a:ext cx="8182951" cy="685026"/>
      </dsp:txXfrm>
    </dsp:sp>
    <dsp:sp modelId="{4F20A2AA-A0B6-5243-9E2C-F374B93B1A4A}">
      <dsp:nvSpPr>
        <dsp:cNvPr id="0" name=""/>
        <dsp:cNvSpPr/>
      </dsp:nvSpPr>
      <dsp:spPr>
        <a:xfrm>
          <a:off x="2957" y="833169"/>
          <a:ext cx="2595859" cy="72765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add.o</a:t>
          </a:r>
          <a:endParaRPr lang="en-US" sz="2400" kern="1200" dirty="0"/>
        </a:p>
      </dsp:txBody>
      <dsp:txXfrm>
        <a:off x="24269" y="854481"/>
        <a:ext cx="2553235" cy="685026"/>
      </dsp:txXfrm>
    </dsp:sp>
    <dsp:sp modelId="{174144C4-9D4B-5746-A4EA-3A6F74093FE9}">
      <dsp:nvSpPr>
        <dsp:cNvPr id="0" name=""/>
        <dsp:cNvSpPr/>
      </dsp:nvSpPr>
      <dsp:spPr>
        <a:xfrm>
          <a:off x="2957" y="1664782"/>
          <a:ext cx="2595859" cy="72765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add.c</a:t>
          </a:r>
          <a:endParaRPr lang="en-US" sz="2400" kern="1200" dirty="0"/>
        </a:p>
      </dsp:txBody>
      <dsp:txXfrm>
        <a:off x="24269" y="1686094"/>
        <a:ext cx="2553235" cy="685026"/>
      </dsp:txXfrm>
    </dsp:sp>
    <dsp:sp modelId="{E2C837C6-B638-464F-833B-9E83B31E9158}">
      <dsp:nvSpPr>
        <dsp:cNvPr id="0" name=""/>
        <dsp:cNvSpPr/>
      </dsp:nvSpPr>
      <dsp:spPr>
        <a:xfrm>
          <a:off x="1501132" y="2497952"/>
          <a:ext cx="2595859" cy="72765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add.h</a:t>
          </a:r>
          <a:endParaRPr lang="en-US" sz="2400" kern="1200" dirty="0"/>
        </a:p>
      </dsp:txBody>
      <dsp:txXfrm>
        <a:off x="1522444" y="2519264"/>
        <a:ext cx="2553235" cy="685026"/>
      </dsp:txXfrm>
    </dsp:sp>
    <dsp:sp modelId="{7A519EEA-0B77-9345-8862-39F2FB4A4563}">
      <dsp:nvSpPr>
        <dsp:cNvPr id="0" name=""/>
        <dsp:cNvSpPr/>
      </dsp:nvSpPr>
      <dsp:spPr>
        <a:xfrm>
          <a:off x="2816869" y="833169"/>
          <a:ext cx="2595859" cy="72765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mean.o</a:t>
          </a:r>
          <a:endParaRPr lang="en-US" sz="2400" kern="1200" dirty="0"/>
        </a:p>
      </dsp:txBody>
      <dsp:txXfrm>
        <a:off x="2838181" y="854481"/>
        <a:ext cx="2553235" cy="685026"/>
      </dsp:txXfrm>
    </dsp:sp>
    <dsp:sp modelId="{C4AF63A2-F3C0-574B-A0D3-C050A04A8898}">
      <dsp:nvSpPr>
        <dsp:cNvPr id="0" name=""/>
        <dsp:cNvSpPr/>
      </dsp:nvSpPr>
      <dsp:spPr>
        <a:xfrm>
          <a:off x="2816869" y="1664782"/>
          <a:ext cx="2595859" cy="72765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mean.c</a:t>
          </a:r>
          <a:endParaRPr lang="en-US" sz="2400" kern="1200" dirty="0"/>
        </a:p>
      </dsp:txBody>
      <dsp:txXfrm>
        <a:off x="2838181" y="1686094"/>
        <a:ext cx="2553235" cy="685026"/>
      </dsp:txXfrm>
    </dsp:sp>
    <dsp:sp modelId="{C98F8987-E484-E14A-B597-EF6DF15B0433}">
      <dsp:nvSpPr>
        <dsp:cNvPr id="0" name=""/>
        <dsp:cNvSpPr/>
      </dsp:nvSpPr>
      <dsp:spPr>
        <a:xfrm>
          <a:off x="4315044" y="2497952"/>
          <a:ext cx="2595859" cy="72765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mean.h</a:t>
          </a:r>
          <a:endParaRPr lang="en-US" sz="2400" kern="1200" dirty="0"/>
        </a:p>
      </dsp:txBody>
      <dsp:txXfrm>
        <a:off x="4336356" y="2519264"/>
        <a:ext cx="2553235" cy="685026"/>
      </dsp:txXfrm>
    </dsp:sp>
    <dsp:sp modelId="{55B71777-9A53-884C-8D78-893AE8D76794}">
      <dsp:nvSpPr>
        <dsp:cNvPr id="0" name=""/>
        <dsp:cNvSpPr/>
      </dsp:nvSpPr>
      <dsp:spPr>
        <a:xfrm>
          <a:off x="5630781" y="833169"/>
          <a:ext cx="2595859" cy="72765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main.o</a:t>
          </a:r>
          <a:endParaRPr lang="en-US" sz="2400" kern="1200" dirty="0"/>
        </a:p>
      </dsp:txBody>
      <dsp:txXfrm>
        <a:off x="5652093" y="854481"/>
        <a:ext cx="2553235" cy="685026"/>
      </dsp:txXfrm>
    </dsp:sp>
    <dsp:sp modelId="{8ACACA55-12B8-F04F-B547-F11AE8A91406}">
      <dsp:nvSpPr>
        <dsp:cNvPr id="0" name=""/>
        <dsp:cNvSpPr/>
      </dsp:nvSpPr>
      <dsp:spPr>
        <a:xfrm>
          <a:off x="5630781" y="1664782"/>
          <a:ext cx="2595859" cy="72765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main.c</a:t>
          </a:r>
          <a:endParaRPr lang="en-US" sz="2400" kern="1200" dirty="0"/>
        </a:p>
      </dsp:txBody>
      <dsp:txXfrm>
        <a:off x="5652093" y="1686094"/>
        <a:ext cx="2553235" cy="68502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C102B0-2B61-694C-9243-87AEE6B7C645}">
      <dsp:nvSpPr>
        <dsp:cNvPr id="0" name=""/>
        <dsp:cNvSpPr/>
      </dsp:nvSpPr>
      <dsp:spPr>
        <a:xfrm flipH="1">
          <a:off x="1985" y="0"/>
          <a:ext cx="8117297" cy="44015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prog</a:t>
          </a:r>
          <a:endParaRPr lang="en-US" sz="2400" kern="1200" dirty="0" smtClean="0"/>
        </a:p>
      </dsp:txBody>
      <dsp:txXfrm>
        <a:off x="14877" y="12892"/>
        <a:ext cx="8091513" cy="414368"/>
      </dsp:txXfrm>
    </dsp:sp>
    <dsp:sp modelId="{4F20A2AA-A0B6-5243-9E2C-F374B93B1A4A}">
      <dsp:nvSpPr>
        <dsp:cNvPr id="0" name=""/>
        <dsp:cNvSpPr/>
      </dsp:nvSpPr>
      <dsp:spPr>
        <a:xfrm>
          <a:off x="2918" y="537791"/>
          <a:ext cx="2561689" cy="44015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add.o</a:t>
          </a:r>
          <a:endParaRPr lang="en-US" sz="2400" kern="1200" dirty="0"/>
        </a:p>
      </dsp:txBody>
      <dsp:txXfrm>
        <a:off x="15810" y="550683"/>
        <a:ext cx="2535905" cy="414368"/>
      </dsp:txXfrm>
    </dsp:sp>
    <dsp:sp modelId="{174144C4-9D4B-5746-A4EA-3A6F74093FE9}">
      <dsp:nvSpPr>
        <dsp:cNvPr id="0" name=""/>
        <dsp:cNvSpPr/>
      </dsp:nvSpPr>
      <dsp:spPr>
        <a:xfrm>
          <a:off x="2918" y="1075430"/>
          <a:ext cx="2561689" cy="44015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add.c</a:t>
          </a:r>
          <a:endParaRPr lang="en-US" sz="2400" kern="1200" dirty="0"/>
        </a:p>
      </dsp:txBody>
      <dsp:txXfrm>
        <a:off x="15810" y="1088322"/>
        <a:ext cx="2535905" cy="414368"/>
      </dsp:txXfrm>
    </dsp:sp>
    <dsp:sp modelId="{E2C837C6-B638-464F-833B-9E83B31E9158}">
      <dsp:nvSpPr>
        <dsp:cNvPr id="0" name=""/>
        <dsp:cNvSpPr/>
      </dsp:nvSpPr>
      <dsp:spPr>
        <a:xfrm>
          <a:off x="1481371" y="1613222"/>
          <a:ext cx="2561689" cy="44015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add.h</a:t>
          </a:r>
          <a:endParaRPr lang="en-US" sz="2400" kern="1200" dirty="0"/>
        </a:p>
      </dsp:txBody>
      <dsp:txXfrm>
        <a:off x="1494263" y="1626114"/>
        <a:ext cx="2535905" cy="414368"/>
      </dsp:txXfrm>
    </dsp:sp>
    <dsp:sp modelId="{7A519EEA-0B77-9345-8862-39F2FB4A4563}">
      <dsp:nvSpPr>
        <dsp:cNvPr id="0" name=""/>
        <dsp:cNvSpPr/>
      </dsp:nvSpPr>
      <dsp:spPr>
        <a:xfrm>
          <a:off x="2779789" y="537791"/>
          <a:ext cx="2561689" cy="44015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mean.o</a:t>
          </a:r>
          <a:endParaRPr lang="en-US" sz="2400" kern="1200" dirty="0"/>
        </a:p>
      </dsp:txBody>
      <dsp:txXfrm>
        <a:off x="2792681" y="550683"/>
        <a:ext cx="2535905" cy="414368"/>
      </dsp:txXfrm>
    </dsp:sp>
    <dsp:sp modelId="{C4AF63A2-F3C0-574B-A0D3-C050A04A8898}">
      <dsp:nvSpPr>
        <dsp:cNvPr id="0" name=""/>
        <dsp:cNvSpPr/>
      </dsp:nvSpPr>
      <dsp:spPr>
        <a:xfrm>
          <a:off x="2779789" y="1075430"/>
          <a:ext cx="2561689" cy="44015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mean.c</a:t>
          </a:r>
          <a:endParaRPr lang="en-US" sz="2400" kern="1200" dirty="0"/>
        </a:p>
      </dsp:txBody>
      <dsp:txXfrm>
        <a:off x="2792681" y="1088322"/>
        <a:ext cx="2535905" cy="414368"/>
      </dsp:txXfrm>
    </dsp:sp>
    <dsp:sp modelId="{C98F8987-E484-E14A-B597-EF6DF15B0433}">
      <dsp:nvSpPr>
        <dsp:cNvPr id="0" name=""/>
        <dsp:cNvSpPr/>
      </dsp:nvSpPr>
      <dsp:spPr>
        <a:xfrm>
          <a:off x="4258242" y="1613222"/>
          <a:ext cx="2561689" cy="44015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mean.h</a:t>
          </a:r>
          <a:endParaRPr lang="en-US" sz="2400" kern="1200" dirty="0"/>
        </a:p>
      </dsp:txBody>
      <dsp:txXfrm>
        <a:off x="4271134" y="1626114"/>
        <a:ext cx="2535905" cy="414368"/>
      </dsp:txXfrm>
    </dsp:sp>
    <dsp:sp modelId="{55B71777-9A53-884C-8D78-893AE8D76794}">
      <dsp:nvSpPr>
        <dsp:cNvPr id="0" name=""/>
        <dsp:cNvSpPr/>
      </dsp:nvSpPr>
      <dsp:spPr>
        <a:xfrm>
          <a:off x="5556660" y="537791"/>
          <a:ext cx="2561689" cy="44015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main.o</a:t>
          </a:r>
          <a:endParaRPr lang="en-US" sz="2400" kern="1200" dirty="0"/>
        </a:p>
      </dsp:txBody>
      <dsp:txXfrm>
        <a:off x="5569552" y="550683"/>
        <a:ext cx="2535905" cy="414368"/>
      </dsp:txXfrm>
    </dsp:sp>
    <dsp:sp modelId="{8ACACA55-12B8-F04F-B547-F11AE8A91406}">
      <dsp:nvSpPr>
        <dsp:cNvPr id="0" name=""/>
        <dsp:cNvSpPr/>
      </dsp:nvSpPr>
      <dsp:spPr>
        <a:xfrm>
          <a:off x="5556660" y="1075430"/>
          <a:ext cx="2561689" cy="44015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main.c</a:t>
          </a:r>
          <a:endParaRPr lang="en-US" sz="2400" kern="1200" dirty="0"/>
        </a:p>
      </dsp:txBody>
      <dsp:txXfrm>
        <a:off x="5569552" y="1088322"/>
        <a:ext cx="2535905" cy="4143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059E54-AE6E-F549-B9AE-618A7B46237A}" type="datetimeFigureOut">
              <a:rPr lang="en-US" smtClean="0"/>
              <a:t>26/08/14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A55C02-97D2-4641-A637-652E7F0AF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686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BE47CD-8708-F948-A779-36F32D6EDB11}" type="datetimeFigureOut">
              <a:rPr lang="en-US" smtClean="0"/>
              <a:t>26/08/14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283283-9BD9-774E-AC54-847D0E689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27158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is the </a:t>
            </a:r>
            <a:r>
              <a:rPr lang="en-US" dirty="0" err="1" smtClean="0"/>
              <a:t>gcc</a:t>
            </a:r>
            <a:r>
              <a:rPr lang="en-US" dirty="0" smtClean="0"/>
              <a:t> option for compiling without assembling? </a:t>
            </a:r>
          </a:p>
          <a:p>
            <a:r>
              <a:rPr lang="en-US" dirty="0" smtClean="0"/>
              <a:t>What is the </a:t>
            </a:r>
            <a:r>
              <a:rPr lang="en-US" dirty="0" err="1" smtClean="0"/>
              <a:t>gcc</a:t>
            </a:r>
            <a:r>
              <a:rPr lang="en-US" dirty="0" smtClean="0"/>
              <a:t> option for compiling,</a:t>
            </a:r>
            <a:r>
              <a:rPr lang="en-US" baseline="0" dirty="0" smtClean="0"/>
              <a:t> </a:t>
            </a:r>
            <a:r>
              <a:rPr lang="en-US" dirty="0" smtClean="0"/>
              <a:t>assembling,</a:t>
            </a:r>
            <a:r>
              <a:rPr lang="en-US" baseline="0" dirty="0" smtClean="0"/>
              <a:t> </a:t>
            </a:r>
            <a:r>
              <a:rPr lang="en-US" baseline="0" smtClean="0"/>
              <a:t>without linking?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83283-9BD9-774E-AC54-847D0E689EE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3981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</a:t>
            </a:r>
            <a:r>
              <a:rPr lang="en-US" baseline="0" dirty="0" smtClean="0"/>
              <a:t> tab is very important!!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83283-9BD9-774E-AC54-847D0E689EE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9329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155E7-49D5-D046-9E95-5A98DCFF66AD}" type="datetime1">
              <a:rPr lang="en-IN" smtClean="0"/>
              <a:t>26/08/14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274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33D5B-8024-954C-9EA8-0A7D038CF304}" type="datetime1">
              <a:rPr lang="en-IN" smtClean="0"/>
              <a:t>26/08/14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988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6F1D5-B673-8D48-876A-20B8696F1D6B}" type="datetime1">
              <a:rPr lang="en-IN" smtClean="0"/>
              <a:t>26/08/14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648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E96CB-72EA-C14A-99A4-0AE763786797}" type="datetime1">
              <a:rPr lang="en-IN" smtClean="0"/>
              <a:t>26/08/14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568610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4034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ED054-2180-0A45-94DC-E612A04EB82D}" type="datetime1">
              <a:rPr lang="en-IN" smtClean="0"/>
              <a:t>26/08/14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800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48588-9415-9A4B-9D5E-C9A176907F28}" type="datetime1">
              <a:rPr lang="en-IN" smtClean="0"/>
              <a:t>26/08/14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02033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4671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6850E-73E0-E946-A230-0CD1BDA80A3B}" type="datetime1">
              <a:rPr lang="en-IN" smtClean="0"/>
              <a:t>26/08/14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02033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0133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FC485-E25D-3B43-B39B-C89965CA511E}" type="datetime1">
              <a:rPr lang="en-IN" smtClean="0"/>
              <a:t>26/08/14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602033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8900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7EA1D-7703-234E-ADEE-4827FB423E92}" type="datetime1">
              <a:rPr lang="en-IN" smtClean="0"/>
              <a:t>26/08/14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34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17A2-7B26-604C-95A5-58E88579DA5E}" type="datetime1">
              <a:rPr lang="en-IN" smtClean="0"/>
              <a:t>26/08/14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858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80A24-4995-7C46-9EE4-9D497BA71EBA}" type="datetime1">
              <a:rPr lang="en-IN" smtClean="0"/>
              <a:t>26/08/14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410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499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02850"/>
            <a:ext cx="8229600" cy="50233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731159-C5F6-B841-9353-B0C0E75B39D3}" type="datetime1">
              <a:rPr lang="en-IN" smtClean="0"/>
              <a:t>26/08/14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897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000" kern="1200">
          <a:solidFill>
            <a:schemeClr val="tx2">
              <a:lumMod val="75000"/>
            </a:schemeClr>
          </a:solidFill>
          <a:latin typeface="+mj-lt"/>
          <a:ea typeface="+mj-ea"/>
          <a:cs typeface="Athelas Regular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800" kern="1200">
          <a:solidFill>
            <a:schemeClr val="tx1"/>
          </a:solidFill>
          <a:latin typeface="Times New Roman"/>
          <a:ea typeface="+mn-ea"/>
          <a:cs typeface="Times New Roman"/>
        </a:defRPr>
      </a:lvl1pPr>
      <a:lvl2pPr marL="742950" indent="-285750" algn="l" defTabSz="457200" rtl="0" eaLnBrk="1" latinLnBrk="0" hangingPunct="1">
        <a:spcBef>
          <a:spcPct val="20000"/>
        </a:spcBef>
        <a:buClr>
          <a:schemeClr val="accent1"/>
        </a:buClr>
        <a:buFont typeface="Arial"/>
        <a:buChar char="–"/>
        <a:defRPr sz="2400" kern="1200">
          <a:solidFill>
            <a:schemeClr val="tx1"/>
          </a:solidFill>
          <a:latin typeface="Times New Roman"/>
          <a:ea typeface="+mn-ea"/>
          <a:cs typeface="Times New Roman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Times New Roman"/>
          <a:ea typeface="+mn-ea"/>
          <a:cs typeface="Times New Roman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Times New Roman"/>
          <a:ea typeface="+mn-ea"/>
          <a:cs typeface="Times New Roman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Times New Roman"/>
          <a:ea typeface="+mn-ea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37369"/>
            <a:ext cx="7772400" cy="2063082"/>
          </a:xfrm>
        </p:spPr>
        <p:txBody>
          <a:bodyPr>
            <a:normAutofit/>
          </a:bodyPr>
          <a:lstStyle/>
          <a:p>
            <a:r>
              <a:rPr lang="en-US" sz="4400" dirty="0" err="1" smtClean="0"/>
              <a:t>Makefile</a:t>
            </a:r>
            <a:endParaRPr lang="en-US" sz="3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00451"/>
            <a:ext cx="6400800" cy="2441533"/>
          </a:xfrm>
        </p:spPr>
        <p:txBody>
          <a:bodyPr>
            <a:normAutofit fontScale="70000" lnSpcReduction="20000"/>
          </a:bodyPr>
          <a:lstStyle/>
          <a:p>
            <a:r>
              <a:rPr lang="en-US" sz="2400" dirty="0" err="1"/>
              <a:t>Ansuman</a:t>
            </a:r>
            <a:r>
              <a:rPr lang="en-US" sz="2400" dirty="0"/>
              <a:t> </a:t>
            </a:r>
            <a:r>
              <a:rPr lang="en-US" sz="2400" dirty="0" smtClean="0"/>
              <a:t>Banerjee</a:t>
            </a:r>
          </a:p>
          <a:p>
            <a:r>
              <a:rPr lang="en-US" sz="2400" dirty="0" err="1" smtClean="0"/>
              <a:t>Arijit</a:t>
            </a:r>
            <a:r>
              <a:rPr lang="en-US" sz="2400" dirty="0" smtClean="0"/>
              <a:t> </a:t>
            </a:r>
            <a:r>
              <a:rPr lang="en-US" sz="2400" dirty="0" err="1" smtClean="0"/>
              <a:t>Bishnu</a:t>
            </a:r>
            <a:endParaRPr lang="en-US" sz="2400" dirty="0" smtClean="0"/>
          </a:p>
          <a:p>
            <a:r>
              <a:rPr lang="en-US" sz="2400" dirty="0" smtClean="0"/>
              <a:t>Debapriyo Majumdar</a:t>
            </a:r>
          </a:p>
          <a:p>
            <a:endParaRPr lang="en-US" sz="2400" dirty="0" smtClean="0"/>
          </a:p>
          <a:p>
            <a:r>
              <a:rPr lang="en-US" sz="2400" dirty="0" smtClean="0"/>
              <a:t>Data and File Structures Lab</a:t>
            </a:r>
          </a:p>
          <a:p>
            <a:r>
              <a:rPr lang="en-US" sz="2400" dirty="0" err="1" smtClean="0"/>
              <a:t>M.Tech</a:t>
            </a:r>
            <a:r>
              <a:rPr lang="en-US" sz="2400" dirty="0" smtClean="0"/>
              <a:t>. Computer Science 1</a:t>
            </a:r>
            <a:r>
              <a:rPr lang="en-US" sz="2400" baseline="30000" dirty="0" smtClean="0"/>
              <a:t>st</a:t>
            </a:r>
            <a:r>
              <a:rPr lang="en-US" sz="2400" dirty="0" smtClean="0"/>
              <a:t> Year, Semester I</a:t>
            </a:r>
          </a:p>
          <a:p>
            <a:r>
              <a:rPr lang="en-US" sz="2400" dirty="0" smtClean="0"/>
              <a:t>Indian Statistical Institute Kolkata</a:t>
            </a:r>
          </a:p>
          <a:p>
            <a:endParaRPr lang="en-US" sz="2400" dirty="0" smtClean="0"/>
          </a:p>
          <a:p>
            <a:r>
              <a:rPr lang="en-US" sz="2000" dirty="0" smtClean="0"/>
              <a:t>August 26, 2014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271008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Variables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10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75452" y="1140934"/>
            <a:ext cx="8370468" cy="5173958"/>
          </a:xfrm>
          <a:prstGeom prst="rect">
            <a:avLst/>
          </a:prstGeom>
          <a:solidFill>
            <a:schemeClr val="accent1">
              <a:alpha val="1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pPr marL="0" lvl="0" indent="0">
              <a:buNone/>
            </a:pPr>
            <a:r>
              <a:rPr lang="en-US" sz="2400" dirty="0" smtClean="0">
                <a:solidFill>
                  <a:prstClr val="black"/>
                </a:solidFill>
                <a:latin typeface="Courier"/>
                <a:cs typeface="Courier"/>
              </a:rPr>
              <a:t>default: </a:t>
            </a:r>
            <a:r>
              <a:rPr lang="en-US" sz="2400" dirty="0" err="1" smtClean="0">
                <a:solidFill>
                  <a:prstClr val="black"/>
                </a:solidFill>
                <a:latin typeface="Courier"/>
                <a:cs typeface="Courier"/>
              </a:rPr>
              <a:t>prog</a:t>
            </a:r>
            <a:endParaRPr lang="en-US" sz="2400" dirty="0" smtClean="0">
              <a:solidFill>
                <a:prstClr val="black"/>
              </a:solidFill>
              <a:latin typeface="Courier"/>
              <a:cs typeface="Courier"/>
            </a:endParaRPr>
          </a:p>
          <a:p>
            <a:pPr marL="0" lvl="0" indent="0">
              <a:buNone/>
            </a:pPr>
            <a:r>
              <a:rPr lang="en-US" sz="2400" dirty="0" smtClean="0">
                <a:solidFill>
                  <a:prstClr val="black"/>
                </a:solidFill>
                <a:latin typeface="Courier"/>
                <a:cs typeface="Courier"/>
              </a:rPr>
              <a:t>all: </a:t>
            </a:r>
            <a:r>
              <a:rPr lang="en-US" sz="2400" dirty="0" err="1" smtClean="0">
                <a:solidFill>
                  <a:prstClr val="black"/>
                </a:solidFill>
                <a:latin typeface="Courier"/>
                <a:cs typeface="Courier"/>
              </a:rPr>
              <a:t>prog</a:t>
            </a:r>
            <a:endParaRPr lang="en-US" sz="2400" dirty="0" smtClean="0">
              <a:solidFill>
                <a:prstClr val="black"/>
              </a:solidFill>
              <a:latin typeface="Courier"/>
              <a:cs typeface="Courier"/>
            </a:endParaRPr>
          </a:p>
          <a:p>
            <a:pPr marL="0" lvl="0" indent="0">
              <a:buNone/>
            </a:pPr>
            <a:endParaRPr lang="en-US" sz="2400" dirty="0" smtClean="0">
              <a:solidFill>
                <a:prstClr val="black"/>
              </a:solidFill>
              <a:latin typeface="Courier"/>
              <a:cs typeface="Courier"/>
            </a:endParaRPr>
          </a:p>
          <a:p>
            <a:pPr marL="0" lvl="0" indent="0">
              <a:buNone/>
            </a:pPr>
            <a:r>
              <a:rPr lang="en-US" sz="2400" dirty="0" err="1" smtClean="0">
                <a:solidFill>
                  <a:prstClr val="black"/>
                </a:solidFill>
                <a:latin typeface="Courier"/>
                <a:cs typeface="Courier"/>
              </a:rPr>
              <a:t>prog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: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main.o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mean.o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add.o</a:t>
            </a:r>
            <a:endParaRPr lang="en-US" sz="2400" dirty="0">
              <a:solidFill>
                <a:prstClr val="black"/>
              </a:solidFill>
              <a:latin typeface="Courier"/>
              <a:cs typeface="Courier"/>
            </a:endParaRPr>
          </a:p>
          <a:p>
            <a:pPr marL="0" lvl="0" indent="0">
              <a:buNone/>
            </a:pP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	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gcc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-Wall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main.o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mean.o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add.o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-o </a:t>
            </a:r>
            <a:r>
              <a:rPr lang="en-US" sz="2400" dirty="0" err="1" smtClean="0">
                <a:solidFill>
                  <a:prstClr val="black"/>
                </a:solidFill>
                <a:latin typeface="Courier"/>
                <a:cs typeface="Courier"/>
              </a:rPr>
              <a:t>prog</a:t>
            </a:r>
            <a:r>
              <a:rPr lang="en-US" sz="2400" dirty="0" smtClean="0">
                <a:solidFill>
                  <a:prstClr val="black"/>
                </a:solidFill>
                <a:latin typeface="Courier"/>
                <a:cs typeface="Courier"/>
              </a:rPr>
              <a:t> -lm</a:t>
            </a:r>
            <a:endParaRPr lang="en-US" sz="2400" dirty="0">
              <a:solidFill>
                <a:prstClr val="black"/>
              </a:solidFill>
              <a:latin typeface="Courier"/>
              <a:cs typeface="Courier"/>
            </a:endParaRPr>
          </a:p>
          <a:p>
            <a:pPr marL="0" lvl="0" indent="0">
              <a:buNone/>
            </a:pP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main.o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: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main.c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add.h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mean.h</a:t>
            </a:r>
            <a:endParaRPr lang="en-US" sz="2400" dirty="0">
              <a:solidFill>
                <a:prstClr val="black"/>
              </a:solidFill>
              <a:latin typeface="Courier"/>
              <a:cs typeface="Courier"/>
            </a:endParaRPr>
          </a:p>
          <a:p>
            <a:pPr marL="0" lvl="0" indent="0">
              <a:buNone/>
            </a:pP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	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gcc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-c -Wall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main.c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-o </a:t>
            </a:r>
            <a:r>
              <a:rPr lang="en-US" sz="2400" dirty="0" err="1" smtClean="0">
                <a:solidFill>
                  <a:prstClr val="black"/>
                </a:solidFill>
                <a:latin typeface="Courier"/>
                <a:cs typeface="Courier"/>
              </a:rPr>
              <a:t>main.o</a:t>
            </a:r>
            <a:endParaRPr lang="en-US" sz="2400" dirty="0">
              <a:solidFill>
                <a:prstClr val="black"/>
              </a:solidFill>
              <a:latin typeface="Courier"/>
              <a:cs typeface="Courier"/>
            </a:endParaRPr>
          </a:p>
          <a:p>
            <a:pPr marL="0" lvl="0" indent="0">
              <a:buNone/>
            </a:pP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mean.o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:	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mean.c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mean.h</a:t>
            </a:r>
            <a:endParaRPr lang="en-US" sz="2400" dirty="0">
              <a:solidFill>
                <a:prstClr val="black"/>
              </a:solidFill>
              <a:latin typeface="Courier"/>
              <a:cs typeface="Courier"/>
            </a:endParaRPr>
          </a:p>
          <a:p>
            <a:pPr marL="0" lvl="0" indent="0">
              <a:buNone/>
            </a:pP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	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gcc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-c -Wall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mean.c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-o </a:t>
            </a:r>
            <a:r>
              <a:rPr lang="en-US" sz="2400" dirty="0" err="1" smtClean="0">
                <a:solidFill>
                  <a:prstClr val="black"/>
                </a:solidFill>
                <a:latin typeface="Courier"/>
                <a:cs typeface="Courier"/>
              </a:rPr>
              <a:t>mean.o</a:t>
            </a:r>
            <a:endParaRPr lang="en-US" sz="2400" dirty="0">
              <a:solidFill>
                <a:prstClr val="black"/>
              </a:solidFill>
              <a:latin typeface="Courier"/>
              <a:cs typeface="Courier"/>
            </a:endParaRPr>
          </a:p>
          <a:p>
            <a:pPr marL="0" lvl="0" indent="0">
              <a:buNone/>
            </a:pP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add.o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: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add.c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add.h</a:t>
            </a:r>
            <a:endParaRPr lang="en-US" sz="2400" dirty="0">
              <a:solidFill>
                <a:prstClr val="black"/>
              </a:solidFill>
              <a:latin typeface="Courier"/>
              <a:cs typeface="Courier"/>
            </a:endParaRPr>
          </a:p>
          <a:p>
            <a:pPr marL="0" lvl="0" indent="0">
              <a:buNone/>
            </a:pP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	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gcc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-c -Wall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add.c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-o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add.o</a:t>
            </a:r>
            <a:endParaRPr lang="en-US" sz="2400" dirty="0">
              <a:solidFill>
                <a:prstClr val="black"/>
              </a:solidFill>
              <a:latin typeface="Courier"/>
              <a:cs typeface="Courier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359748" y="1140934"/>
            <a:ext cx="2327051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 err="1" smtClean="0"/>
              <a:t>Makefile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1002082" y="2996190"/>
            <a:ext cx="813572" cy="406767"/>
          </a:xfrm>
          <a:prstGeom prst="rect">
            <a:avLst/>
          </a:prstGeom>
          <a:solidFill>
            <a:schemeClr val="accent1">
              <a:alpha val="26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002082" y="3882755"/>
            <a:ext cx="813572" cy="406767"/>
          </a:xfrm>
          <a:prstGeom prst="rect">
            <a:avLst/>
          </a:prstGeom>
          <a:solidFill>
            <a:schemeClr val="accent1">
              <a:alpha val="26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002082" y="4719715"/>
            <a:ext cx="813572" cy="406767"/>
          </a:xfrm>
          <a:prstGeom prst="rect">
            <a:avLst/>
          </a:prstGeom>
          <a:solidFill>
            <a:schemeClr val="accent1">
              <a:alpha val="26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002082" y="5616202"/>
            <a:ext cx="813572" cy="406767"/>
          </a:xfrm>
          <a:prstGeom prst="rect">
            <a:avLst/>
          </a:prstGeom>
          <a:solidFill>
            <a:schemeClr val="accent1">
              <a:alpha val="26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321656" y="3882755"/>
            <a:ext cx="1041768" cy="406767"/>
          </a:xfrm>
          <a:prstGeom prst="rect">
            <a:avLst/>
          </a:prstGeom>
          <a:solidFill>
            <a:schemeClr val="accent2">
              <a:alpha val="26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321656" y="4719715"/>
            <a:ext cx="1041768" cy="406767"/>
          </a:xfrm>
          <a:prstGeom prst="rect">
            <a:avLst/>
          </a:prstGeom>
          <a:solidFill>
            <a:schemeClr val="accent2">
              <a:alpha val="26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321656" y="5616202"/>
            <a:ext cx="1041768" cy="406767"/>
          </a:xfrm>
          <a:prstGeom prst="rect">
            <a:avLst/>
          </a:prstGeom>
          <a:solidFill>
            <a:schemeClr val="accent2">
              <a:alpha val="26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670406" y="2507297"/>
            <a:ext cx="3677340" cy="406767"/>
          </a:xfrm>
          <a:prstGeom prst="rect">
            <a:avLst/>
          </a:prstGeom>
          <a:solidFill>
            <a:schemeClr val="accent3">
              <a:alpha val="26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875860" y="2996190"/>
            <a:ext cx="3677340" cy="406767"/>
          </a:xfrm>
          <a:prstGeom prst="rect">
            <a:avLst/>
          </a:prstGeom>
          <a:solidFill>
            <a:schemeClr val="accent3">
              <a:alpha val="26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75452" y="6084059"/>
            <a:ext cx="1587457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Command</a:t>
            </a:r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2321657" y="6090868"/>
            <a:ext cx="1041768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Flags</a:t>
            </a:r>
            <a:endParaRPr lang="en-US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5511432" y="2452399"/>
            <a:ext cx="1225338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Objects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935102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1" animBg="1"/>
      <p:bldP spid="12" grpId="1" animBg="1"/>
      <p:bldP spid="13" grpId="1" animBg="1"/>
      <p:bldP spid="14" grpId="0" animBg="1"/>
      <p:bldP spid="15" grpId="0" animBg="1"/>
      <p:bldP spid="16" grpId="0" animBg="1"/>
      <p:bldP spid="17" grpId="1" animBg="1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Variables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11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75452" y="1140934"/>
            <a:ext cx="8246843" cy="5173958"/>
          </a:xfrm>
          <a:prstGeom prst="rect">
            <a:avLst/>
          </a:prstGeom>
          <a:solidFill>
            <a:schemeClr val="accent1">
              <a:alpha val="1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 fontScale="92500" lnSpcReduction="10000"/>
          </a:bodyPr>
          <a:lstStyle/>
          <a:p>
            <a:pPr marL="0" lvl="0" indent="0">
              <a:buNone/>
            </a:pPr>
            <a:r>
              <a:rPr lang="en-US" sz="2000" dirty="0" smtClean="0">
                <a:solidFill>
                  <a:prstClr val="black"/>
                </a:solidFill>
                <a:latin typeface="Courier"/>
                <a:cs typeface="Courier"/>
              </a:rPr>
              <a:t>CC=</a:t>
            </a:r>
            <a:r>
              <a:rPr lang="en-US" sz="2000" dirty="0" err="1" smtClean="0">
                <a:solidFill>
                  <a:prstClr val="black"/>
                </a:solidFill>
                <a:latin typeface="Courier"/>
                <a:cs typeface="Courier"/>
              </a:rPr>
              <a:t>gcc</a:t>
            </a:r>
            <a:endParaRPr lang="en-US" sz="2000" dirty="0" smtClean="0">
              <a:solidFill>
                <a:prstClr val="black"/>
              </a:solidFill>
              <a:latin typeface="Courier"/>
              <a:cs typeface="Courier"/>
            </a:endParaRPr>
          </a:p>
          <a:p>
            <a:pPr marL="0" lvl="0" indent="0">
              <a:buNone/>
            </a:pPr>
            <a:r>
              <a:rPr lang="en-US" sz="2000" dirty="0" smtClean="0">
                <a:solidFill>
                  <a:prstClr val="black"/>
                </a:solidFill>
                <a:latin typeface="Courier"/>
                <a:cs typeface="Courier"/>
              </a:rPr>
              <a:t>CFLAGS=-c –</a:t>
            </a:r>
            <a:r>
              <a:rPr lang="en-US" sz="2000" dirty="0" smtClean="0">
                <a:solidFill>
                  <a:prstClr val="black"/>
                </a:solidFill>
                <a:latin typeface="Courier"/>
                <a:cs typeface="Courier"/>
              </a:rPr>
              <a:t>Wall</a:t>
            </a:r>
          </a:p>
          <a:p>
            <a:pPr marL="0" lvl="0" indent="0">
              <a:buNone/>
            </a:pPr>
            <a:r>
              <a:rPr lang="en-US" sz="2000" dirty="0" smtClean="0">
                <a:solidFill>
                  <a:prstClr val="black"/>
                </a:solidFill>
                <a:latin typeface="Courier"/>
                <a:cs typeface="Courier"/>
              </a:rPr>
              <a:t>LDFLAGS=-lm</a:t>
            </a:r>
            <a:endParaRPr lang="en-US" sz="2000" dirty="0" smtClean="0">
              <a:solidFill>
                <a:prstClr val="black"/>
              </a:solidFill>
              <a:latin typeface="Courier"/>
              <a:cs typeface="Courier"/>
            </a:endParaRPr>
          </a:p>
          <a:p>
            <a:pPr marL="0" lvl="0" indent="0">
              <a:buNone/>
            </a:pPr>
            <a:r>
              <a:rPr lang="en-US" sz="2000" dirty="0" smtClean="0">
                <a:solidFill>
                  <a:prstClr val="black"/>
                </a:solidFill>
                <a:latin typeface="Courier"/>
                <a:cs typeface="Courier"/>
              </a:rPr>
              <a:t>OBJECTS=</a:t>
            </a:r>
            <a:r>
              <a:rPr lang="en-US" sz="2000" dirty="0" err="1" smtClean="0">
                <a:solidFill>
                  <a:prstClr val="black"/>
                </a:solidFill>
                <a:latin typeface="Courier"/>
                <a:cs typeface="Courier"/>
              </a:rPr>
              <a:t>main.o</a:t>
            </a:r>
            <a:r>
              <a:rPr lang="en-US" sz="2000" dirty="0" smtClean="0">
                <a:solidFill>
                  <a:prstClr val="black"/>
                </a:solidFill>
                <a:latin typeface="Courier"/>
                <a:cs typeface="Courier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urier"/>
                <a:cs typeface="Courier"/>
              </a:rPr>
              <a:t>add.o</a:t>
            </a:r>
            <a:r>
              <a:rPr lang="en-US" sz="2000" dirty="0" smtClean="0">
                <a:solidFill>
                  <a:prstClr val="black"/>
                </a:solidFill>
                <a:latin typeface="Courier"/>
                <a:cs typeface="Courier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urier"/>
                <a:cs typeface="Courier"/>
              </a:rPr>
              <a:t>mean.o</a:t>
            </a:r>
            <a:endParaRPr lang="en-US" sz="2000" dirty="0" smtClean="0">
              <a:solidFill>
                <a:prstClr val="black"/>
              </a:solidFill>
              <a:latin typeface="Courier"/>
              <a:cs typeface="Courier"/>
            </a:endParaRPr>
          </a:p>
          <a:p>
            <a:pPr marL="0" lvl="0" indent="0">
              <a:buNone/>
            </a:pPr>
            <a:r>
              <a:rPr lang="en-US" sz="2000" dirty="0" smtClean="0">
                <a:solidFill>
                  <a:prstClr val="black"/>
                </a:solidFill>
                <a:latin typeface="Courier"/>
                <a:cs typeface="Courier"/>
              </a:rPr>
              <a:t>default: </a:t>
            </a:r>
            <a:r>
              <a:rPr lang="en-US" sz="2000" dirty="0" err="1" smtClean="0">
                <a:solidFill>
                  <a:prstClr val="black"/>
                </a:solidFill>
                <a:latin typeface="Courier"/>
                <a:cs typeface="Courier"/>
              </a:rPr>
              <a:t>prog</a:t>
            </a:r>
            <a:endParaRPr lang="en-US" sz="2000" dirty="0" smtClean="0">
              <a:solidFill>
                <a:prstClr val="black"/>
              </a:solidFill>
              <a:latin typeface="Courier"/>
              <a:cs typeface="Courier"/>
            </a:endParaRPr>
          </a:p>
          <a:p>
            <a:pPr marL="0" lvl="0" indent="0">
              <a:buNone/>
            </a:pPr>
            <a:r>
              <a:rPr lang="en-US" sz="2000" dirty="0" smtClean="0">
                <a:solidFill>
                  <a:prstClr val="black"/>
                </a:solidFill>
                <a:latin typeface="Courier"/>
                <a:cs typeface="Courier"/>
              </a:rPr>
              <a:t>all: </a:t>
            </a:r>
            <a:r>
              <a:rPr lang="en-US" sz="2000" dirty="0" err="1" smtClean="0">
                <a:solidFill>
                  <a:prstClr val="black"/>
                </a:solidFill>
                <a:latin typeface="Courier"/>
                <a:cs typeface="Courier"/>
              </a:rPr>
              <a:t>prog</a:t>
            </a:r>
            <a:endParaRPr lang="en-US" sz="2000" dirty="0" smtClean="0">
              <a:solidFill>
                <a:prstClr val="black"/>
              </a:solidFill>
              <a:latin typeface="Courier"/>
              <a:cs typeface="Courier"/>
            </a:endParaRPr>
          </a:p>
          <a:p>
            <a:pPr marL="0" lvl="0" indent="0">
              <a:buNone/>
            </a:pPr>
            <a:r>
              <a:rPr lang="en-US" sz="2000" dirty="0" err="1" smtClean="0">
                <a:solidFill>
                  <a:prstClr val="black"/>
                </a:solidFill>
                <a:latin typeface="Courier"/>
                <a:cs typeface="Courier"/>
              </a:rPr>
              <a:t>prog</a:t>
            </a:r>
            <a:r>
              <a:rPr lang="en-US" sz="2000" dirty="0">
                <a:solidFill>
                  <a:prstClr val="black"/>
                </a:solidFill>
                <a:latin typeface="Courier"/>
                <a:cs typeface="Courier"/>
              </a:rPr>
              <a:t>: </a:t>
            </a:r>
            <a:r>
              <a:rPr lang="en-US" sz="2000" dirty="0" smtClean="0">
                <a:solidFill>
                  <a:prstClr val="black"/>
                </a:solidFill>
                <a:latin typeface="Courier"/>
                <a:cs typeface="Courier"/>
              </a:rPr>
              <a:t>$(OBJECTS)</a:t>
            </a:r>
            <a:endParaRPr lang="en-US" sz="2000" dirty="0">
              <a:solidFill>
                <a:prstClr val="black"/>
              </a:solidFill>
              <a:latin typeface="Courier"/>
              <a:cs typeface="Courier"/>
            </a:endParaRPr>
          </a:p>
          <a:p>
            <a:pPr marL="0" lvl="0" indent="0">
              <a:buNone/>
            </a:pPr>
            <a:r>
              <a:rPr lang="en-US" sz="2000" dirty="0">
                <a:solidFill>
                  <a:prstClr val="black"/>
                </a:solidFill>
                <a:latin typeface="Courier"/>
                <a:cs typeface="Courier"/>
              </a:rPr>
              <a:t>	</a:t>
            </a:r>
            <a:r>
              <a:rPr lang="en-US" sz="2000" dirty="0" smtClean="0">
                <a:solidFill>
                  <a:prstClr val="black"/>
                </a:solidFill>
                <a:latin typeface="Courier"/>
                <a:cs typeface="Courier"/>
              </a:rPr>
              <a:t>$(</a:t>
            </a:r>
            <a:r>
              <a:rPr lang="en-US" sz="2000" smtClean="0">
                <a:solidFill>
                  <a:prstClr val="black"/>
                </a:solidFill>
                <a:latin typeface="Courier"/>
                <a:cs typeface="Courier"/>
              </a:rPr>
              <a:t>CC</a:t>
            </a:r>
            <a:r>
              <a:rPr lang="en-US" sz="2000" smtClean="0">
                <a:solidFill>
                  <a:prstClr val="black"/>
                </a:solidFill>
                <a:latin typeface="Courier"/>
                <a:cs typeface="Courier"/>
              </a:rPr>
              <a:t>) </a:t>
            </a:r>
            <a:r>
              <a:rPr lang="en-US" sz="2000" dirty="0" smtClean="0">
                <a:solidFill>
                  <a:prstClr val="black"/>
                </a:solidFill>
                <a:latin typeface="Courier"/>
                <a:cs typeface="Courier"/>
              </a:rPr>
              <a:t>$(OBJECTS) -</a:t>
            </a:r>
            <a:r>
              <a:rPr lang="en-US" sz="2000" dirty="0">
                <a:solidFill>
                  <a:prstClr val="black"/>
                </a:solidFill>
                <a:latin typeface="Courier"/>
                <a:cs typeface="Courier"/>
              </a:rPr>
              <a:t>o </a:t>
            </a:r>
            <a:r>
              <a:rPr lang="en-US" sz="2000" dirty="0" err="1" smtClean="0">
                <a:solidFill>
                  <a:prstClr val="black"/>
                </a:solidFill>
                <a:latin typeface="Courier"/>
                <a:cs typeface="Courier"/>
              </a:rPr>
              <a:t>prog</a:t>
            </a:r>
            <a:r>
              <a:rPr lang="en-US" sz="2000" dirty="0" smtClean="0">
                <a:solidFill>
                  <a:prstClr val="black"/>
                </a:solidFill>
                <a:latin typeface="Courier"/>
                <a:cs typeface="Courier"/>
              </a:rPr>
              <a:t> $(LDFLAGS)</a:t>
            </a:r>
            <a:endParaRPr lang="en-US" sz="2000" dirty="0">
              <a:solidFill>
                <a:prstClr val="black"/>
              </a:solidFill>
              <a:latin typeface="Courier"/>
              <a:cs typeface="Courier"/>
            </a:endParaRPr>
          </a:p>
          <a:p>
            <a:pPr marL="0" lvl="0" indent="0">
              <a:buNone/>
            </a:pPr>
            <a:r>
              <a:rPr lang="en-US" sz="2000" dirty="0" err="1">
                <a:solidFill>
                  <a:prstClr val="black"/>
                </a:solidFill>
                <a:latin typeface="Courier"/>
                <a:cs typeface="Courier"/>
              </a:rPr>
              <a:t>main.o</a:t>
            </a:r>
            <a:r>
              <a:rPr lang="en-US" sz="2000" dirty="0">
                <a:solidFill>
                  <a:prstClr val="black"/>
                </a:solidFill>
                <a:latin typeface="Courier"/>
                <a:cs typeface="Courier"/>
              </a:rPr>
              <a:t>: </a:t>
            </a:r>
            <a:r>
              <a:rPr lang="en-US" sz="2000" dirty="0" err="1">
                <a:solidFill>
                  <a:prstClr val="black"/>
                </a:solidFill>
                <a:latin typeface="Courier"/>
                <a:cs typeface="Courier"/>
              </a:rPr>
              <a:t>main.c</a:t>
            </a:r>
            <a:r>
              <a:rPr lang="en-US" sz="2000" dirty="0">
                <a:solidFill>
                  <a:prstClr val="black"/>
                </a:solidFill>
                <a:latin typeface="Courier"/>
                <a:cs typeface="Courier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ourier"/>
                <a:cs typeface="Courier"/>
              </a:rPr>
              <a:t>add.h</a:t>
            </a:r>
            <a:r>
              <a:rPr lang="en-US" sz="2000" dirty="0">
                <a:solidFill>
                  <a:prstClr val="black"/>
                </a:solidFill>
                <a:latin typeface="Courier"/>
                <a:cs typeface="Courier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ourier"/>
                <a:cs typeface="Courier"/>
              </a:rPr>
              <a:t>mean.h</a:t>
            </a:r>
            <a:endParaRPr lang="en-US" sz="2000" dirty="0">
              <a:solidFill>
                <a:prstClr val="black"/>
              </a:solidFill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000" dirty="0">
                <a:solidFill>
                  <a:prstClr val="black"/>
                </a:solidFill>
                <a:latin typeface="Courier"/>
                <a:cs typeface="Courier"/>
              </a:rPr>
              <a:t>	</a:t>
            </a:r>
            <a:r>
              <a:rPr lang="en-US" sz="2000" dirty="0" smtClean="0">
                <a:solidFill>
                  <a:prstClr val="black"/>
                </a:solidFill>
                <a:latin typeface="Courier"/>
                <a:cs typeface="Courier"/>
              </a:rPr>
              <a:t>$(CC) $(CFLAGS) </a:t>
            </a:r>
            <a:r>
              <a:rPr lang="en-US" sz="2000" dirty="0" err="1" smtClean="0">
                <a:solidFill>
                  <a:prstClr val="black"/>
                </a:solidFill>
                <a:latin typeface="Courier"/>
                <a:cs typeface="Courier"/>
              </a:rPr>
              <a:t>main.c</a:t>
            </a:r>
            <a:r>
              <a:rPr lang="en-US" sz="2000" dirty="0" smtClean="0">
                <a:solidFill>
                  <a:prstClr val="black"/>
                </a:solidFill>
                <a:latin typeface="Courier"/>
                <a:cs typeface="Courier"/>
              </a:rPr>
              <a:t> </a:t>
            </a:r>
            <a:r>
              <a:rPr lang="en-US" sz="2000" dirty="0">
                <a:solidFill>
                  <a:prstClr val="black"/>
                </a:solidFill>
                <a:latin typeface="Courier"/>
                <a:cs typeface="Courier"/>
              </a:rPr>
              <a:t>-o </a:t>
            </a:r>
            <a:r>
              <a:rPr lang="en-US" sz="2000" dirty="0" err="1" smtClean="0">
                <a:solidFill>
                  <a:prstClr val="black"/>
                </a:solidFill>
                <a:latin typeface="Courier"/>
                <a:cs typeface="Courier"/>
              </a:rPr>
              <a:t>main.o</a:t>
            </a:r>
            <a:endParaRPr lang="en-US" sz="2000" dirty="0">
              <a:solidFill>
                <a:prstClr val="black"/>
              </a:solidFill>
              <a:latin typeface="Courier"/>
              <a:cs typeface="Courier"/>
            </a:endParaRPr>
          </a:p>
          <a:p>
            <a:pPr marL="0" lvl="0" indent="0">
              <a:buNone/>
            </a:pPr>
            <a:r>
              <a:rPr lang="en-US" sz="2000" dirty="0" err="1" smtClean="0">
                <a:solidFill>
                  <a:prstClr val="black"/>
                </a:solidFill>
                <a:latin typeface="Courier"/>
                <a:cs typeface="Courier"/>
              </a:rPr>
              <a:t>mean.o</a:t>
            </a:r>
            <a:r>
              <a:rPr lang="en-US" sz="2000" dirty="0" smtClean="0">
                <a:solidFill>
                  <a:prstClr val="black"/>
                </a:solidFill>
                <a:latin typeface="Courier"/>
                <a:cs typeface="Courier"/>
              </a:rPr>
              <a:t>: </a:t>
            </a:r>
            <a:r>
              <a:rPr lang="en-US" sz="2000" dirty="0" err="1" smtClean="0">
                <a:solidFill>
                  <a:prstClr val="black"/>
                </a:solidFill>
                <a:latin typeface="Courier"/>
                <a:cs typeface="Courier"/>
              </a:rPr>
              <a:t>mean.c</a:t>
            </a:r>
            <a:r>
              <a:rPr lang="en-US" sz="2000" dirty="0" smtClean="0">
                <a:solidFill>
                  <a:prstClr val="black"/>
                </a:solidFill>
                <a:latin typeface="Courier"/>
                <a:cs typeface="Courier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ourier"/>
                <a:cs typeface="Courier"/>
              </a:rPr>
              <a:t>mean.h</a:t>
            </a:r>
            <a:endParaRPr lang="en-US" sz="2000" dirty="0">
              <a:solidFill>
                <a:prstClr val="black"/>
              </a:solidFill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000" dirty="0">
                <a:solidFill>
                  <a:prstClr val="black"/>
                </a:solidFill>
                <a:latin typeface="Courier"/>
                <a:cs typeface="Courier"/>
              </a:rPr>
              <a:t>	$(</a:t>
            </a:r>
            <a:r>
              <a:rPr lang="en-US" sz="2000" dirty="0" smtClean="0">
                <a:solidFill>
                  <a:prstClr val="black"/>
                </a:solidFill>
                <a:latin typeface="Courier"/>
                <a:cs typeface="Courier"/>
              </a:rPr>
              <a:t>CC) $</a:t>
            </a:r>
            <a:r>
              <a:rPr lang="en-US" sz="2000" dirty="0">
                <a:solidFill>
                  <a:prstClr val="black"/>
                </a:solidFill>
                <a:latin typeface="Courier"/>
                <a:cs typeface="Courier"/>
              </a:rPr>
              <a:t>(CFLAGS) </a:t>
            </a:r>
            <a:r>
              <a:rPr lang="en-US" sz="2000" dirty="0" err="1" smtClean="0">
                <a:solidFill>
                  <a:prstClr val="black"/>
                </a:solidFill>
                <a:latin typeface="Courier"/>
                <a:cs typeface="Courier"/>
              </a:rPr>
              <a:t>mean.c</a:t>
            </a:r>
            <a:r>
              <a:rPr lang="en-US" sz="2000" dirty="0" smtClean="0">
                <a:solidFill>
                  <a:prstClr val="black"/>
                </a:solidFill>
                <a:latin typeface="Courier"/>
                <a:cs typeface="Courier"/>
              </a:rPr>
              <a:t> </a:t>
            </a:r>
            <a:r>
              <a:rPr lang="en-US" sz="2000" dirty="0">
                <a:solidFill>
                  <a:prstClr val="black"/>
                </a:solidFill>
                <a:latin typeface="Courier"/>
                <a:cs typeface="Courier"/>
              </a:rPr>
              <a:t>-o </a:t>
            </a:r>
            <a:r>
              <a:rPr lang="en-US" sz="2000" dirty="0" err="1" smtClean="0">
                <a:solidFill>
                  <a:prstClr val="black"/>
                </a:solidFill>
                <a:latin typeface="Courier"/>
                <a:cs typeface="Courier"/>
              </a:rPr>
              <a:t>mean.o</a:t>
            </a:r>
            <a:endParaRPr lang="en-US" sz="2000" dirty="0">
              <a:solidFill>
                <a:prstClr val="black"/>
              </a:solidFill>
              <a:latin typeface="Courier"/>
              <a:cs typeface="Courier"/>
            </a:endParaRPr>
          </a:p>
          <a:p>
            <a:pPr marL="0" lvl="0" indent="0">
              <a:buNone/>
            </a:pPr>
            <a:r>
              <a:rPr lang="en-US" sz="2000" dirty="0" err="1">
                <a:solidFill>
                  <a:prstClr val="black"/>
                </a:solidFill>
                <a:latin typeface="Courier"/>
                <a:cs typeface="Courier"/>
              </a:rPr>
              <a:t>add.o</a:t>
            </a:r>
            <a:r>
              <a:rPr lang="en-US" sz="2000" dirty="0">
                <a:solidFill>
                  <a:prstClr val="black"/>
                </a:solidFill>
                <a:latin typeface="Courier"/>
                <a:cs typeface="Courier"/>
              </a:rPr>
              <a:t>: </a:t>
            </a:r>
            <a:r>
              <a:rPr lang="en-US" sz="2000" dirty="0" err="1" smtClean="0">
                <a:solidFill>
                  <a:prstClr val="black"/>
                </a:solidFill>
                <a:latin typeface="Courier"/>
                <a:cs typeface="Courier"/>
              </a:rPr>
              <a:t>add.c</a:t>
            </a:r>
            <a:r>
              <a:rPr lang="en-US" sz="2000" dirty="0" smtClean="0">
                <a:solidFill>
                  <a:prstClr val="black"/>
                </a:solidFill>
                <a:latin typeface="Courier"/>
                <a:cs typeface="Courier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urier"/>
                <a:cs typeface="Courier"/>
              </a:rPr>
              <a:t>add.h</a:t>
            </a:r>
            <a:endParaRPr lang="en-US" sz="2000" dirty="0">
              <a:solidFill>
                <a:prstClr val="black"/>
              </a:solidFill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000" dirty="0">
                <a:solidFill>
                  <a:prstClr val="black"/>
                </a:solidFill>
                <a:latin typeface="Courier"/>
                <a:cs typeface="Courier"/>
              </a:rPr>
              <a:t>	$(CC) $(CFLAGS) </a:t>
            </a:r>
            <a:r>
              <a:rPr lang="en-US" sz="2000" dirty="0" err="1" smtClean="0">
                <a:solidFill>
                  <a:prstClr val="black"/>
                </a:solidFill>
                <a:latin typeface="Courier"/>
                <a:cs typeface="Courier"/>
              </a:rPr>
              <a:t>add.c</a:t>
            </a:r>
            <a:r>
              <a:rPr lang="en-US" sz="2000" dirty="0" smtClean="0">
                <a:solidFill>
                  <a:prstClr val="black"/>
                </a:solidFill>
                <a:latin typeface="Courier"/>
                <a:cs typeface="Courier"/>
              </a:rPr>
              <a:t> </a:t>
            </a:r>
            <a:r>
              <a:rPr lang="en-US" sz="2000" dirty="0">
                <a:solidFill>
                  <a:prstClr val="black"/>
                </a:solidFill>
                <a:latin typeface="Courier"/>
                <a:cs typeface="Courier"/>
              </a:rPr>
              <a:t>-o </a:t>
            </a:r>
            <a:r>
              <a:rPr lang="en-US" sz="2000" dirty="0" err="1" smtClean="0">
                <a:solidFill>
                  <a:prstClr val="black"/>
                </a:solidFill>
                <a:latin typeface="Courier"/>
                <a:cs typeface="Courier"/>
              </a:rPr>
              <a:t>add.o</a:t>
            </a:r>
            <a:endParaRPr lang="en-US" sz="2000" dirty="0" smtClean="0">
              <a:solidFill>
                <a:prstClr val="black"/>
              </a:solidFill>
              <a:latin typeface="Courier"/>
              <a:cs typeface="Courier"/>
            </a:endParaRPr>
          </a:p>
          <a:p>
            <a:pPr marL="0" lvl="0" indent="0">
              <a:buNone/>
            </a:pPr>
            <a:r>
              <a:rPr lang="en-US" sz="2000" dirty="0" smtClean="0">
                <a:solidFill>
                  <a:prstClr val="black"/>
                </a:solidFill>
                <a:latin typeface="Courier"/>
                <a:cs typeface="Courier"/>
              </a:rPr>
              <a:t>clean:</a:t>
            </a:r>
          </a:p>
          <a:p>
            <a:pPr marL="0" lvl="0" indent="0">
              <a:buNone/>
            </a:pPr>
            <a:r>
              <a:rPr lang="en-US" sz="2000" dirty="0">
                <a:solidFill>
                  <a:prstClr val="black"/>
                </a:solidFill>
                <a:latin typeface="Courier"/>
                <a:cs typeface="Courier"/>
              </a:rPr>
              <a:t>	</a:t>
            </a:r>
            <a:r>
              <a:rPr lang="en-US" sz="2000" dirty="0" err="1" smtClean="0">
                <a:solidFill>
                  <a:prstClr val="black"/>
                </a:solidFill>
                <a:latin typeface="Courier"/>
                <a:cs typeface="Courier"/>
              </a:rPr>
              <a:t>rm</a:t>
            </a:r>
            <a:r>
              <a:rPr lang="en-US" sz="2000" dirty="0" smtClean="0">
                <a:solidFill>
                  <a:prstClr val="black"/>
                </a:solidFill>
                <a:latin typeface="Courier"/>
                <a:cs typeface="Courier"/>
              </a:rPr>
              <a:t> -f $(OBJECTS)</a:t>
            </a:r>
            <a:endParaRPr lang="en-US" sz="2000" dirty="0">
              <a:solidFill>
                <a:prstClr val="black"/>
              </a:solidFill>
              <a:latin typeface="Courier"/>
              <a:cs typeface="Courier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359748" y="1140934"/>
            <a:ext cx="2327051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 err="1" smtClean="0"/>
              <a:t>Makefile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141646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Experiments </a:t>
            </a:r>
            <a:r>
              <a:rPr lang="en-US" smtClean="0"/>
              <a:t>for yourself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clean and then run make</a:t>
            </a:r>
          </a:p>
          <a:p>
            <a:r>
              <a:rPr lang="en-US" dirty="0" smtClean="0"/>
              <a:t>Change the file </a:t>
            </a:r>
            <a:r>
              <a:rPr lang="en-US" dirty="0" err="1" smtClean="0"/>
              <a:t>add.h</a:t>
            </a:r>
            <a:r>
              <a:rPr lang="en-US" dirty="0" smtClean="0"/>
              <a:t> and run make</a:t>
            </a:r>
          </a:p>
          <a:p>
            <a:r>
              <a:rPr lang="en-US" dirty="0" smtClean="0"/>
              <a:t>Change the file </a:t>
            </a:r>
            <a:r>
              <a:rPr lang="en-US" dirty="0" err="1" smtClean="0"/>
              <a:t>main.c</a:t>
            </a:r>
            <a:r>
              <a:rPr lang="en-US" dirty="0" smtClean="0"/>
              <a:t> and run make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28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Compilation stages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Compiler stage: </a:t>
            </a:r>
          </a:p>
          <a:p>
            <a:pPr marL="800100" lvl="2" indent="0">
              <a:buNone/>
            </a:pPr>
            <a:r>
              <a:rPr lang="en-US" sz="2400" dirty="0" smtClean="0">
                <a:solidFill>
                  <a:schemeClr val="tx2"/>
                </a:solidFill>
              </a:rPr>
              <a:t>C file</a:t>
            </a:r>
            <a:r>
              <a:rPr lang="en-US" sz="2400" dirty="0" smtClean="0"/>
              <a:t> </a:t>
            </a:r>
            <a:r>
              <a:rPr lang="en-US" sz="2400" dirty="0" smtClean="0">
                <a:sym typeface="Wingdings"/>
              </a:rPr>
              <a:t> lower level </a:t>
            </a:r>
            <a:r>
              <a:rPr lang="en-US" sz="2400" dirty="0" smtClean="0">
                <a:solidFill>
                  <a:srgbClr val="1F497D"/>
                </a:solidFill>
                <a:sym typeface="Wingdings"/>
              </a:rPr>
              <a:t>assembly language code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sym typeface="Wingdings"/>
              </a:rPr>
              <a:t>Assembler stage: </a:t>
            </a:r>
          </a:p>
          <a:p>
            <a:pPr marL="800100" lvl="2" indent="0">
              <a:buNone/>
            </a:pPr>
            <a:r>
              <a:rPr lang="en-US" sz="2400" dirty="0" smtClean="0">
                <a:solidFill>
                  <a:srgbClr val="1F497D"/>
                </a:solidFill>
              </a:rPr>
              <a:t>Assembly language co</a:t>
            </a:r>
            <a:r>
              <a:rPr lang="en-US" sz="2400" dirty="0" smtClean="0"/>
              <a:t>de </a:t>
            </a:r>
            <a:r>
              <a:rPr lang="en-US" sz="2400" dirty="0" smtClean="0">
                <a:sym typeface="Wingdings"/>
              </a:rPr>
              <a:t> </a:t>
            </a:r>
            <a:r>
              <a:rPr lang="en-US" sz="2400" dirty="0" smtClean="0">
                <a:solidFill>
                  <a:srgbClr val="1F497D"/>
                </a:solidFill>
                <a:sym typeface="Wingdings"/>
              </a:rPr>
              <a:t>Object code </a:t>
            </a:r>
            <a:r>
              <a:rPr lang="en-US" sz="2400" dirty="0" smtClean="0">
                <a:sym typeface="Wingdings"/>
              </a:rPr>
              <a:t>(machine directly understands) [.o files]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sym typeface="Wingdings"/>
              </a:rPr>
              <a:t>Linker stage: </a:t>
            </a:r>
          </a:p>
          <a:p>
            <a:pPr marL="800100" lvl="2" indent="0">
              <a:buNone/>
            </a:pPr>
            <a:r>
              <a:rPr lang="en-US" sz="2400" dirty="0" smtClean="0">
                <a:solidFill>
                  <a:srgbClr val="1F497D"/>
                </a:solidFill>
                <a:sym typeface="Wingdings"/>
              </a:rPr>
              <a:t>Object codes </a:t>
            </a:r>
            <a:r>
              <a:rPr lang="en-US" sz="2400" dirty="0" smtClean="0">
                <a:sym typeface="Wingdings"/>
              </a:rPr>
              <a:t> Linked to produce an </a:t>
            </a:r>
            <a:r>
              <a:rPr lang="en-US" sz="2400" dirty="0" smtClean="0">
                <a:solidFill>
                  <a:srgbClr val="1F497D"/>
                </a:solidFill>
                <a:sym typeface="Wingdings"/>
              </a:rPr>
              <a:t>executable file</a:t>
            </a:r>
          </a:p>
          <a:p>
            <a:pPr marL="800100" lvl="2" indent="0">
              <a:buNone/>
            </a:pPr>
            <a:r>
              <a:rPr lang="en-US" sz="2400" dirty="0" smtClean="0">
                <a:sym typeface="Wingdings"/>
              </a:rPr>
              <a:t>May also link with some built in functions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4682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Codebase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7918669"/>
              </p:ext>
            </p:extLst>
          </p:nvPr>
        </p:nvGraphicFramePr>
        <p:xfrm>
          <a:off x="457202" y="1200460"/>
          <a:ext cx="2985596" cy="49257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3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571778" y="1102850"/>
            <a:ext cx="5115022" cy="502331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Download: </a:t>
            </a:r>
          </a:p>
          <a:p>
            <a:pPr marL="57150" indent="0">
              <a:buNone/>
            </a:pPr>
            <a:r>
              <a:rPr lang="en-US" dirty="0" smtClean="0"/>
              <a:t>http</a:t>
            </a:r>
            <a:r>
              <a:rPr lang="en-US" dirty="0"/>
              <a:t>://</a:t>
            </a:r>
            <a:r>
              <a:rPr lang="en-US" dirty="0" err="1"/>
              <a:t>www.isical.ac.in</a:t>
            </a:r>
            <a:r>
              <a:rPr lang="en-US" dirty="0"/>
              <a:t>/~</a:t>
            </a:r>
            <a:r>
              <a:rPr lang="en-US" dirty="0" err="1"/>
              <a:t>pdslab</a:t>
            </a:r>
            <a:r>
              <a:rPr lang="en-US" dirty="0" smtClean="0"/>
              <a:t>/</a:t>
            </a:r>
            <a:r>
              <a:rPr lang="en-US" dirty="0" err="1" smtClean="0"/>
              <a:t>ProgramsForMakefile.tar.gz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Trivial compilation:</a:t>
            </a:r>
          </a:p>
          <a:p>
            <a:pPr marL="0" indent="0">
              <a:buNone/>
            </a:pPr>
            <a:r>
              <a:rPr lang="en-US" sz="2400" dirty="0" smtClean="0">
                <a:latin typeface="Courier"/>
                <a:cs typeface="Courier"/>
              </a:rPr>
              <a:t>$ </a:t>
            </a:r>
            <a:r>
              <a:rPr lang="en-US" sz="2400" dirty="0" err="1" smtClean="0">
                <a:latin typeface="Courier"/>
                <a:cs typeface="Courier"/>
              </a:rPr>
              <a:t>gcc</a:t>
            </a:r>
            <a:r>
              <a:rPr lang="en-US" sz="2400" dirty="0" smtClean="0">
                <a:latin typeface="Courier"/>
                <a:cs typeface="Courier"/>
              </a:rPr>
              <a:t> </a:t>
            </a:r>
            <a:r>
              <a:rPr lang="en-US" sz="2400" dirty="0" err="1" smtClean="0">
                <a:latin typeface="Courier"/>
                <a:cs typeface="Courier"/>
              </a:rPr>
              <a:t>main.c</a:t>
            </a:r>
            <a:r>
              <a:rPr lang="en-US" sz="2400" dirty="0" smtClean="0">
                <a:latin typeface="Courier"/>
                <a:cs typeface="Courier"/>
              </a:rPr>
              <a:t> </a:t>
            </a:r>
            <a:r>
              <a:rPr lang="en-US" sz="2400" dirty="0" err="1" smtClean="0">
                <a:latin typeface="Courier"/>
                <a:cs typeface="Courier"/>
              </a:rPr>
              <a:t>add.c</a:t>
            </a:r>
            <a:r>
              <a:rPr lang="en-US" sz="2400" dirty="0" smtClean="0">
                <a:latin typeface="Courier"/>
                <a:cs typeface="Courier"/>
              </a:rPr>
              <a:t> </a:t>
            </a:r>
            <a:r>
              <a:rPr lang="en-US" sz="2400" dirty="0" err="1" smtClean="0">
                <a:latin typeface="Courier"/>
                <a:cs typeface="Courier"/>
              </a:rPr>
              <a:t>mean.c</a:t>
            </a:r>
            <a:r>
              <a:rPr lang="en-US" sz="2400" dirty="0" smtClean="0">
                <a:latin typeface="Courier"/>
                <a:cs typeface="Courier"/>
              </a:rPr>
              <a:t> -o </a:t>
            </a:r>
            <a:r>
              <a:rPr lang="en-US" sz="2400" dirty="0" err="1" smtClean="0">
                <a:latin typeface="Courier"/>
                <a:cs typeface="Courier"/>
              </a:rPr>
              <a:t>prog</a:t>
            </a:r>
            <a:endParaRPr lang="en-US" sz="2400" dirty="0">
              <a:latin typeface="Courier"/>
              <a:cs typeface="Courier"/>
            </a:endParaRPr>
          </a:p>
          <a:p>
            <a:endParaRPr lang="en-US" dirty="0" smtClean="0"/>
          </a:p>
          <a:p>
            <a:r>
              <a:rPr lang="en-US" dirty="0" smtClean="0"/>
              <a:t>Create object files, and compile</a:t>
            </a:r>
          </a:p>
          <a:p>
            <a:pPr marL="0" indent="0">
              <a:buNone/>
            </a:pPr>
            <a:r>
              <a:rPr lang="en-US" sz="2400" dirty="0">
                <a:latin typeface="Courier"/>
                <a:cs typeface="Courier"/>
              </a:rPr>
              <a:t>$ </a:t>
            </a:r>
            <a:r>
              <a:rPr lang="en-US" sz="2400" dirty="0" err="1">
                <a:latin typeface="Courier"/>
                <a:cs typeface="Courier"/>
              </a:rPr>
              <a:t>gcc</a:t>
            </a:r>
            <a:r>
              <a:rPr lang="en-US" sz="2400" dirty="0">
                <a:latin typeface="Courier"/>
                <a:cs typeface="Courier"/>
              </a:rPr>
              <a:t> </a:t>
            </a:r>
            <a:r>
              <a:rPr lang="en-US" sz="2400" dirty="0" smtClean="0">
                <a:latin typeface="Courier"/>
                <a:cs typeface="Courier"/>
              </a:rPr>
              <a:t>-c </a:t>
            </a:r>
            <a:r>
              <a:rPr lang="en-US" sz="2400" dirty="0" err="1" smtClean="0">
                <a:latin typeface="Courier"/>
                <a:cs typeface="Courier"/>
              </a:rPr>
              <a:t>add.c</a:t>
            </a:r>
            <a:r>
              <a:rPr lang="en-US" sz="2400" dirty="0" smtClean="0">
                <a:latin typeface="Courier"/>
                <a:cs typeface="Courier"/>
              </a:rPr>
              <a:t> -o </a:t>
            </a:r>
            <a:r>
              <a:rPr lang="en-US" sz="2400" dirty="0" err="1" smtClean="0">
                <a:latin typeface="Courier"/>
                <a:cs typeface="Courier"/>
              </a:rPr>
              <a:t>add.o</a:t>
            </a:r>
            <a:endParaRPr lang="en-US" sz="2400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400" dirty="0" smtClean="0">
                <a:latin typeface="Courier"/>
                <a:cs typeface="Courier"/>
              </a:rPr>
              <a:t>$ </a:t>
            </a:r>
            <a:r>
              <a:rPr lang="en-US" sz="2400" dirty="0" err="1" smtClean="0">
                <a:latin typeface="Courier"/>
                <a:cs typeface="Courier"/>
              </a:rPr>
              <a:t>gcc</a:t>
            </a:r>
            <a:r>
              <a:rPr lang="en-US" sz="2400" dirty="0" smtClean="0">
                <a:latin typeface="Courier"/>
                <a:cs typeface="Courier"/>
              </a:rPr>
              <a:t> –c </a:t>
            </a:r>
            <a:r>
              <a:rPr lang="en-US" sz="2400" dirty="0" err="1" smtClean="0">
                <a:latin typeface="Courier"/>
                <a:cs typeface="Courier"/>
              </a:rPr>
              <a:t>mean.c</a:t>
            </a:r>
            <a:r>
              <a:rPr lang="en-US" sz="2400" dirty="0" smtClean="0">
                <a:latin typeface="Courier"/>
                <a:cs typeface="Courier"/>
              </a:rPr>
              <a:t> -o </a:t>
            </a:r>
            <a:r>
              <a:rPr lang="en-US" sz="2400" dirty="0" err="1" smtClean="0">
                <a:latin typeface="Courier"/>
                <a:cs typeface="Courier"/>
              </a:rPr>
              <a:t>mean.o</a:t>
            </a:r>
            <a:endParaRPr lang="en-US" sz="2400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400" dirty="0">
                <a:latin typeface="Courier"/>
                <a:cs typeface="Courier"/>
              </a:rPr>
              <a:t>$ </a:t>
            </a:r>
            <a:r>
              <a:rPr lang="en-US" sz="2400" dirty="0" err="1">
                <a:latin typeface="Courier"/>
                <a:cs typeface="Courier"/>
              </a:rPr>
              <a:t>gcc</a:t>
            </a:r>
            <a:r>
              <a:rPr lang="en-US" sz="2400" dirty="0">
                <a:latin typeface="Courier"/>
                <a:cs typeface="Courier"/>
              </a:rPr>
              <a:t> </a:t>
            </a:r>
            <a:r>
              <a:rPr lang="en-US" sz="2400" dirty="0" smtClean="0">
                <a:latin typeface="Courier"/>
                <a:cs typeface="Courier"/>
              </a:rPr>
              <a:t>-c </a:t>
            </a:r>
            <a:r>
              <a:rPr lang="en-US" sz="2400" dirty="0" err="1" smtClean="0">
                <a:latin typeface="Courier"/>
                <a:cs typeface="Courier"/>
              </a:rPr>
              <a:t>main.c</a:t>
            </a:r>
            <a:r>
              <a:rPr lang="en-US" sz="2400" dirty="0" smtClean="0">
                <a:latin typeface="Courier"/>
                <a:cs typeface="Courier"/>
              </a:rPr>
              <a:t> </a:t>
            </a:r>
            <a:r>
              <a:rPr lang="en-US" sz="2400" dirty="0">
                <a:latin typeface="Courier"/>
                <a:cs typeface="Courier"/>
              </a:rPr>
              <a:t>-o </a:t>
            </a:r>
            <a:r>
              <a:rPr lang="en-US" sz="2400" dirty="0" err="1" smtClean="0">
                <a:latin typeface="Courier"/>
                <a:cs typeface="Courier"/>
              </a:rPr>
              <a:t>main.o</a:t>
            </a:r>
            <a:endParaRPr lang="en-US" sz="2400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400" dirty="0">
                <a:latin typeface="Courier"/>
                <a:cs typeface="Courier"/>
              </a:rPr>
              <a:t>$ </a:t>
            </a:r>
            <a:r>
              <a:rPr lang="en-US" sz="2400" dirty="0" err="1" smtClean="0">
                <a:latin typeface="Courier"/>
                <a:cs typeface="Courier"/>
              </a:rPr>
              <a:t>gcc</a:t>
            </a:r>
            <a:r>
              <a:rPr lang="en-US" sz="2400" dirty="0" smtClean="0">
                <a:latin typeface="Courier"/>
                <a:cs typeface="Courier"/>
              </a:rPr>
              <a:t> </a:t>
            </a:r>
            <a:r>
              <a:rPr lang="en-US" sz="2400" dirty="0" err="1" smtClean="0">
                <a:latin typeface="Courier"/>
                <a:cs typeface="Courier"/>
              </a:rPr>
              <a:t>main.o</a:t>
            </a:r>
            <a:r>
              <a:rPr lang="en-US" sz="2400" dirty="0">
                <a:latin typeface="Courier"/>
                <a:cs typeface="Courier"/>
              </a:rPr>
              <a:t> </a:t>
            </a:r>
            <a:r>
              <a:rPr lang="en-US" sz="2400" dirty="0" err="1" smtClean="0">
                <a:latin typeface="Courier"/>
                <a:cs typeface="Courier"/>
              </a:rPr>
              <a:t>mean.o</a:t>
            </a:r>
            <a:r>
              <a:rPr lang="en-US" sz="2400" dirty="0" smtClean="0">
                <a:latin typeface="Courier"/>
                <a:cs typeface="Courier"/>
              </a:rPr>
              <a:t> </a:t>
            </a:r>
            <a:r>
              <a:rPr lang="en-US" sz="2400" dirty="0" err="1" smtClean="0">
                <a:latin typeface="Courier"/>
                <a:cs typeface="Courier"/>
              </a:rPr>
              <a:t>add.o</a:t>
            </a:r>
            <a:r>
              <a:rPr lang="en-US" sz="2400" dirty="0" smtClean="0">
                <a:latin typeface="Courier"/>
                <a:cs typeface="Courier"/>
              </a:rPr>
              <a:t> -o </a:t>
            </a:r>
            <a:r>
              <a:rPr lang="en-US" sz="2400" dirty="0" err="1" smtClean="0">
                <a:latin typeface="Courier"/>
                <a:cs typeface="Courier"/>
              </a:rPr>
              <a:t>prog</a:t>
            </a:r>
            <a:endParaRPr lang="en-US" sz="2400" dirty="0">
              <a:latin typeface="Courier"/>
              <a:cs typeface="Courier"/>
            </a:endParaRPr>
          </a:p>
          <a:p>
            <a:pPr marL="0" indent="0">
              <a:buNone/>
            </a:pPr>
            <a:endParaRPr lang="en-US" sz="2400" dirty="0">
              <a:latin typeface="Courier"/>
              <a:cs typeface="Courier"/>
            </a:endParaRPr>
          </a:p>
          <a:p>
            <a:pPr marL="0" indent="0">
              <a:buNone/>
            </a:pPr>
            <a:endParaRPr lang="en-US" sz="2400" dirty="0" smtClean="0">
              <a:latin typeface="Courier"/>
              <a:cs typeface="Courier"/>
            </a:endParaRPr>
          </a:p>
          <a:p>
            <a:pPr marL="0" indent="0">
              <a:buNone/>
            </a:pPr>
            <a:endParaRPr lang="en-US" dirty="0">
              <a:latin typeface="Courier"/>
              <a:cs typeface="Courier"/>
            </a:endParaRPr>
          </a:p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571778" y="4375216"/>
            <a:ext cx="5115022" cy="1894954"/>
          </a:xfrm>
          <a:prstGeom prst="rect">
            <a:avLst/>
          </a:prstGeom>
          <a:solidFill>
            <a:schemeClr val="accent1">
              <a:alpha val="1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1498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Dependencies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0458483"/>
              </p:ext>
            </p:extLst>
          </p:nvPr>
        </p:nvGraphicFramePr>
        <p:xfrm>
          <a:off x="457201" y="2900559"/>
          <a:ext cx="8229599" cy="32256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4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75452" y="1071485"/>
            <a:ext cx="8111347" cy="1666754"/>
          </a:xfrm>
          <a:prstGeom prst="rect">
            <a:avLst/>
          </a:prstGeom>
          <a:solidFill>
            <a:schemeClr val="accent1">
              <a:alpha val="1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$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gcc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-c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add.c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-o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add.o</a:t>
            </a:r>
            <a:endParaRPr lang="en-US" sz="2400" dirty="0">
              <a:solidFill>
                <a:prstClr val="black"/>
              </a:solidFill>
              <a:latin typeface="Courier"/>
              <a:cs typeface="Courier"/>
            </a:endParaRPr>
          </a:p>
          <a:p>
            <a:pPr lvl="0"/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$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gcc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–c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mean.c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-o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mean.o</a:t>
            </a:r>
            <a:endParaRPr lang="en-US" sz="2400" dirty="0">
              <a:solidFill>
                <a:prstClr val="black"/>
              </a:solidFill>
              <a:latin typeface="Courier"/>
              <a:cs typeface="Courier"/>
            </a:endParaRPr>
          </a:p>
          <a:p>
            <a:pPr lvl="0"/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$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gcc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-c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main.c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-o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main.o</a:t>
            </a:r>
            <a:endParaRPr lang="en-US" sz="2400" dirty="0">
              <a:solidFill>
                <a:prstClr val="black"/>
              </a:solidFill>
              <a:latin typeface="Courier"/>
              <a:cs typeface="Courier"/>
            </a:endParaRPr>
          </a:p>
          <a:p>
            <a:pPr lvl="0"/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$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gcc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main.o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mean.o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add.o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-o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prog</a:t>
            </a:r>
            <a:endParaRPr lang="en-US" sz="2400" dirty="0">
              <a:solidFill>
                <a:prstClr val="black"/>
              </a:solidFill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39839411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mean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956101"/>
            <a:ext cx="8229600" cy="522708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Which object and executable files should change?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5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75453" y="1537779"/>
            <a:ext cx="3998407" cy="2262025"/>
          </a:xfrm>
          <a:prstGeom prst="rect">
            <a:avLst/>
          </a:prstGeom>
          <a:solidFill>
            <a:schemeClr val="accent1">
              <a:alpha val="1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000" dirty="0">
                <a:solidFill>
                  <a:prstClr val="black"/>
                </a:solidFill>
                <a:latin typeface="Courier"/>
                <a:cs typeface="Courier"/>
              </a:rPr>
              <a:t>#include "</a:t>
            </a:r>
            <a:r>
              <a:rPr lang="en-US" sz="2000" dirty="0" err="1">
                <a:solidFill>
                  <a:prstClr val="black"/>
                </a:solidFill>
                <a:latin typeface="Courier"/>
                <a:cs typeface="Courier"/>
              </a:rPr>
              <a:t>mean.h</a:t>
            </a:r>
            <a:r>
              <a:rPr lang="en-US" sz="2000" dirty="0">
                <a:solidFill>
                  <a:prstClr val="black"/>
                </a:solidFill>
                <a:latin typeface="Courier"/>
                <a:cs typeface="Courier"/>
              </a:rPr>
              <a:t>"</a:t>
            </a:r>
          </a:p>
          <a:p>
            <a:pPr lvl="0"/>
            <a:endParaRPr lang="en-US" sz="2000" dirty="0">
              <a:solidFill>
                <a:prstClr val="black"/>
              </a:solidFill>
              <a:latin typeface="Courier"/>
              <a:cs typeface="Courier"/>
            </a:endParaRPr>
          </a:p>
          <a:p>
            <a:pPr lvl="0"/>
            <a:r>
              <a:rPr lang="en-US" sz="2000" dirty="0" err="1">
                <a:solidFill>
                  <a:prstClr val="black"/>
                </a:solidFill>
                <a:latin typeface="Courier"/>
                <a:cs typeface="Courier"/>
              </a:rPr>
              <a:t>int</a:t>
            </a:r>
            <a:r>
              <a:rPr lang="en-US" sz="2000" dirty="0">
                <a:solidFill>
                  <a:prstClr val="black"/>
                </a:solidFill>
                <a:latin typeface="Courier"/>
                <a:cs typeface="Courier"/>
              </a:rPr>
              <a:t> mean(</a:t>
            </a:r>
            <a:r>
              <a:rPr lang="en-US" sz="2000" dirty="0" err="1">
                <a:solidFill>
                  <a:prstClr val="black"/>
                </a:solidFill>
                <a:latin typeface="Courier"/>
                <a:cs typeface="Courier"/>
              </a:rPr>
              <a:t>int</a:t>
            </a:r>
            <a:r>
              <a:rPr lang="en-US" sz="2000" dirty="0">
                <a:solidFill>
                  <a:prstClr val="black"/>
                </a:solidFill>
                <a:latin typeface="Courier"/>
                <a:cs typeface="Courier"/>
              </a:rPr>
              <a:t> </a:t>
            </a:r>
            <a:r>
              <a:rPr lang="en-US" sz="2000" dirty="0" smtClean="0">
                <a:solidFill>
                  <a:prstClr val="black"/>
                </a:solidFill>
                <a:latin typeface="Courier"/>
                <a:cs typeface="Courier"/>
              </a:rPr>
              <a:t>n1</a:t>
            </a:r>
            <a:r>
              <a:rPr lang="en-US" sz="2000" dirty="0">
                <a:solidFill>
                  <a:prstClr val="black"/>
                </a:solidFill>
                <a:latin typeface="Courier"/>
                <a:cs typeface="Courier"/>
              </a:rPr>
              <a:t>, </a:t>
            </a:r>
            <a:r>
              <a:rPr lang="en-US" sz="2000" dirty="0" err="1">
                <a:solidFill>
                  <a:prstClr val="black"/>
                </a:solidFill>
                <a:latin typeface="Courier"/>
                <a:cs typeface="Courier"/>
              </a:rPr>
              <a:t>int</a:t>
            </a:r>
            <a:r>
              <a:rPr lang="en-US" sz="2000" dirty="0">
                <a:solidFill>
                  <a:prstClr val="black"/>
                </a:solidFill>
                <a:latin typeface="Courier"/>
                <a:cs typeface="Courier"/>
              </a:rPr>
              <a:t> </a:t>
            </a:r>
            <a:r>
              <a:rPr lang="en-US" sz="2000" dirty="0" smtClean="0">
                <a:solidFill>
                  <a:prstClr val="black"/>
                </a:solidFill>
                <a:latin typeface="Courier"/>
                <a:cs typeface="Courier"/>
              </a:rPr>
              <a:t>n2</a:t>
            </a:r>
            <a:r>
              <a:rPr lang="en-US" sz="2000" dirty="0">
                <a:solidFill>
                  <a:prstClr val="black"/>
                </a:solidFill>
                <a:latin typeface="Courier"/>
                <a:cs typeface="Courier"/>
              </a:rPr>
              <a:t>) {</a:t>
            </a:r>
          </a:p>
          <a:p>
            <a:pPr lvl="0"/>
            <a:r>
              <a:rPr lang="en-US" sz="2000" dirty="0">
                <a:solidFill>
                  <a:prstClr val="black"/>
                </a:solidFill>
                <a:latin typeface="Courier"/>
                <a:cs typeface="Courier"/>
              </a:rPr>
              <a:t>  return (</a:t>
            </a:r>
            <a:r>
              <a:rPr lang="en-US" sz="2000" dirty="0" smtClean="0">
                <a:solidFill>
                  <a:prstClr val="black"/>
                </a:solidFill>
                <a:latin typeface="Courier"/>
                <a:cs typeface="Courier"/>
              </a:rPr>
              <a:t>n1</a:t>
            </a:r>
            <a:r>
              <a:rPr lang="en-US" sz="2000" dirty="0">
                <a:solidFill>
                  <a:prstClr val="black"/>
                </a:solidFill>
                <a:latin typeface="Courier"/>
                <a:cs typeface="Courier"/>
              </a:rPr>
              <a:t>+</a:t>
            </a:r>
            <a:r>
              <a:rPr lang="en-US" sz="2000" dirty="0" smtClean="0">
                <a:solidFill>
                  <a:prstClr val="black"/>
                </a:solidFill>
                <a:latin typeface="Courier"/>
                <a:cs typeface="Courier"/>
              </a:rPr>
              <a:t>n2</a:t>
            </a:r>
            <a:r>
              <a:rPr lang="en-US" sz="2000" dirty="0">
                <a:solidFill>
                  <a:prstClr val="black"/>
                </a:solidFill>
                <a:latin typeface="Courier"/>
                <a:cs typeface="Courier"/>
              </a:rPr>
              <a:t>)/2;</a:t>
            </a:r>
          </a:p>
          <a:p>
            <a:pPr lvl="0"/>
            <a:r>
              <a:rPr lang="en-US" sz="2000" dirty="0">
                <a:solidFill>
                  <a:prstClr val="black"/>
                </a:solidFill>
                <a:latin typeface="Courier"/>
                <a:cs typeface="Courier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88240" y="1015547"/>
            <a:ext cx="2327051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Arithmetic mean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4673077" y="1537779"/>
            <a:ext cx="4013723" cy="2238594"/>
          </a:xfrm>
          <a:prstGeom prst="rect">
            <a:avLst/>
          </a:prstGeom>
          <a:solidFill>
            <a:schemeClr val="accent1">
              <a:alpha val="1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000" dirty="0">
                <a:solidFill>
                  <a:prstClr val="black"/>
                </a:solidFill>
                <a:latin typeface="Courier"/>
                <a:cs typeface="Courier"/>
              </a:rPr>
              <a:t>#include "</a:t>
            </a:r>
            <a:r>
              <a:rPr lang="en-US" sz="2000" dirty="0" err="1">
                <a:solidFill>
                  <a:prstClr val="black"/>
                </a:solidFill>
                <a:latin typeface="Courier"/>
                <a:cs typeface="Courier"/>
              </a:rPr>
              <a:t>mean.h</a:t>
            </a:r>
            <a:r>
              <a:rPr lang="en-US" sz="2000" dirty="0">
                <a:solidFill>
                  <a:prstClr val="black"/>
                </a:solidFill>
                <a:latin typeface="Courier"/>
                <a:cs typeface="Courier"/>
              </a:rPr>
              <a:t>"</a:t>
            </a:r>
          </a:p>
          <a:p>
            <a:pPr lvl="0"/>
            <a:r>
              <a:rPr lang="en-US" sz="2000" dirty="0">
                <a:solidFill>
                  <a:prstClr val="black"/>
                </a:solidFill>
                <a:latin typeface="Courier"/>
                <a:cs typeface="Courier"/>
              </a:rPr>
              <a:t>#include &lt;</a:t>
            </a:r>
            <a:r>
              <a:rPr lang="en-US" sz="2000" dirty="0" err="1">
                <a:solidFill>
                  <a:prstClr val="black"/>
                </a:solidFill>
                <a:latin typeface="Courier"/>
                <a:cs typeface="Courier"/>
              </a:rPr>
              <a:t>math.h</a:t>
            </a:r>
            <a:r>
              <a:rPr lang="en-US" sz="2000" dirty="0">
                <a:solidFill>
                  <a:prstClr val="black"/>
                </a:solidFill>
                <a:latin typeface="Courier"/>
                <a:cs typeface="Courier"/>
              </a:rPr>
              <a:t>&gt;</a:t>
            </a:r>
          </a:p>
          <a:p>
            <a:pPr lvl="0"/>
            <a:endParaRPr lang="en-US" sz="2000" dirty="0">
              <a:solidFill>
                <a:prstClr val="black"/>
              </a:solidFill>
              <a:latin typeface="Courier"/>
              <a:cs typeface="Courier"/>
            </a:endParaRPr>
          </a:p>
          <a:p>
            <a:pPr lvl="0"/>
            <a:r>
              <a:rPr lang="en-US" sz="2000" dirty="0" err="1">
                <a:solidFill>
                  <a:prstClr val="black"/>
                </a:solidFill>
                <a:latin typeface="Courier"/>
                <a:cs typeface="Courier"/>
              </a:rPr>
              <a:t>int</a:t>
            </a:r>
            <a:r>
              <a:rPr lang="en-US" sz="2000" dirty="0">
                <a:solidFill>
                  <a:prstClr val="black"/>
                </a:solidFill>
                <a:latin typeface="Courier"/>
                <a:cs typeface="Courier"/>
              </a:rPr>
              <a:t> mean(</a:t>
            </a:r>
            <a:r>
              <a:rPr lang="en-US" sz="2000" dirty="0" err="1">
                <a:solidFill>
                  <a:prstClr val="black"/>
                </a:solidFill>
                <a:latin typeface="Courier"/>
                <a:cs typeface="Courier"/>
              </a:rPr>
              <a:t>int</a:t>
            </a:r>
            <a:r>
              <a:rPr lang="en-US" sz="2000" dirty="0">
                <a:solidFill>
                  <a:prstClr val="black"/>
                </a:solidFill>
                <a:latin typeface="Courier"/>
                <a:cs typeface="Courier"/>
              </a:rPr>
              <a:t> </a:t>
            </a:r>
            <a:r>
              <a:rPr lang="en-US" sz="2000" dirty="0" smtClean="0">
                <a:solidFill>
                  <a:prstClr val="black"/>
                </a:solidFill>
                <a:latin typeface="Courier"/>
                <a:cs typeface="Courier"/>
              </a:rPr>
              <a:t>n1</a:t>
            </a:r>
            <a:r>
              <a:rPr lang="en-US" sz="2000" dirty="0">
                <a:solidFill>
                  <a:prstClr val="black"/>
                </a:solidFill>
                <a:latin typeface="Courier"/>
                <a:cs typeface="Courier"/>
              </a:rPr>
              <a:t>, </a:t>
            </a:r>
            <a:r>
              <a:rPr lang="en-US" sz="2000" dirty="0" err="1">
                <a:solidFill>
                  <a:prstClr val="black"/>
                </a:solidFill>
                <a:latin typeface="Courier"/>
                <a:cs typeface="Courier"/>
              </a:rPr>
              <a:t>int</a:t>
            </a:r>
            <a:r>
              <a:rPr lang="en-US" sz="2000" dirty="0">
                <a:solidFill>
                  <a:prstClr val="black"/>
                </a:solidFill>
                <a:latin typeface="Courier"/>
                <a:cs typeface="Courier"/>
              </a:rPr>
              <a:t> </a:t>
            </a:r>
            <a:r>
              <a:rPr lang="en-US" sz="2000" dirty="0" smtClean="0">
                <a:solidFill>
                  <a:prstClr val="black"/>
                </a:solidFill>
                <a:latin typeface="Courier"/>
                <a:cs typeface="Courier"/>
              </a:rPr>
              <a:t>n2</a:t>
            </a:r>
            <a:r>
              <a:rPr lang="en-US" sz="2000" dirty="0">
                <a:solidFill>
                  <a:prstClr val="black"/>
                </a:solidFill>
                <a:latin typeface="Courier"/>
                <a:cs typeface="Courier"/>
              </a:rPr>
              <a:t>) {</a:t>
            </a:r>
          </a:p>
          <a:p>
            <a:pPr lvl="0"/>
            <a:r>
              <a:rPr lang="en-US" sz="2000" dirty="0">
                <a:solidFill>
                  <a:prstClr val="black"/>
                </a:solidFill>
                <a:latin typeface="Courier"/>
                <a:cs typeface="Courier"/>
              </a:rPr>
              <a:t>  return </a:t>
            </a:r>
            <a:r>
              <a:rPr lang="en-US" sz="2000" dirty="0" err="1">
                <a:solidFill>
                  <a:prstClr val="black"/>
                </a:solidFill>
                <a:latin typeface="Courier"/>
                <a:cs typeface="Courier"/>
              </a:rPr>
              <a:t>sqrt</a:t>
            </a:r>
            <a:r>
              <a:rPr lang="en-US" sz="2000" dirty="0">
                <a:solidFill>
                  <a:prstClr val="black"/>
                </a:solidFill>
                <a:latin typeface="Courier"/>
                <a:cs typeface="Courier"/>
              </a:rPr>
              <a:t>(</a:t>
            </a:r>
            <a:r>
              <a:rPr lang="en-US" sz="2000" dirty="0" smtClean="0">
                <a:solidFill>
                  <a:prstClr val="black"/>
                </a:solidFill>
                <a:latin typeface="Courier"/>
                <a:cs typeface="Courier"/>
              </a:rPr>
              <a:t>n1*n2</a:t>
            </a:r>
            <a:r>
              <a:rPr lang="en-US" sz="2000" dirty="0">
                <a:solidFill>
                  <a:prstClr val="black"/>
                </a:solidFill>
                <a:latin typeface="Courier"/>
                <a:cs typeface="Courier"/>
              </a:rPr>
              <a:t>);</a:t>
            </a:r>
          </a:p>
          <a:p>
            <a:pPr lvl="0"/>
            <a:r>
              <a:rPr lang="en-US" sz="2000" dirty="0">
                <a:solidFill>
                  <a:prstClr val="black"/>
                </a:solidFill>
                <a:latin typeface="Courier"/>
                <a:cs typeface="Courier"/>
              </a:rP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89674" y="1021778"/>
            <a:ext cx="2327051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Geometric mean</a:t>
            </a:r>
            <a:endParaRPr lang="en-US" sz="2400" dirty="0"/>
          </a:p>
        </p:txBody>
      </p:sp>
      <p:graphicFrame>
        <p:nvGraphicFramePr>
          <p:cNvPr id="13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1930275"/>
              </p:ext>
            </p:extLst>
          </p:nvPr>
        </p:nvGraphicFramePr>
        <p:xfrm>
          <a:off x="575453" y="3928777"/>
          <a:ext cx="8121268" cy="2053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558723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  <p:bldP spid="7" grpId="0" animBg="1"/>
      <p:bldP spid="8" grpId="0" animBg="1"/>
      <p:bldGraphic spid="13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Recompiling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75452" y="1120993"/>
            <a:ext cx="8111347" cy="1468429"/>
          </a:xfrm>
          <a:prstGeom prst="rect">
            <a:avLst/>
          </a:prstGeom>
          <a:solidFill>
            <a:schemeClr val="accent1">
              <a:alpha val="1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indent="0">
              <a:buNone/>
            </a:pPr>
            <a:r>
              <a:rPr lang="en-US" sz="2400" dirty="0" smtClean="0">
                <a:solidFill>
                  <a:prstClr val="black"/>
                </a:solidFill>
                <a:latin typeface="Courier"/>
                <a:cs typeface="Courier"/>
              </a:rPr>
              <a:t># Recompiling only </a:t>
            </a:r>
            <a:r>
              <a:rPr lang="en-US" sz="2400" dirty="0" err="1" smtClean="0">
                <a:solidFill>
                  <a:prstClr val="black"/>
                </a:solidFill>
                <a:latin typeface="Courier"/>
                <a:cs typeface="Courier"/>
              </a:rPr>
              <a:t>mean.o</a:t>
            </a:r>
            <a:r>
              <a:rPr lang="en-US" sz="2400" dirty="0" smtClean="0">
                <a:solidFill>
                  <a:prstClr val="black"/>
                </a:solidFill>
                <a:latin typeface="Courier"/>
                <a:cs typeface="Courier"/>
              </a:rPr>
              <a:t> and the </a:t>
            </a:r>
            <a:r>
              <a:rPr lang="en-US" sz="2400" dirty="0" err="1" smtClean="0">
                <a:solidFill>
                  <a:prstClr val="black"/>
                </a:solidFill>
                <a:latin typeface="Courier"/>
                <a:cs typeface="Courier"/>
              </a:rPr>
              <a:t>prog</a:t>
            </a:r>
            <a:endParaRPr lang="en-US" sz="2400" dirty="0" smtClean="0">
              <a:solidFill>
                <a:prstClr val="black"/>
              </a:solidFill>
              <a:latin typeface="Courier"/>
              <a:cs typeface="Courier"/>
            </a:endParaRPr>
          </a:p>
          <a:p>
            <a:pPr marL="0" lvl="0" indent="0">
              <a:buNone/>
            </a:pPr>
            <a:r>
              <a:rPr lang="en-US" sz="2400" dirty="0" smtClean="0">
                <a:solidFill>
                  <a:prstClr val="black"/>
                </a:solidFill>
                <a:latin typeface="Courier"/>
                <a:cs typeface="Courier"/>
              </a:rPr>
              <a:t>$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gcc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–c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mean.c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-o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mean.o</a:t>
            </a:r>
            <a:endParaRPr lang="en-US" sz="2400" dirty="0">
              <a:solidFill>
                <a:prstClr val="black"/>
              </a:solidFill>
              <a:latin typeface="Courier"/>
              <a:cs typeface="Courier"/>
            </a:endParaRPr>
          </a:p>
          <a:p>
            <a:pPr marL="0" lvl="0" indent="0">
              <a:buNone/>
            </a:pPr>
            <a:r>
              <a:rPr lang="en-US" sz="2400" dirty="0" smtClean="0">
                <a:solidFill>
                  <a:prstClr val="black"/>
                </a:solidFill>
                <a:latin typeface="Courier"/>
                <a:cs typeface="Courier"/>
              </a:rPr>
              <a:t>$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gcc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main.o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mean.o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add.o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-o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prog</a:t>
            </a:r>
            <a:endParaRPr lang="en-US" sz="2400" dirty="0">
              <a:solidFill>
                <a:prstClr val="black"/>
              </a:solidFill>
              <a:latin typeface="Courier"/>
              <a:cs typeface="Courier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75452" y="2867214"/>
            <a:ext cx="8111348" cy="32589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 </a:t>
            </a:r>
            <a:r>
              <a:rPr lang="en-US" dirty="0" err="1" smtClean="0"/>
              <a:t>Makefile</a:t>
            </a:r>
            <a:endParaRPr lang="en-US" dirty="0" smtClean="0"/>
          </a:p>
          <a:p>
            <a:pPr lvl="1"/>
            <a:r>
              <a:rPr lang="en-US" dirty="0" smtClean="0"/>
              <a:t>Define dependencies and compilation instructions beforehand</a:t>
            </a:r>
          </a:p>
          <a:p>
            <a:pPr lvl="1"/>
            <a:r>
              <a:rPr lang="en-US" dirty="0" smtClean="0"/>
              <a:t>When parts of a large codebase is changed, the make command recompiles selectively and builds the program</a:t>
            </a:r>
          </a:p>
          <a:p>
            <a:pPr marL="0" indent="0">
              <a:buNone/>
            </a:pPr>
            <a:endParaRPr lang="en-US" sz="2400" dirty="0">
              <a:latin typeface="Courier"/>
              <a:cs typeface="Courier"/>
            </a:endParaRPr>
          </a:p>
          <a:p>
            <a:pPr marL="0" indent="0">
              <a:buNone/>
            </a:pPr>
            <a:endParaRPr lang="en-US" sz="2400" dirty="0" smtClean="0">
              <a:latin typeface="Courier"/>
              <a:cs typeface="Courier"/>
            </a:endParaRPr>
          </a:p>
          <a:p>
            <a:pPr marL="0" indent="0">
              <a:buNone/>
            </a:pPr>
            <a:endParaRPr lang="en-US" dirty="0">
              <a:latin typeface="Courier"/>
              <a:cs typeface="Courier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58046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Simple </a:t>
            </a:r>
            <a:r>
              <a:rPr lang="en-US" dirty="0" err="1" smtClean="0"/>
              <a:t>Makefile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7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75452" y="2356350"/>
            <a:ext cx="8111347" cy="3958541"/>
          </a:xfrm>
          <a:prstGeom prst="rect">
            <a:avLst/>
          </a:prstGeom>
          <a:solidFill>
            <a:schemeClr val="accent1">
              <a:alpha val="1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0" lvl="0" indent="0">
              <a:buNone/>
            </a:pPr>
            <a:r>
              <a:rPr lang="en-US" sz="2400" dirty="0" err="1" smtClean="0">
                <a:solidFill>
                  <a:prstClr val="black"/>
                </a:solidFill>
                <a:latin typeface="Courier"/>
                <a:cs typeface="Courier"/>
              </a:rPr>
              <a:t>prog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: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main.o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mean.o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add.o</a:t>
            </a:r>
            <a:endParaRPr lang="en-US" sz="2400" dirty="0">
              <a:solidFill>
                <a:prstClr val="black"/>
              </a:solidFill>
              <a:latin typeface="Courier"/>
              <a:cs typeface="Courier"/>
            </a:endParaRPr>
          </a:p>
          <a:p>
            <a:pPr marL="0" lvl="0" indent="0">
              <a:buNone/>
            </a:pP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	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gcc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-Wall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main.o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mean.o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add.o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-o </a:t>
            </a:r>
            <a:r>
              <a:rPr lang="en-US" sz="2400" dirty="0" err="1" smtClean="0">
                <a:solidFill>
                  <a:prstClr val="black"/>
                </a:solidFill>
                <a:latin typeface="Courier"/>
                <a:cs typeface="Courier"/>
              </a:rPr>
              <a:t>prog</a:t>
            </a:r>
            <a:endParaRPr lang="en-US" sz="2400" dirty="0">
              <a:solidFill>
                <a:prstClr val="black"/>
              </a:solidFill>
              <a:latin typeface="Courier"/>
              <a:cs typeface="Courier"/>
            </a:endParaRPr>
          </a:p>
          <a:p>
            <a:pPr marL="0" lvl="0" indent="0">
              <a:buNone/>
            </a:pP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main.o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: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main.c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add.h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mean.h</a:t>
            </a:r>
            <a:endParaRPr lang="en-US" sz="2400" dirty="0">
              <a:solidFill>
                <a:prstClr val="black"/>
              </a:solidFill>
              <a:latin typeface="Courier"/>
              <a:cs typeface="Courier"/>
            </a:endParaRPr>
          </a:p>
          <a:p>
            <a:pPr marL="0" lvl="0" indent="0">
              <a:buNone/>
            </a:pP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	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gcc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-c -Wall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main.c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-o </a:t>
            </a:r>
            <a:r>
              <a:rPr lang="en-US" sz="2400" dirty="0" err="1" smtClean="0">
                <a:solidFill>
                  <a:prstClr val="black"/>
                </a:solidFill>
                <a:latin typeface="Courier"/>
                <a:cs typeface="Courier"/>
              </a:rPr>
              <a:t>main.o</a:t>
            </a:r>
            <a:endParaRPr lang="en-US" sz="2400" dirty="0">
              <a:solidFill>
                <a:prstClr val="black"/>
              </a:solidFill>
              <a:latin typeface="Courier"/>
              <a:cs typeface="Courier"/>
            </a:endParaRPr>
          </a:p>
          <a:p>
            <a:pPr marL="0" lvl="0" indent="0">
              <a:buNone/>
            </a:pP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mean.o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:	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mean.c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mean.h</a:t>
            </a:r>
            <a:endParaRPr lang="en-US" sz="2400" dirty="0">
              <a:solidFill>
                <a:prstClr val="black"/>
              </a:solidFill>
              <a:latin typeface="Courier"/>
              <a:cs typeface="Courier"/>
            </a:endParaRPr>
          </a:p>
          <a:p>
            <a:pPr marL="0" lvl="0" indent="0">
              <a:buNone/>
            </a:pP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	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gcc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-c -Wall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mean.c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-o </a:t>
            </a:r>
            <a:r>
              <a:rPr lang="en-US" sz="2400" dirty="0" err="1" smtClean="0">
                <a:solidFill>
                  <a:prstClr val="black"/>
                </a:solidFill>
                <a:latin typeface="Courier"/>
                <a:cs typeface="Courier"/>
              </a:rPr>
              <a:t>mean.o</a:t>
            </a:r>
            <a:endParaRPr lang="en-US" sz="2400" dirty="0">
              <a:solidFill>
                <a:prstClr val="black"/>
              </a:solidFill>
              <a:latin typeface="Courier"/>
              <a:cs typeface="Courier"/>
            </a:endParaRPr>
          </a:p>
          <a:p>
            <a:pPr marL="0" lvl="0" indent="0">
              <a:buNone/>
            </a:pP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add.o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: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add.c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add.h</a:t>
            </a:r>
            <a:endParaRPr lang="en-US" sz="2400" dirty="0">
              <a:solidFill>
                <a:prstClr val="black"/>
              </a:solidFill>
              <a:latin typeface="Courier"/>
              <a:cs typeface="Courier"/>
            </a:endParaRPr>
          </a:p>
          <a:p>
            <a:pPr marL="0" lvl="0" indent="0">
              <a:buNone/>
            </a:pP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	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gcc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-c -Wall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add.c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-o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add.o</a:t>
            </a:r>
            <a:endParaRPr lang="en-US" sz="2400" dirty="0">
              <a:solidFill>
                <a:prstClr val="black"/>
              </a:solidFill>
              <a:latin typeface="Courier"/>
              <a:cs typeface="Courier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75452" y="1071485"/>
            <a:ext cx="8111348" cy="1240145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dirty="0" smtClean="0">
                <a:latin typeface="Courier"/>
                <a:cs typeface="Courier"/>
              </a:rPr>
              <a:t># </a:t>
            </a:r>
            <a:r>
              <a:rPr lang="en-US" sz="2200" dirty="0">
                <a:latin typeface="Courier"/>
                <a:cs typeface="Courier"/>
              </a:rPr>
              <a:t>comment</a:t>
            </a:r>
          </a:p>
          <a:p>
            <a:pPr marL="0" indent="0">
              <a:buNone/>
            </a:pPr>
            <a:r>
              <a:rPr lang="en-US" sz="2200" dirty="0" smtClean="0">
                <a:latin typeface="Courier"/>
                <a:cs typeface="Courier"/>
              </a:rPr>
              <a:t>target: dependency1 </a:t>
            </a:r>
            <a:r>
              <a:rPr lang="en-US" sz="2200" dirty="0">
                <a:latin typeface="Courier"/>
                <a:cs typeface="Courier"/>
              </a:rPr>
              <a:t>dependency2 ...</a:t>
            </a:r>
          </a:p>
          <a:p>
            <a:pPr marL="0" indent="0">
              <a:buNone/>
            </a:pPr>
            <a:r>
              <a:rPr lang="fr-FR" sz="2200" dirty="0">
                <a:latin typeface="Courier"/>
                <a:cs typeface="Courier"/>
              </a:rPr>
              <a:t>      &lt;tab&gt; </a:t>
            </a:r>
            <a:r>
              <a:rPr lang="fr-FR" sz="2200" dirty="0" err="1" smtClean="0">
                <a:latin typeface="Courier"/>
                <a:cs typeface="Courier"/>
              </a:rPr>
              <a:t>build</a:t>
            </a:r>
            <a:r>
              <a:rPr lang="fr-FR" sz="2200" dirty="0" smtClean="0">
                <a:latin typeface="Courier"/>
                <a:cs typeface="Courier"/>
              </a:rPr>
              <a:t> instruction / command</a:t>
            </a:r>
            <a:endParaRPr lang="en-US" sz="2200" dirty="0">
              <a:latin typeface="Courier"/>
              <a:cs typeface="Courier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359748" y="1071485"/>
            <a:ext cx="2327051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The format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6359749" y="2345929"/>
            <a:ext cx="2327051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 err="1" smtClean="0"/>
              <a:t>Makefile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336710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1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Simple </a:t>
            </a:r>
            <a:r>
              <a:rPr lang="en-US" dirty="0" err="1" smtClean="0"/>
              <a:t>Makefile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8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75452" y="2356350"/>
            <a:ext cx="8269320" cy="3958541"/>
          </a:xfrm>
          <a:prstGeom prst="rect">
            <a:avLst/>
          </a:prstGeom>
          <a:solidFill>
            <a:schemeClr val="accent1">
              <a:alpha val="1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0" lvl="0" indent="0">
              <a:buNone/>
            </a:pPr>
            <a:r>
              <a:rPr lang="en-US" sz="2400" dirty="0" err="1" smtClean="0">
                <a:solidFill>
                  <a:prstClr val="black"/>
                </a:solidFill>
                <a:latin typeface="Courier"/>
                <a:cs typeface="Courier"/>
              </a:rPr>
              <a:t>prog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: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main.o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mean.o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add.o</a:t>
            </a:r>
            <a:endParaRPr lang="en-US" sz="2400" dirty="0">
              <a:solidFill>
                <a:prstClr val="black"/>
              </a:solidFill>
              <a:latin typeface="Courier"/>
              <a:cs typeface="Courier"/>
            </a:endParaRPr>
          </a:p>
          <a:p>
            <a:pPr marL="0" lvl="0" indent="0">
              <a:buNone/>
            </a:pP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	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gcc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-Wall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main.o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mean.o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add.o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-o </a:t>
            </a:r>
            <a:r>
              <a:rPr lang="en-US" sz="2400" dirty="0" err="1" smtClean="0">
                <a:solidFill>
                  <a:prstClr val="black"/>
                </a:solidFill>
                <a:latin typeface="Courier"/>
                <a:cs typeface="Courier"/>
              </a:rPr>
              <a:t>prog</a:t>
            </a:r>
            <a:r>
              <a:rPr lang="en-US" sz="2400" dirty="0" smtClean="0">
                <a:solidFill>
                  <a:prstClr val="black"/>
                </a:solidFill>
                <a:latin typeface="Courier"/>
                <a:cs typeface="Courier"/>
              </a:rPr>
              <a:t> -lm</a:t>
            </a:r>
            <a:endParaRPr lang="en-US" sz="2400" dirty="0">
              <a:solidFill>
                <a:prstClr val="black"/>
              </a:solidFill>
              <a:latin typeface="Courier"/>
              <a:cs typeface="Courier"/>
            </a:endParaRPr>
          </a:p>
          <a:p>
            <a:pPr marL="0" lvl="0" indent="0">
              <a:buNone/>
            </a:pP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main.o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: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main.c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add.h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mean.h</a:t>
            </a:r>
            <a:endParaRPr lang="en-US" sz="2400" dirty="0">
              <a:solidFill>
                <a:prstClr val="black"/>
              </a:solidFill>
              <a:latin typeface="Courier"/>
              <a:cs typeface="Courier"/>
            </a:endParaRPr>
          </a:p>
          <a:p>
            <a:pPr marL="0" lvl="0" indent="0">
              <a:buNone/>
            </a:pP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	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gcc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-c -Wall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main.c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-o </a:t>
            </a:r>
            <a:r>
              <a:rPr lang="en-US" sz="2400" dirty="0" err="1" smtClean="0">
                <a:solidFill>
                  <a:prstClr val="black"/>
                </a:solidFill>
                <a:latin typeface="Courier"/>
                <a:cs typeface="Courier"/>
              </a:rPr>
              <a:t>main.o</a:t>
            </a:r>
            <a:endParaRPr lang="en-US" sz="2400" dirty="0">
              <a:solidFill>
                <a:prstClr val="black"/>
              </a:solidFill>
              <a:latin typeface="Courier"/>
              <a:cs typeface="Courier"/>
            </a:endParaRPr>
          </a:p>
          <a:p>
            <a:pPr marL="0" lvl="0" indent="0">
              <a:buNone/>
            </a:pP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mean.o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:	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mean.c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mean.h</a:t>
            </a:r>
            <a:endParaRPr lang="en-US" sz="2400" dirty="0">
              <a:solidFill>
                <a:prstClr val="black"/>
              </a:solidFill>
              <a:latin typeface="Courier"/>
              <a:cs typeface="Courier"/>
            </a:endParaRPr>
          </a:p>
          <a:p>
            <a:pPr marL="0" lvl="0" indent="0">
              <a:buNone/>
            </a:pP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	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gcc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-c -Wall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mean.c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-o </a:t>
            </a:r>
            <a:r>
              <a:rPr lang="en-US" sz="2400" dirty="0" err="1" smtClean="0">
                <a:solidFill>
                  <a:prstClr val="black"/>
                </a:solidFill>
                <a:latin typeface="Courier"/>
                <a:cs typeface="Courier"/>
              </a:rPr>
              <a:t>mean.o</a:t>
            </a:r>
            <a:endParaRPr lang="en-US" sz="2400" dirty="0">
              <a:solidFill>
                <a:prstClr val="black"/>
              </a:solidFill>
              <a:latin typeface="Courier"/>
              <a:cs typeface="Courier"/>
            </a:endParaRPr>
          </a:p>
          <a:p>
            <a:pPr marL="0" lvl="0" indent="0">
              <a:buNone/>
            </a:pP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add.o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: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add.c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add.h</a:t>
            </a:r>
            <a:endParaRPr lang="en-US" sz="2400" dirty="0">
              <a:solidFill>
                <a:prstClr val="black"/>
              </a:solidFill>
              <a:latin typeface="Courier"/>
              <a:cs typeface="Courier"/>
            </a:endParaRPr>
          </a:p>
          <a:p>
            <a:pPr marL="0" lvl="0" indent="0">
              <a:buNone/>
            </a:pP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	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gcc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-c -Wall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add.c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-o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add.o</a:t>
            </a:r>
            <a:endParaRPr lang="en-US" sz="2400" dirty="0">
              <a:solidFill>
                <a:prstClr val="black"/>
              </a:solidFill>
              <a:latin typeface="Courier"/>
              <a:cs typeface="Courier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359749" y="2345929"/>
            <a:ext cx="2327051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 err="1" smtClean="0"/>
              <a:t>Makefile</a:t>
            </a:r>
            <a:endParaRPr lang="en-US" sz="2400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575452" y="1071485"/>
            <a:ext cx="8269320" cy="1240145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dirty="0" smtClean="0">
                <a:latin typeface="Courier"/>
                <a:cs typeface="Courier"/>
              </a:rPr>
              <a:t>$ make</a:t>
            </a:r>
          </a:p>
          <a:p>
            <a:pPr marL="0" indent="0">
              <a:buNone/>
            </a:pPr>
            <a:r>
              <a:rPr lang="en-US" sz="2200" dirty="0" smtClean="0">
                <a:latin typeface="Courier"/>
                <a:cs typeface="Courier"/>
              </a:rPr>
              <a:t>$ make </a:t>
            </a:r>
            <a:r>
              <a:rPr lang="en-US" sz="2200" dirty="0" err="1" smtClean="0">
                <a:latin typeface="Courier"/>
                <a:cs typeface="Courier"/>
              </a:rPr>
              <a:t>prog</a:t>
            </a:r>
            <a:endParaRPr lang="en-US" sz="2200" dirty="0" smtClean="0">
              <a:latin typeface="Courier"/>
              <a:cs typeface="Courier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59749" y="1071485"/>
            <a:ext cx="2327051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Command</a:t>
            </a:r>
            <a:endParaRPr lang="en-US" sz="2400" dirty="0"/>
          </a:p>
        </p:txBody>
      </p:sp>
      <p:sp>
        <p:nvSpPr>
          <p:cNvPr id="3" name="Rounded Rectangular Callout 2"/>
          <p:cNvSpPr/>
          <p:nvPr/>
        </p:nvSpPr>
        <p:spPr>
          <a:xfrm>
            <a:off x="2926873" y="1140933"/>
            <a:ext cx="2946717" cy="486137"/>
          </a:xfrm>
          <a:prstGeom prst="wedgeRoundRectCallout">
            <a:avLst>
              <a:gd name="adj1" fmla="val -66916"/>
              <a:gd name="adj2" fmla="val 54337"/>
              <a:gd name="adj3" fmla="val 16667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Specifying the Target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630228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Defining more targets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9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75452" y="1140934"/>
            <a:ext cx="8269320" cy="5173958"/>
          </a:xfrm>
          <a:prstGeom prst="rect">
            <a:avLst/>
          </a:prstGeom>
          <a:solidFill>
            <a:schemeClr val="accent1">
              <a:alpha val="1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0" lvl="0" indent="0">
              <a:buNone/>
            </a:pPr>
            <a:r>
              <a:rPr lang="en-US" sz="2400" dirty="0" smtClean="0">
                <a:solidFill>
                  <a:prstClr val="black"/>
                </a:solidFill>
                <a:latin typeface="Courier"/>
                <a:cs typeface="Courier"/>
              </a:rPr>
              <a:t>default: </a:t>
            </a:r>
            <a:r>
              <a:rPr lang="en-US" sz="2400" dirty="0" err="1" smtClean="0">
                <a:solidFill>
                  <a:prstClr val="black"/>
                </a:solidFill>
                <a:latin typeface="Courier"/>
                <a:cs typeface="Courier"/>
              </a:rPr>
              <a:t>prog</a:t>
            </a:r>
            <a:endParaRPr lang="en-US" sz="2400" dirty="0" smtClean="0">
              <a:solidFill>
                <a:prstClr val="black"/>
              </a:solidFill>
              <a:latin typeface="Courier"/>
              <a:cs typeface="Courier"/>
            </a:endParaRPr>
          </a:p>
          <a:p>
            <a:pPr marL="0" lvl="0" indent="0">
              <a:buNone/>
            </a:pPr>
            <a:r>
              <a:rPr lang="en-US" sz="2400" dirty="0" smtClean="0">
                <a:solidFill>
                  <a:prstClr val="black"/>
                </a:solidFill>
                <a:latin typeface="Courier"/>
                <a:cs typeface="Courier"/>
              </a:rPr>
              <a:t>all: </a:t>
            </a:r>
            <a:r>
              <a:rPr lang="en-US" sz="2400" dirty="0" err="1" smtClean="0">
                <a:solidFill>
                  <a:prstClr val="black"/>
                </a:solidFill>
                <a:latin typeface="Courier"/>
                <a:cs typeface="Courier"/>
              </a:rPr>
              <a:t>prog</a:t>
            </a:r>
            <a:endParaRPr lang="en-US" sz="2400" dirty="0" smtClean="0">
              <a:solidFill>
                <a:prstClr val="black"/>
              </a:solidFill>
              <a:latin typeface="Courier"/>
              <a:cs typeface="Courier"/>
            </a:endParaRPr>
          </a:p>
          <a:p>
            <a:pPr marL="0" lvl="0" indent="0">
              <a:buNone/>
            </a:pPr>
            <a:endParaRPr lang="en-US" sz="2400" dirty="0" smtClean="0">
              <a:solidFill>
                <a:prstClr val="black"/>
              </a:solidFill>
              <a:latin typeface="Courier"/>
              <a:cs typeface="Courier"/>
            </a:endParaRPr>
          </a:p>
          <a:p>
            <a:pPr marL="0" lvl="0" indent="0">
              <a:buNone/>
            </a:pPr>
            <a:r>
              <a:rPr lang="en-US" sz="2400" dirty="0" err="1" smtClean="0">
                <a:solidFill>
                  <a:prstClr val="black"/>
                </a:solidFill>
                <a:latin typeface="Courier"/>
                <a:cs typeface="Courier"/>
              </a:rPr>
              <a:t>prog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: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main.o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mean.o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add.o</a:t>
            </a:r>
            <a:endParaRPr lang="en-US" sz="2400" dirty="0">
              <a:solidFill>
                <a:prstClr val="black"/>
              </a:solidFill>
              <a:latin typeface="Courier"/>
              <a:cs typeface="Courier"/>
            </a:endParaRPr>
          </a:p>
          <a:p>
            <a:pPr marL="0" lvl="0" indent="0">
              <a:buNone/>
            </a:pP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	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gcc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-Wall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main.o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mean.o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add.o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-o </a:t>
            </a:r>
            <a:r>
              <a:rPr lang="en-US" sz="2400" dirty="0" err="1" smtClean="0">
                <a:solidFill>
                  <a:prstClr val="black"/>
                </a:solidFill>
                <a:latin typeface="Courier"/>
                <a:cs typeface="Courier"/>
              </a:rPr>
              <a:t>prog</a:t>
            </a:r>
            <a:r>
              <a:rPr lang="en-US" sz="2400" dirty="0" smtClean="0">
                <a:solidFill>
                  <a:prstClr val="black"/>
                </a:solidFill>
                <a:latin typeface="Courier"/>
                <a:cs typeface="Courier"/>
              </a:rPr>
              <a:t> -lm</a:t>
            </a:r>
            <a:endParaRPr lang="en-US" sz="2400" dirty="0">
              <a:solidFill>
                <a:prstClr val="black"/>
              </a:solidFill>
              <a:latin typeface="Courier"/>
              <a:cs typeface="Courier"/>
            </a:endParaRPr>
          </a:p>
          <a:p>
            <a:pPr marL="0" lvl="0" indent="0">
              <a:buNone/>
            </a:pP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main.o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: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main.c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add.h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mean.h</a:t>
            </a:r>
            <a:endParaRPr lang="en-US" sz="2400" dirty="0">
              <a:solidFill>
                <a:prstClr val="black"/>
              </a:solidFill>
              <a:latin typeface="Courier"/>
              <a:cs typeface="Courier"/>
            </a:endParaRPr>
          </a:p>
          <a:p>
            <a:pPr marL="0" lvl="0" indent="0">
              <a:buNone/>
            </a:pP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	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gcc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-c -Wall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main.c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-o </a:t>
            </a:r>
            <a:r>
              <a:rPr lang="en-US" sz="2400" dirty="0" err="1" smtClean="0">
                <a:solidFill>
                  <a:prstClr val="black"/>
                </a:solidFill>
                <a:latin typeface="Courier"/>
                <a:cs typeface="Courier"/>
              </a:rPr>
              <a:t>main.o</a:t>
            </a:r>
            <a:endParaRPr lang="en-US" sz="2400" dirty="0">
              <a:solidFill>
                <a:prstClr val="black"/>
              </a:solidFill>
              <a:latin typeface="Courier"/>
              <a:cs typeface="Courier"/>
            </a:endParaRPr>
          </a:p>
          <a:p>
            <a:pPr marL="0" lvl="0" indent="0">
              <a:buNone/>
            </a:pP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mean.o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:	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mean.c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mean.h</a:t>
            </a:r>
            <a:endParaRPr lang="en-US" sz="2400" dirty="0">
              <a:solidFill>
                <a:prstClr val="black"/>
              </a:solidFill>
              <a:latin typeface="Courier"/>
              <a:cs typeface="Courier"/>
            </a:endParaRPr>
          </a:p>
          <a:p>
            <a:pPr marL="0" lvl="0" indent="0">
              <a:buNone/>
            </a:pP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	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gcc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-c -Wall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mean.c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-o </a:t>
            </a:r>
            <a:r>
              <a:rPr lang="en-US" sz="2400" dirty="0" err="1" smtClean="0">
                <a:solidFill>
                  <a:prstClr val="black"/>
                </a:solidFill>
                <a:latin typeface="Courier"/>
                <a:cs typeface="Courier"/>
              </a:rPr>
              <a:t>mean.o</a:t>
            </a:r>
            <a:endParaRPr lang="en-US" sz="2400" dirty="0">
              <a:solidFill>
                <a:prstClr val="black"/>
              </a:solidFill>
              <a:latin typeface="Courier"/>
              <a:cs typeface="Courier"/>
            </a:endParaRPr>
          </a:p>
          <a:p>
            <a:pPr marL="0" lvl="0" indent="0">
              <a:buNone/>
            </a:pP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add.o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: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add.c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add.h</a:t>
            </a:r>
            <a:endParaRPr lang="en-US" sz="2400" dirty="0">
              <a:solidFill>
                <a:prstClr val="black"/>
              </a:solidFill>
              <a:latin typeface="Courier"/>
              <a:cs typeface="Courier"/>
            </a:endParaRPr>
          </a:p>
          <a:p>
            <a:pPr marL="0" lvl="0" indent="0">
              <a:buNone/>
            </a:pP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	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gcc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-c -Wall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add.c</a:t>
            </a:r>
            <a:r>
              <a:rPr lang="en-US" sz="2400" dirty="0">
                <a:solidFill>
                  <a:prstClr val="black"/>
                </a:solidFill>
                <a:latin typeface="Courier"/>
                <a:cs typeface="Courier"/>
              </a:rPr>
              <a:t> -o </a:t>
            </a:r>
            <a:r>
              <a:rPr lang="en-US" sz="2400" dirty="0" err="1">
                <a:solidFill>
                  <a:prstClr val="black"/>
                </a:solidFill>
                <a:latin typeface="Courier"/>
                <a:cs typeface="Courier"/>
              </a:rPr>
              <a:t>add.o</a:t>
            </a:r>
            <a:endParaRPr lang="en-US" sz="2400" dirty="0">
              <a:solidFill>
                <a:prstClr val="black"/>
              </a:solidFill>
              <a:latin typeface="Courier"/>
              <a:cs typeface="Courier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359748" y="1140934"/>
            <a:ext cx="2327051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 err="1" smtClean="0"/>
              <a:t>Makefile</a:t>
            </a:r>
            <a:endParaRPr lang="en-US" sz="2400" dirty="0"/>
          </a:p>
        </p:txBody>
      </p:sp>
      <p:sp>
        <p:nvSpPr>
          <p:cNvPr id="6" name="Rounded Rectangular Callout 5"/>
          <p:cNvSpPr/>
          <p:nvPr/>
        </p:nvSpPr>
        <p:spPr>
          <a:xfrm>
            <a:off x="2837579" y="1835414"/>
            <a:ext cx="5849222" cy="694480"/>
          </a:xfrm>
          <a:prstGeom prst="wedgeRoundRectCallout">
            <a:avLst>
              <a:gd name="adj1" fmla="val -57320"/>
              <a:gd name="adj2" fmla="val -39508"/>
              <a:gd name="adj3" fmla="val 16667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If there were more executable files, prog1 prog2 … or the object files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282562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4601</TotalTime>
  <Words>510</Words>
  <Application>Microsoft Macintosh PowerPoint</Application>
  <PresentationFormat>On-screen Show (4:3)</PresentationFormat>
  <Paragraphs>180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Default Theme</vt:lpstr>
      <vt:lpstr>Makefile</vt:lpstr>
      <vt:lpstr>Compilation stages</vt:lpstr>
      <vt:lpstr>The Codebase</vt:lpstr>
      <vt:lpstr>Dependencies</vt:lpstr>
      <vt:lpstr>The mean function</vt:lpstr>
      <vt:lpstr>Recompiling</vt:lpstr>
      <vt:lpstr>A Simple Makefile</vt:lpstr>
      <vt:lpstr>A Simple Makefile</vt:lpstr>
      <vt:lpstr>Defining more targets</vt:lpstr>
      <vt:lpstr>Variables</vt:lpstr>
      <vt:lpstr>Variables</vt:lpstr>
      <vt:lpstr>Experiments for yourself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Association Rule Mining</dc:title>
  <dc:creator>Debapriyo Majumdar</dc:creator>
  <cp:lastModifiedBy>Debapriyo Majumdar</cp:lastModifiedBy>
  <cp:revision>433</cp:revision>
  <dcterms:created xsi:type="dcterms:W3CDTF">2014-08-02T12:52:59Z</dcterms:created>
  <dcterms:modified xsi:type="dcterms:W3CDTF">2014-08-26T10:49:48Z</dcterms:modified>
</cp:coreProperties>
</file>