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data4.xml" ContentType="application/vnd.openxmlformats-officedocument.drawingml.diagramData+xml"/>
  <Override PartName="/ppt/diagrams/data8.xml" ContentType="application/vnd.openxmlformats-officedocument.drawingml.diagramData+xml"/>
  <Override PartName="/ppt/diagrams/data1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57" r:id="rId1"/>
  </p:sldMasterIdLst>
  <p:notesMasterIdLst>
    <p:notesMasterId r:id="rId37"/>
  </p:notesMasterIdLst>
  <p:sldIdLst>
    <p:sldId id="256" r:id="rId2"/>
    <p:sldId id="318" r:id="rId3"/>
    <p:sldId id="319" r:id="rId4"/>
    <p:sldId id="332" r:id="rId5"/>
    <p:sldId id="320" r:id="rId6"/>
    <p:sldId id="317" r:id="rId7"/>
    <p:sldId id="333" r:id="rId8"/>
    <p:sldId id="335" r:id="rId9"/>
    <p:sldId id="336" r:id="rId10"/>
    <p:sldId id="340" r:id="rId11"/>
    <p:sldId id="321" r:id="rId12"/>
    <p:sldId id="339" r:id="rId13"/>
    <p:sldId id="338" r:id="rId14"/>
    <p:sldId id="322" r:id="rId15"/>
    <p:sldId id="342" r:id="rId16"/>
    <p:sldId id="323" r:id="rId17"/>
    <p:sldId id="326" r:id="rId18"/>
    <p:sldId id="349" r:id="rId19"/>
    <p:sldId id="356" r:id="rId20"/>
    <p:sldId id="343" r:id="rId21"/>
    <p:sldId id="345" r:id="rId22"/>
    <p:sldId id="346" r:id="rId23"/>
    <p:sldId id="357" r:id="rId24"/>
    <p:sldId id="327" r:id="rId25"/>
    <p:sldId id="348" r:id="rId26"/>
    <p:sldId id="328" r:id="rId27"/>
    <p:sldId id="358" r:id="rId28"/>
    <p:sldId id="359" r:id="rId29"/>
    <p:sldId id="352" r:id="rId30"/>
    <p:sldId id="353" r:id="rId31"/>
    <p:sldId id="355" r:id="rId32"/>
    <p:sldId id="360" r:id="rId33"/>
    <p:sldId id="354" r:id="rId34"/>
    <p:sldId id="331" r:id="rId35"/>
    <p:sldId id="36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image" Target="../media/image9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1.png"/><Relationship Id="rId1" Type="http://schemas.openxmlformats.org/officeDocument/2006/relationships/image" Target="../media/image91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0.png"/><Relationship Id="rId4" Type="http://schemas.openxmlformats.org/officeDocument/2006/relationships/image" Target="../media/image4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32BCCB-4F1C-4634-B1AB-0AD9949CC0B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7469E8-1893-424C-A7EC-397DB0D41C19}">
      <dgm:prSet phldrT="[Text]" custT="1"/>
      <dgm:spPr/>
      <dgm:t>
        <a:bodyPr/>
        <a:lstStyle/>
        <a:p>
          <a:r>
            <a:rPr lang="en-US" sz="3600" dirty="0" smtClean="0"/>
            <a:t>Same Degree</a:t>
          </a:r>
          <a:endParaRPr lang="en-US" sz="3600" dirty="0"/>
        </a:p>
      </dgm:t>
    </dgm:pt>
    <dgm:pt modelId="{D00AF572-576E-4FBF-A057-7FE9718259F7}" type="parTrans" cxnId="{29512838-DD69-48AD-A1F5-6F438EF6CB41}">
      <dgm:prSet/>
      <dgm:spPr/>
      <dgm:t>
        <a:bodyPr/>
        <a:lstStyle/>
        <a:p>
          <a:endParaRPr lang="en-US"/>
        </a:p>
      </dgm:t>
    </dgm:pt>
    <dgm:pt modelId="{D325FEB7-FD9C-4807-9418-F65DE7280453}" type="sibTrans" cxnId="{29512838-DD69-48AD-A1F5-6F438EF6CB4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684128D-540F-4288-A20E-F8A4CB6B602A}">
          <dgm:prSet phldrT="[Text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→{−1,1}</m:t>
                    </m:r>
                  </m:oMath>
                </m:oMathPara>
              </a14:m>
              <a:endParaRPr lang="en-US" sz="2800" dirty="0"/>
            </a:p>
          </dgm:t>
        </dgm:pt>
      </mc:Choice>
      <mc:Fallback xmlns="">
        <dgm:pt modelId="{2684128D-540F-4288-A20E-F8A4CB6B602A}">
          <dgm:prSet phldrT="[Text]" custT="1"/>
          <dgm:spPr/>
          <dgm:t>
            <a:bodyPr/>
            <a:lstStyle/>
            <a:p>
              <a:r>
                <a:rPr lang="en-IN" sz="2800" b="0" i="0" smtClean="0">
                  <a:latin typeface="Cambria Math" panose="02040503050406030204" pitchFamily="18" charset="0"/>
                </a:rPr>
                <a:t>𝑓:{−1,1}^𝑛→{−1,1}</a:t>
              </a:r>
              <a:endParaRPr lang="en-US" sz="2800" dirty="0"/>
            </a:p>
          </dgm:t>
        </dgm:pt>
      </mc:Fallback>
    </mc:AlternateContent>
    <dgm:pt modelId="{1C393DDB-D477-4FAA-ADDD-0BE1873C70F5}" type="parTrans" cxnId="{25BF0D28-3436-4C3F-B6B5-79C40F506687}">
      <dgm:prSet/>
      <dgm:spPr/>
      <dgm:t>
        <a:bodyPr/>
        <a:lstStyle/>
        <a:p>
          <a:endParaRPr lang="en-US"/>
        </a:p>
      </dgm:t>
    </dgm:pt>
    <dgm:pt modelId="{1EDC5891-882C-4298-A851-07919750799D}" type="sibTrans" cxnId="{25BF0D28-3436-4C3F-B6B5-79C40F506687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2A2AB2F-B62A-4A23-8709-E5A417DB0CA5}">
          <dgm:prSet phldrT="[Text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→{0,1}</m:t>
                    </m:r>
                  </m:oMath>
                </m:oMathPara>
              </a14:m>
              <a:endParaRPr lang="en-US" sz="2800" dirty="0"/>
            </a:p>
          </dgm:t>
        </dgm:pt>
      </mc:Choice>
      <mc:Fallback xmlns="">
        <dgm:pt modelId="{22A2AB2F-B62A-4A23-8709-E5A417DB0CA5}">
          <dgm:prSet phldrT="[Text]" custT="1"/>
          <dgm:spPr/>
          <dgm:t>
            <a:bodyPr/>
            <a:lstStyle/>
            <a:p>
              <a:r>
                <a:rPr lang="en-IN" sz="2800" b="0" i="0" smtClean="0">
                  <a:latin typeface="Cambria Math" panose="02040503050406030204" pitchFamily="18" charset="0"/>
                </a:rPr>
                <a:t>𝑓:{0,1}^𝑛→{0,1}</a:t>
              </a:r>
              <a:endParaRPr lang="en-US" sz="2800" dirty="0"/>
            </a:p>
          </dgm:t>
        </dgm:pt>
      </mc:Fallback>
    </mc:AlternateContent>
    <dgm:pt modelId="{20432885-1B3E-4D13-86D2-B8CF20DA6222}" type="parTrans" cxnId="{49FB8F3E-6E22-4531-9617-648E4355EC2E}">
      <dgm:prSet/>
      <dgm:spPr/>
      <dgm:t>
        <a:bodyPr/>
        <a:lstStyle/>
        <a:p>
          <a:endParaRPr lang="en-US"/>
        </a:p>
      </dgm:t>
    </dgm:pt>
    <dgm:pt modelId="{6E049388-675A-4270-9C4D-898E5F959A7A}" type="sibTrans" cxnId="{49FB8F3E-6E22-4531-9617-648E4355EC2E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8F33260-0A81-4851-B512-F4EB4CDD53A7}">
          <dgm:prSet phldrT="[Text]" custT="1"/>
          <dgm:spPr/>
          <dgm:t>
            <a:bodyPr/>
            <a:lstStyle/>
            <a:p>
              <a:r>
                <a:rPr lang="en-IN" sz="2800" b="0" dirty="0" smtClean="0"/>
                <a:t>F</a:t>
              </a:r>
              <a14:m>
                <m:oMath xmlns:m="http://schemas.openxmlformats.org/officeDocument/2006/math">
                  <m:r>
                    <a:rPr lang="en-IN" sz="2800" b="0" i="1" smtClean="0">
                      <a:latin typeface="Cambria Math" panose="02040503050406030204" pitchFamily="18" charset="0"/>
                    </a:rPr>
                    <m:t>:</m:t>
                  </m:r>
                  <m:sSub>
                    <m:sSubPr>
                      <m:ctrlPr>
                        <a:rPr lang="en-IN" sz="2800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d>
                        <m:dPr>
                          <m:begChr m:val="["/>
                          <m:endChr m:val="]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e>
                    <m: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lang="en-IN" sz="2800" b="0" i="1" smtClean="0">
                      <a:latin typeface="Cambria Math" panose="02040503050406030204" pitchFamily="18" charset="0"/>
                    </a:rPr>
                    <m:t>→{0,1}</m:t>
                  </m:r>
                </m:oMath>
              </a14:m>
              <a:r>
                <a:rPr lang="en-US" sz="2800" dirty="0" smtClean="0"/>
                <a:t> (univariate)</a:t>
              </a:r>
              <a:endParaRPr lang="en-US" sz="2800" dirty="0"/>
            </a:p>
          </dgm:t>
        </dgm:pt>
      </mc:Choice>
      <mc:Fallback xmlns="">
        <dgm:pt modelId="{98F33260-0A81-4851-B512-F4EB4CDD53A7}">
          <dgm:prSet phldrT="[Text]" custT="1"/>
          <dgm:spPr/>
          <dgm:t>
            <a:bodyPr/>
            <a:lstStyle/>
            <a:p>
              <a:r>
                <a:rPr lang="en-IN" sz="2800" b="0" dirty="0" smtClean="0"/>
                <a:t>F</a:t>
              </a:r>
              <a:r>
                <a:rPr lang="en-IN" sz="2800" b="0" i="0" smtClean="0">
                  <a:latin typeface="Cambria Math" panose="02040503050406030204" pitchFamily="18" charset="0"/>
                </a:rPr>
                <a:t>:[𝑛]_0→{0,1}</a:t>
              </a:r>
              <a:r>
                <a:rPr lang="en-US" sz="2800" dirty="0" smtClean="0"/>
                <a:t> (univariate)</a:t>
              </a:r>
              <a:endParaRPr lang="en-US" sz="2800" dirty="0"/>
            </a:p>
          </dgm:t>
        </dgm:pt>
      </mc:Fallback>
    </mc:AlternateContent>
    <dgm:pt modelId="{5EC16DC6-3D02-4781-A2AE-600BF5C30376}" type="parTrans" cxnId="{F656AD30-6B15-4D4D-B83E-66EABCFF1126}">
      <dgm:prSet/>
      <dgm:spPr/>
      <dgm:t>
        <a:bodyPr/>
        <a:lstStyle/>
        <a:p>
          <a:endParaRPr lang="en-US"/>
        </a:p>
      </dgm:t>
    </dgm:pt>
    <dgm:pt modelId="{0917B9DF-057B-41CD-A645-8515586136D7}" type="sibTrans" cxnId="{F656AD30-6B15-4D4D-B83E-66EABCFF1126}">
      <dgm:prSet/>
      <dgm:spPr/>
      <dgm:t>
        <a:bodyPr/>
        <a:lstStyle/>
        <a:p>
          <a:endParaRPr lang="en-US"/>
        </a:p>
      </dgm:t>
    </dgm:pt>
    <dgm:pt modelId="{FB61FE9A-316B-4EF3-85F0-D57C68CA0E2A}" type="pres">
      <dgm:prSet presAssocID="{8E32BCCB-4F1C-4634-B1AB-0AD9949CC0B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4FA050-F078-4D22-832E-C2FB7FD0DD5B}" type="pres">
      <dgm:prSet presAssocID="{347469E8-1893-424C-A7EC-397DB0D41C19}" presName="centerShape" presStyleLbl="node0" presStyleIdx="0" presStyleCnt="1"/>
      <dgm:spPr/>
      <dgm:t>
        <a:bodyPr/>
        <a:lstStyle/>
        <a:p>
          <a:endParaRPr lang="en-US"/>
        </a:p>
      </dgm:t>
    </dgm:pt>
    <dgm:pt modelId="{F869C35A-7DD1-44B0-A73F-4511224BA222}" type="pres">
      <dgm:prSet presAssocID="{1C393DDB-D477-4FAA-ADDD-0BE1873C70F5}" presName="parTrans" presStyleLbl="bgSibTrans2D1" presStyleIdx="0" presStyleCnt="3" custScaleX="103318" custScaleY="100128" custLinFactNeighborX="-4402" custLinFactNeighborY="80559"/>
      <dgm:spPr/>
      <dgm:t>
        <a:bodyPr/>
        <a:lstStyle/>
        <a:p>
          <a:endParaRPr lang="en-US"/>
        </a:p>
      </dgm:t>
    </dgm:pt>
    <dgm:pt modelId="{EE28960A-A473-40E0-8B36-E9A87A8F4FC5}" type="pres">
      <dgm:prSet presAssocID="{2684128D-540F-4288-A20E-F8A4CB6B602A}" presName="node" presStyleLbl="node1" presStyleIdx="0" presStyleCnt="3" custScaleX="161598" custScaleY="52510" custRadScaleRad="96621" custRadScaleInc="-95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B0F77-03DC-4A2A-8B45-5BA47736EB63}" type="pres">
      <dgm:prSet presAssocID="{20432885-1B3E-4D13-86D2-B8CF20DA6222}" presName="parTrans" presStyleLbl="bgSibTrans2D1" presStyleIdx="1" presStyleCnt="3" custScaleX="114542"/>
      <dgm:spPr/>
      <dgm:t>
        <a:bodyPr/>
        <a:lstStyle/>
        <a:p>
          <a:endParaRPr lang="en-US"/>
        </a:p>
      </dgm:t>
    </dgm:pt>
    <dgm:pt modelId="{84608DF9-AF12-4E89-BF9D-FF9009D780B2}" type="pres">
      <dgm:prSet presAssocID="{22A2AB2F-B62A-4A23-8709-E5A417DB0CA5}" presName="node" presStyleLbl="node1" presStyleIdx="1" presStyleCnt="3" custScaleX="143673" custScaleY="62637" custRadScaleRad="90845" custRadScaleInc="10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3538B-0D79-4B42-836D-BEAAF1F05524}" type="pres">
      <dgm:prSet presAssocID="{5EC16DC6-3D02-4781-A2AE-600BF5C30376}" presName="parTrans" presStyleLbl="bgSibTrans2D1" presStyleIdx="2" presStyleCnt="3" custLinFactNeighborX="4461" custLinFactNeighborY="87441"/>
      <dgm:spPr/>
      <dgm:t>
        <a:bodyPr/>
        <a:lstStyle/>
        <a:p>
          <a:endParaRPr lang="en-US"/>
        </a:p>
      </dgm:t>
    </dgm:pt>
    <dgm:pt modelId="{84475414-71F3-49B5-A902-69F449C8E389}" type="pres">
      <dgm:prSet presAssocID="{98F33260-0A81-4851-B512-F4EB4CDD53A7}" presName="node" presStyleLbl="node1" presStyleIdx="2" presStyleCnt="3" custScaleX="130694" custScaleY="50450" custRadScaleRad="96039" custRadScaleInc="65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512838-DD69-48AD-A1F5-6F438EF6CB41}" srcId="{8E32BCCB-4F1C-4634-B1AB-0AD9949CC0BF}" destId="{347469E8-1893-424C-A7EC-397DB0D41C19}" srcOrd="0" destOrd="0" parTransId="{D00AF572-576E-4FBF-A057-7FE9718259F7}" sibTransId="{D325FEB7-FD9C-4807-9418-F65DE7280453}"/>
    <dgm:cxn modelId="{12442A62-28C8-4AD9-AF20-37F7D4D93B94}" type="presOf" srcId="{98F33260-0A81-4851-B512-F4EB4CDD53A7}" destId="{84475414-71F3-49B5-A902-69F449C8E389}" srcOrd="0" destOrd="0" presId="urn:microsoft.com/office/officeart/2005/8/layout/radial4"/>
    <dgm:cxn modelId="{49FB8F3E-6E22-4531-9617-648E4355EC2E}" srcId="{347469E8-1893-424C-A7EC-397DB0D41C19}" destId="{22A2AB2F-B62A-4A23-8709-E5A417DB0CA5}" srcOrd="1" destOrd="0" parTransId="{20432885-1B3E-4D13-86D2-B8CF20DA6222}" sibTransId="{6E049388-675A-4270-9C4D-898E5F959A7A}"/>
    <dgm:cxn modelId="{05608A18-F304-4C35-912F-CD619ED5EA72}" type="presOf" srcId="{2684128D-540F-4288-A20E-F8A4CB6B602A}" destId="{EE28960A-A473-40E0-8B36-E9A87A8F4FC5}" srcOrd="0" destOrd="0" presId="urn:microsoft.com/office/officeart/2005/8/layout/radial4"/>
    <dgm:cxn modelId="{25BF0D28-3436-4C3F-B6B5-79C40F506687}" srcId="{347469E8-1893-424C-A7EC-397DB0D41C19}" destId="{2684128D-540F-4288-A20E-F8A4CB6B602A}" srcOrd="0" destOrd="0" parTransId="{1C393DDB-D477-4FAA-ADDD-0BE1873C70F5}" sibTransId="{1EDC5891-882C-4298-A851-07919750799D}"/>
    <dgm:cxn modelId="{3B9D2BFD-C285-4BCA-9920-5E9CA721F229}" type="presOf" srcId="{5EC16DC6-3D02-4781-A2AE-600BF5C30376}" destId="{0F03538B-0D79-4B42-836D-BEAAF1F05524}" srcOrd="0" destOrd="0" presId="urn:microsoft.com/office/officeart/2005/8/layout/radial4"/>
    <dgm:cxn modelId="{77B8A2A8-5010-4912-918E-FB0403CAE67A}" type="presOf" srcId="{20432885-1B3E-4D13-86D2-B8CF20DA6222}" destId="{9FAB0F77-03DC-4A2A-8B45-5BA47736EB63}" srcOrd="0" destOrd="0" presId="urn:microsoft.com/office/officeart/2005/8/layout/radial4"/>
    <dgm:cxn modelId="{1A147307-1BE4-4D74-809F-32CD7AA7A77A}" type="presOf" srcId="{1C393DDB-D477-4FAA-ADDD-0BE1873C70F5}" destId="{F869C35A-7DD1-44B0-A73F-4511224BA222}" srcOrd="0" destOrd="0" presId="urn:microsoft.com/office/officeart/2005/8/layout/radial4"/>
    <dgm:cxn modelId="{08BF65E3-AF60-4BBB-A7DF-7FA97CAF9B48}" type="presOf" srcId="{347469E8-1893-424C-A7EC-397DB0D41C19}" destId="{674FA050-F078-4D22-832E-C2FB7FD0DD5B}" srcOrd="0" destOrd="0" presId="urn:microsoft.com/office/officeart/2005/8/layout/radial4"/>
    <dgm:cxn modelId="{F656AD30-6B15-4D4D-B83E-66EABCFF1126}" srcId="{347469E8-1893-424C-A7EC-397DB0D41C19}" destId="{98F33260-0A81-4851-B512-F4EB4CDD53A7}" srcOrd="2" destOrd="0" parTransId="{5EC16DC6-3D02-4781-A2AE-600BF5C30376}" sibTransId="{0917B9DF-057B-41CD-A645-8515586136D7}"/>
    <dgm:cxn modelId="{4C0447EA-9DF5-48B2-9F35-26C06882D6BB}" type="presOf" srcId="{22A2AB2F-B62A-4A23-8709-E5A417DB0CA5}" destId="{84608DF9-AF12-4E89-BF9D-FF9009D780B2}" srcOrd="0" destOrd="0" presId="urn:microsoft.com/office/officeart/2005/8/layout/radial4"/>
    <dgm:cxn modelId="{F54FFB05-52DD-460C-A864-490FD4FCF95F}" type="presOf" srcId="{8E32BCCB-4F1C-4634-B1AB-0AD9949CC0BF}" destId="{FB61FE9A-316B-4EF3-85F0-D57C68CA0E2A}" srcOrd="0" destOrd="0" presId="urn:microsoft.com/office/officeart/2005/8/layout/radial4"/>
    <dgm:cxn modelId="{D1D03031-C532-4750-821D-841F0851EB03}" type="presParOf" srcId="{FB61FE9A-316B-4EF3-85F0-D57C68CA0E2A}" destId="{674FA050-F078-4D22-832E-C2FB7FD0DD5B}" srcOrd="0" destOrd="0" presId="urn:microsoft.com/office/officeart/2005/8/layout/radial4"/>
    <dgm:cxn modelId="{5CEF76B2-5DDF-404B-9C13-7D3034017F53}" type="presParOf" srcId="{FB61FE9A-316B-4EF3-85F0-D57C68CA0E2A}" destId="{F869C35A-7DD1-44B0-A73F-4511224BA222}" srcOrd="1" destOrd="0" presId="urn:microsoft.com/office/officeart/2005/8/layout/radial4"/>
    <dgm:cxn modelId="{A46CE346-D0AE-46EB-B5EE-355787C454DB}" type="presParOf" srcId="{FB61FE9A-316B-4EF3-85F0-D57C68CA0E2A}" destId="{EE28960A-A473-40E0-8B36-E9A87A8F4FC5}" srcOrd="2" destOrd="0" presId="urn:microsoft.com/office/officeart/2005/8/layout/radial4"/>
    <dgm:cxn modelId="{8E380526-2BAE-493C-9DA6-D5944775883B}" type="presParOf" srcId="{FB61FE9A-316B-4EF3-85F0-D57C68CA0E2A}" destId="{9FAB0F77-03DC-4A2A-8B45-5BA47736EB63}" srcOrd="3" destOrd="0" presId="urn:microsoft.com/office/officeart/2005/8/layout/radial4"/>
    <dgm:cxn modelId="{7FD831F8-5231-48D8-A03C-C162EB2B1075}" type="presParOf" srcId="{FB61FE9A-316B-4EF3-85F0-D57C68CA0E2A}" destId="{84608DF9-AF12-4E89-BF9D-FF9009D780B2}" srcOrd="4" destOrd="0" presId="urn:microsoft.com/office/officeart/2005/8/layout/radial4"/>
    <dgm:cxn modelId="{3C5A24E4-5010-4056-8B2F-8F5672E32160}" type="presParOf" srcId="{FB61FE9A-316B-4EF3-85F0-D57C68CA0E2A}" destId="{0F03538B-0D79-4B42-836D-BEAAF1F05524}" srcOrd="5" destOrd="0" presId="urn:microsoft.com/office/officeart/2005/8/layout/radial4"/>
    <dgm:cxn modelId="{5D0D38EB-262B-4828-81A3-9A3DB633F3C7}" type="presParOf" srcId="{FB61FE9A-316B-4EF3-85F0-D57C68CA0E2A}" destId="{84475414-71F3-49B5-A902-69F449C8E38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716D55D-ACD5-49B4-9BB4-5A245CF2FE4D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98544FAD-4342-49D0-9009-59AD3930F42E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6E015D44-CB9D-4148-9959-E5A248E69703}" type="parTrans" cxnId="{7EC9A1FB-6070-4998-8E75-D0CF8A9C0B52}">
      <dgm:prSet/>
      <dgm:spPr/>
      <dgm:t>
        <a:bodyPr/>
        <a:lstStyle/>
        <a:p>
          <a:endParaRPr lang="en-US"/>
        </a:p>
      </dgm:t>
    </dgm:pt>
    <dgm:pt modelId="{F4AA537B-1A4E-4DBA-AB5C-702945D7E817}" type="sibTrans" cxnId="{7EC9A1FB-6070-4998-8E75-D0CF8A9C0B52}">
      <dgm:prSet/>
      <dgm:spPr/>
      <dgm:t>
        <a:bodyPr/>
        <a:lstStyle/>
        <a:p>
          <a:endParaRPr lang="en-US"/>
        </a:p>
      </dgm:t>
    </dgm:pt>
    <dgm:pt modelId="{0B704CDD-6F39-43FD-BB85-250991951EBE}">
      <dgm:prSet phldrT="[Text]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C9F1A1CD-DBA1-493D-81E9-D978D424EED4}" type="parTrans" cxnId="{C2157735-8FEB-4A2E-B5B2-92103BE83D3F}">
      <dgm:prSet/>
      <dgm:spPr/>
      <dgm:t>
        <a:bodyPr/>
        <a:lstStyle/>
        <a:p>
          <a:endParaRPr lang="en-US"/>
        </a:p>
      </dgm:t>
    </dgm:pt>
    <dgm:pt modelId="{1FC311E4-88D0-49CC-9DC5-A83B5D4B4C37}" type="sibTrans" cxnId="{C2157735-8FEB-4A2E-B5B2-92103BE83D3F}">
      <dgm:prSet/>
      <dgm:spPr/>
      <dgm:t>
        <a:bodyPr/>
        <a:lstStyle/>
        <a:p>
          <a:endParaRPr lang="en-US"/>
        </a:p>
      </dgm:t>
    </dgm:pt>
    <dgm:pt modelId="{A2713746-5218-4A68-B8A5-C2D0DF23D8D1}">
      <dgm:prSet phldrT="[Text]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02A5D3A1-C78E-4697-A47F-595300656BA0}" type="parTrans" cxnId="{C535F6AC-B9FA-480E-B639-1B19806C7295}">
      <dgm:prSet/>
      <dgm:spPr/>
      <dgm:t>
        <a:bodyPr/>
        <a:lstStyle/>
        <a:p>
          <a:endParaRPr lang="en-US"/>
        </a:p>
      </dgm:t>
    </dgm:pt>
    <dgm:pt modelId="{E11AF604-BC2F-414C-A7C9-0680691114CB}" type="sibTrans" cxnId="{C535F6AC-B9FA-480E-B639-1B19806C7295}">
      <dgm:prSet/>
      <dgm:spPr/>
      <dgm:t>
        <a:bodyPr/>
        <a:lstStyle/>
        <a:p>
          <a:endParaRPr lang="en-US"/>
        </a:p>
      </dgm:t>
    </dgm:pt>
    <dgm:pt modelId="{718A79FE-C4C5-47EC-B681-D5431C71AFD1}">
      <dgm:prSet phldrT="[Text]"/>
      <dgm:spPr>
        <a:blipFill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B88AE1FE-DDE2-49F3-B388-5A63E7060904}" type="parTrans" cxnId="{D6C03E79-049C-46C2-AED0-4E2AD23A2B54}">
      <dgm:prSet/>
      <dgm:spPr/>
      <dgm:t>
        <a:bodyPr/>
        <a:lstStyle/>
        <a:p>
          <a:endParaRPr lang="en-US"/>
        </a:p>
      </dgm:t>
    </dgm:pt>
    <dgm:pt modelId="{927DD0E2-83D7-433D-8A8E-372B80494A92}" type="sibTrans" cxnId="{D6C03E79-049C-46C2-AED0-4E2AD23A2B54}">
      <dgm:prSet/>
      <dgm:spPr/>
      <dgm:t>
        <a:bodyPr/>
        <a:lstStyle/>
        <a:p>
          <a:endParaRPr lang="en-US"/>
        </a:p>
      </dgm:t>
    </dgm:pt>
    <dgm:pt modelId="{8DC872B9-FFF6-495E-872C-CA9607729490}">
      <dgm:prSet phldrT="[Text]" custT="1"/>
      <dgm:spPr>
        <a:blipFill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12F1D1CC-FF4C-4F63-B974-9E4F7CFBB3A0}" type="parTrans" cxnId="{36ADA3B1-592F-4066-B953-BCB90EFDFBCA}">
      <dgm:prSet/>
      <dgm:spPr/>
      <dgm:t>
        <a:bodyPr/>
        <a:lstStyle/>
        <a:p>
          <a:endParaRPr lang="en-US"/>
        </a:p>
      </dgm:t>
    </dgm:pt>
    <dgm:pt modelId="{65731A48-AAF7-4E57-A445-6FD0C326FEC2}" type="sibTrans" cxnId="{36ADA3B1-592F-4066-B953-BCB90EFDFBCA}">
      <dgm:prSet/>
      <dgm:spPr/>
      <dgm:t>
        <a:bodyPr/>
        <a:lstStyle/>
        <a:p>
          <a:endParaRPr lang="en-US"/>
        </a:p>
      </dgm:t>
    </dgm:pt>
    <dgm:pt modelId="{A1721933-E208-4645-8105-E88FB0972E7A}" type="pres">
      <dgm:prSet presAssocID="{7716D55D-ACD5-49B4-9BB4-5A245CF2FE4D}" presName="Name0" presStyleCnt="0">
        <dgm:presLayoutVars>
          <dgm:dir/>
          <dgm:animLvl val="lvl"/>
          <dgm:resizeHandles val="exact"/>
        </dgm:presLayoutVars>
      </dgm:prSet>
      <dgm:spPr/>
    </dgm:pt>
    <dgm:pt modelId="{DFBC4954-E223-4945-BAD9-4FF8719A3D02}" type="pres">
      <dgm:prSet presAssocID="{98544FAD-4342-49D0-9009-59AD3930F42E}" presName="Name8" presStyleCnt="0"/>
      <dgm:spPr/>
    </dgm:pt>
    <dgm:pt modelId="{F1C053D0-20A7-490A-AEB9-726C3E77AEA2}" type="pres">
      <dgm:prSet presAssocID="{98544FAD-4342-49D0-9009-59AD3930F42E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3024E8-47D1-4CEF-B0E4-2BFFA9CEEE0B}" type="pres">
      <dgm:prSet presAssocID="{98544FAD-4342-49D0-9009-59AD3930F42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092D3D-7E8C-43BB-B65B-A9160B37D9C4}" type="pres">
      <dgm:prSet presAssocID="{718A79FE-C4C5-47EC-B681-D5431C71AFD1}" presName="Name8" presStyleCnt="0"/>
      <dgm:spPr/>
    </dgm:pt>
    <dgm:pt modelId="{5901FEFE-9A86-4360-93DA-2D975CBCDA75}" type="pres">
      <dgm:prSet presAssocID="{718A79FE-C4C5-47EC-B681-D5431C71AFD1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2C0A02-DBC1-4797-8B9C-8AD6374C66BA}" type="pres">
      <dgm:prSet presAssocID="{718A79FE-C4C5-47EC-B681-D5431C71AFD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9820E-6978-4D4C-8FA7-A05EEAF91646}" type="pres">
      <dgm:prSet presAssocID="{0B704CDD-6F39-43FD-BB85-250991951EBE}" presName="Name8" presStyleCnt="0"/>
      <dgm:spPr/>
    </dgm:pt>
    <dgm:pt modelId="{406CE7C2-9D19-49AF-AAAE-2C23B29C2E1A}" type="pres">
      <dgm:prSet presAssocID="{0B704CDD-6F39-43FD-BB85-250991951EBE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064D51-279D-41D2-A120-A13A55B4F91B}" type="pres">
      <dgm:prSet presAssocID="{0B704CDD-6F39-43FD-BB85-250991951EB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8FCC77-BFE8-4E02-AE51-2F7CC9F13D52}" type="pres">
      <dgm:prSet presAssocID="{A2713746-5218-4A68-B8A5-C2D0DF23D8D1}" presName="Name8" presStyleCnt="0"/>
      <dgm:spPr/>
    </dgm:pt>
    <dgm:pt modelId="{77BCF2B1-51B9-4DD1-89E7-C8DB371BB89D}" type="pres">
      <dgm:prSet presAssocID="{A2713746-5218-4A68-B8A5-C2D0DF23D8D1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DA205-F7E4-4B76-8E2F-23CD83B5AE3C}" type="pres">
      <dgm:prSet presAssocID="{A2713746-5218-4A68-B8A5-C2D0DF23D8D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056D6-A088-4F20-A8F6-7998C03CE35D}" type="pres">
      <dgm:prSet presAssocID="{8DC872B9-FFF6-495E-872C-CA9607729490}" presName="Name8" presStyleCnt="0"/>
      <dgm:spPr/>
    </dgm:pt>
    <dgm:pt modelId="{7D47ABE1-E98D-4667-8036-AD805DC360FE}" type="pres">
      <dgm:prSet presAssocID="{8DC872B9-FFF6-495E-872C-CA9607729490}" presName="level" presStyleLbl="node1" presStyleIdx="4" presStyleCnt="5" custScaleX="15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5191C7-0CD9-431F-8E99-C21B26CEF614}" type="pres">
      <dgm:prSet presAssocID="{8DC872B9-FFF6-495E-872C-CA960772949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FF7510-1FE0-457B-91E3-B7493A5970D7}" type="presOf" srcId="{0B704CDD-6F39-43FD-BB85-250991951EBE}" destId="{F5064D51-279D-41D2-A120-A13A55B4F91B}" srcOrd="1" destOrd="0" presId="urn:microsoft.com/office/officeart/2005/8/layout/pyramid3"/>
    <dgm:cxn modelId="{E0819908-7707-49D1-92B8-0C64A1BE7396}" type="presOf" srcId="{98544FAD-4342-49D0-9009-59AD3930F42E}" destId="{F1C053D0-20A7-490A-AEB9-726C3E77AEA2}" srcOrd="0" destOrd="0" presId="urn:microsoft.com/office/officeart/2005/8/layout/pyramid3"/>
    <dgm:cxn modelId="{D9632AEE-CF2D-43A7-AAF4-511974E3ADF8}" type="presOf" srcId="{718A79FE-C4C5-47EC-B681-D5431C71AFD1}" destId="{5901FEFE-9A86-4360-93DA-2D975CBCDA75}" srcOrd="0" destOrd="0" presId="urn:microsoft.com/office/officeart/2005/8/layout/pyramid3"/>
    <dgm:cxn modelId="{086086B6-C6B3-4563-8ACF-C25274A3C683}" type="presOf" srcId="{98544FAD-4342-49D0-9009-59AD3930F42E}" destId="{4F3024E8-47D1-4CEF-B0E4-2BFFA9CEEE0B}" srcOrd="1" destOrd="0" presId="urn:microsoft.com/office/officeart/2005/8/layout/pyramid3"/>
    <dgm:cxn modelId="{4633B8E4-E6B8-45EA-B593-CC2B1124ACED}" type="presOf" srcId="{7716D55D-ACD5-49B4-9BB4-5A245CF2FE4D}" destId="{A1721933-E208-4645-8105-E88FB0972E7A}" srcOrd="0" destOrd="0" presId="urn:microsoft.com/office/officeart/2005/8/layout/pyramid3"/>
    <dgm:cxn modelId="{C2157735-8FEB-4A2E-B5B2-92103BE83D3F}" srcId="{7716D55D-ACD5-49B4-9BB4-5A245CF2FE4D}" destId="{0B704CDD-6F39-43FD-BB85-250991951EBE}" srcOrd="2" destOrd="0" parTransId="{C9F1A1CD-DBA1-493D-81E9-D978D424EED4}" sibTransId="{1FC311E4-88D0-49CC-9DC5-A83B5D4B4C37}"/>
    <dgm:cxn modelId="{36ADA3B1-592F-4066-B953-BCB90EFDFBCA}" srcId="{7716D55D-ACD5-49B4-9BB4-5A245CF2FE4D}" destId="{8DC872B9-FFF6-495E-872C-CA9607729490}" srcOrd="4" destOrd="0" parTransId="{12F1D1CC-FF4C-4F63-B974-9E4F7CFBB3A0}" sibTransId="{65731A48-AAF7-4E57-A445-6FD0C326FEC2}"/>
    <dgm:cxn modelId="{7EC9A1FB-6070-4998-8E75-D0CF8A9C0B52}" srcId="{7716D55D-ACD5-49B4-9BB4-5A245CF2FE4D}" destId="{98544FAD-4342-49D0-9009-59AD3930F42E}" srcOrd="0" destOrd="0" parTransId="{6E015D44-CB9D-4148-9959-E5A248E69703}" sibTransId="{F4AA537B-1A4E-4DBA-AB5C-702945D7E817}"/>
    <dgm:cxn modelId="{9B255E92-0311-4262-B785-D2414C3B7EB1}" type="presOf" srcId="{A2713746-5218-4A68-B8A5-C2D0DF23D8D1}" destId="{77BCF2B1-51B9-4DD1-89E7-C8DB371BB89D}" srcOrd="0" destOrd="0" presId="urn:microsoft.com/office/officeart/2005/8/layout/pyramid3"/>
    <dgm:cxn modelId="{BD9FECAD-C9A3-43FA-88F0-47ADB904CB4C}" type="presOf" srcId="{8DC872B9-FFF6-495E-872C-CA9607729490}" destId="{255191C7-0CD9-431F-8E99-C21B26CEF614}" srcOrd="1" destOrd="0" presId="urn:microsoft.com/office/officeart/2005/8/layout/pyramid3"/>
    <dgm:cxn modelId="{DEBA72B0-8120-4E9A-A2AB-4DE90E576A43}" type="presOf" srcId="{0B704CDD-6F39-43FD-BB85-250991951EBE}" destId="{406CE7C2-9D19-49AF-AAAE-2C23B29C2E1A}" srcOrd="0" destOrd="0" presId="urn:microsoft.com/office/officeart/2005/8/layout/pyramid3"/>
    <dgm:cxn modelId="{C535F6AC-B9FA-480E-B639-1B19806C7295}" srcId="{7716D55D-ACD5-49B4-9BB4-5A245CF2FE4D}" destId="{A2713746-5218-4A68-B8A5-C2D0DF23D8D1}" srcOrd="3" destOrd="0" parTransId="{02A5D3A1-C78E-4697-A47F-595300656BA0}" sibTransId="{E11AF604-BC2F-414C-A7C9-0680691114CB}"/>
    <dgm:cxn modelId="{2F91B46C-A81F-4584-9EBB-64EA913099EE}" type="presOf" srcId="{718A79FE-C4C5-47EC-B681-D5431C71AFD1}" destId="{352C0A02-DBC1-4797-8B9C-8AD6374C66BA}" srcOrd="1" destOrd="0" presId="urn:microsoft.com/office/officeart/2005/8/layout/pyramid3"/>
    <dgm:cxn modelId="{A04C68EB-8842-440B-8227-C9A6EB22B944}" type="presOf" srcId="{8DC872B9-FFF6-495E-872C-CA9607729490}" destId="{7D47ABE1-E98D-4667-8036-AD805DC360FE}" srcOrd="0" destOrd="0" presId="urn:microsoft.com/office/officeart/2005/8/layout/pyramid3"/>
    <dgm:cxn modelId="{53FB1604-EF26-43FA-9012-C12B58E9C0B5}" type="presOf" srcId="{A2713746-5218-4A68-B8A5-C2D0DF23D8D1}" destId="{242DA205-F7E4-4B76-8E2F-23CD83B5AE3C}" srcOrd="1" destOrd="0" presId="urn:microsoft.com/office/officeart/2005/8/layout/pyramid3"/>
    <dgm:cxn modelId="{D6C03E79-049C-46C2-AED0-4E2AD23A2B54}" srcId="{7716D55D-ACD5-49B4-9BB4-5A245CF2FE4D}" destId="{718A79FE-C4C5-47EC-B681-D5431C71AFD1}" srcOrd="1" destOrd="0" parTransId="{B88AE1FE-DDE2-49F3-B388-5A63E7060904}" sibTransId="{927DD0E2-83D7-433D-8A8E-372B80494A92}"/>
    <dgm:cxn modelId="{1D64A21B-3983-4436-BF68-3C1C4C7E44C2}" type="presParOf" srcId="{A1721933-E208-4645-8105-E88FB0972E7A}" destId="{DFBC4954-E223-4945-BAD9-4FF8719A3D02}" srcOrd="0" destOrd="0" presId="urn:microsoft.com/office/officeart/2005/8/layout/pyramid3"/>
    <dgm:cxn modelId="{7D3A98EF-7E54-47BB-9846-82EA83896D97}" type="presParOf" srcId="{DFBC4954-E223-4945-BAD9-4FF8719A3D02}" destId="{F1C053D0-20A7-490A-AEB9-726C3E77AEA2}" srcOrd="0" destOrd="0" presId="urn:microsoft.com/office/officeart/2005/8/layout/pyramid3"/>
    <dgm:cxn modelId="{2FFC84B1-6823-41B4-94A0-8D3BAEB7E834}" type="presParOf" srcId="{DFBC4954-E223-4945-BAD9-4FF8719A3D02}" destId="{4F3024E8-47D1-4CEF-B0E4-2BFFA9CEEE0B}" srcOrd="1" destOrd="0" presId="urn:microsoft.com/office/officeart/2005/8/layout/pyramid3"/>
    <dgm:cxn modelId="{30BCF8CB-A51A-4C07-A8C3-2E20E4562E76}" type="presParOf" srcId="{A1721933-E208-4645-8105-E88FB0972E7A}" destId="{30092D3D-7E8C-43BB-B65B-A9160B37D9C4}" srcOrd="1" destOrd="0" presId="urn:microsoft.com/office/officeart/2005/8/layout/pyramid3"/>
    <dgm:cxn modelId="{9A561F37-8DB2-46F6-A754-71B4F01C8B0F}" type="presParOf" srcId="{30092D3D-7E8C-43BB-B65B-A9160B37D9C4}" destId="{5901FEFE-9A86-4360-93DA-2D975CBCDA75}" srcOrd="0" destOrd="0" presId="urn:microsoft.com/office/officeart/2005/8/layout/pyramid3"/>
    <dgm:cxn modelId="{86B93BAB-B940-4B05-9F7D-F29851D1BE55}" type="presParOf" srcId="{30092D3D-7E8C-43BB-B65B-A9160B37D9C4}" destId="{352C0A02-DBC1-4797-8B9C-8AD6374C66BA}" srcOrd="1" destOrd="0" presId="urn:microsoft.com/office/officeart/2005/8/layout/pyramid3"/>
    <dgm:cxn modelId="{BF725055-0218-4824-84AC-DC44C889467A}" type="presParOf" srcId="{A1721933-E208-4645-8105-E88FB0972E7A}" destId="{D809820E-6978-4D4C-8FA7-A05EEAF91646}" srcOrd="2" destOrd="0" presId="urn:microsoft.com/office/officeart/2005/8/layout/pyramid3"/>
    <dgm:cxn modelId="{9F6232D7-73BA-4A09-B6C2-2501F6730388}" type="presParOf" srcId="{D809820E-6978-4D4C-8FA7-A05EEAF91646}" destId="{406CE7C2-9D19-49AF-AAAE-2C23B29C2E1A}" srcOrd="0" destOrd="0" presId="urn:microsoft.com/office/officeart/2005/8/layout/pyramid3"/>
    <dgm:cxn modelId="{09B3BFAA-5BC4-4976-87AF-086EA0B35400}" type="presParOf" srcId="{D809820E-6978-4D4C-8FA7-A05EEAF91646}" destId="{F5064D51-279D-41D2-A120-A13A55B4F91B}" srcOrd="1" destOrd="0" presId="urn:microsoft.com/office/officeart/2005/8/layout/pyramid3"/>
    <dgm:cxn modelId="{654D09F7-62B1-47F3-B26D-26FAE15FF1CB}" type="presParOf" srcId="{A1721933-E208-4645-8105-E88FB0972E7A}" destId="{C38FCC77-BFE8-4E02-AE51-2F7CC9F13D52}" srcOrd="3" destOrd="0" presId="urn:microsoft.com/office/officeart/2005/8/layout/pyramid3"/>
    <dgm:cxn modelId="{5820ED56-FBBF-4311-9BDA-EC0DA3A5FD71}" type="presParOf" srcId="{C38FCC77-BFE8-4E02-AE51-2F7CC9F13D52}" destId="{77BCF2B1-51B9-4DD1-89E7-C8DB371BB89D}" srcOrd="0" destOrd="0" presId="urn:microsoft.com/office/officeart/2005/8/layout/pyramid3"/>
    <dgm:cxn modelId="{61606F9D-487C-435E-BECA-8A317969E405}" type="presParOf" srcId="{C38FCC77-BFE8-4E02-AE51-2F7CC9F13D52}" destId="{242DA205-F7E4-4B76-8E2F-23CD83B5AE3C}" srcOrd="1" destOrd="0" presId="urn:microsoft.com/office/officeart/2005/8/layout/pyramid3"/>
    <dgm:cxn modelId="{D2072A96-1872-4958-8CDC-3E54BCECA065}" type="presParOf" srcId="{A1721933-E208-4645-8105-E88FB0972E7A}" destId="{5D6056D6-A088-4F20-A8F6-7998C03CE35D}" srcOrd="4" destOrd="0" presId="urn:microsoft.com/office/officeart/2005/8/layout/pyramid3"/>
    <dgm:cxn modelId="{8DA30C42-7DE0-4F1A-8DD9-89494DD8DE01}" type="presParOf" srcId="{5D6056D6-A088-4F20-A8F6-7998C03CE35D}" destId="{7D47ABE1-E98D-4667-8036-AD805DC360FE}" srcOrd="0" destOrd="0" presId="urn:microsoft.com/office/officeart/2005/8/layout/pyramid3"/>
    <dgm:cxn modelId="{C36FE1B2-CF4D-4E04-A8B5-1B123543AC14}" type="presParOf" srcId="{5D6056D6-A088-4F20-A8F6-7998C03CE35D}" destId="{255191C7-0CD9-431F-8E99-C21B26CEF614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32BCCB-4F1C-4634-B1AB-0AD9949CC0B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7469E8-1893-424C-A7EC-397DB0D41C19}">
      <dgm:prSet phldrT="[Text]" custT="1"/>
      <dgm:spPr/>
      <dgm:t>
        <a:bodyPr/>
        <a:lstStyle/>
        <a:p>
          <a:r>
            <a:rPr lang="en-US" sz="3600" dirty="0" smtClean="0"/>
            <a:t>Same Degree</a:t>
          </a:r>
          <a:endParaRPr lang="en-US" sz="3600" dirty="0"/>
        </a:p>
      </dgm:t>
    </dgm:pt>
    <dgm:pt modelId="{D00AF572-576E-4FBF-A057-7FE9718259F7}" type="parTrans" cxnId="{29512838-DD69-48AD-A1F5-6F438EF6CB41}">
      <dgm:prSet/>
      <dgm:spPr/>
      <dgm:t>
        <a:bodyPr/>
        <a:lstStyle/>
        <a:p>
          <a:endParaRPr lang="en-US"/>
        </a:p>
      </dgm:t>
    </dgm:pt>
    <dgm:pt modelId="{D325FEB7-FD9C-4807-9418-F65DE7280453}" type="sibTrans" cxnId="{29512838-DD69-48AD-A1F5-6F438EF6CB41}">
      <dgm:prSet/>
      <dgm:spPr/>
      <dgm:t>
        <a:bodyPr/>
        <a:lstStyle/>
        <a:p>
          <a:endParaRPr lang="en-US"/>
        </a:p>
      </dgm:t>
    </dgm:pt>
    <dgm:pt modelId="{2684128D-540F-4288-A20E-F8A4CB6B602A}">
      <dgm:prSet phldrT="[Text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1C393DDB-D477-4FAA-ADDD-0BE1873C70F5}" type="parTrans" cxnId="{25BF0D28-3436-4C3F-B6B5-79C40F506687}">
      <dgm:prSet/>
      <dgm:spPr/>
      <dgm:t>
        <a:bodyPr/>
        <a:lstStyle/>
        <a:p>
          <a:endParaRPr lang="en-US"/>
        </a:p>
      </dgm:t>
    </dgm:pt>
    <dgm:pt modelId="{1EDC5891-882C-4298-A851-07919750799D}" type="sibTrans" cxnId="{25BF0D28-3436-4C3F-B6B5-79C40F506687}">
      <dgm:prSet/>
      <dgm:spPr/>
      <dgm:t>
        <a:bodyPr/>
        <a:lstStyle/>
        <a:p>
          <a:endParaRPr lang="en-US"/>
        </a:p>
      </dgm:t>
    </dgm:pt>
    <dgm:pt modelId="{22A2AB2F-B62A-4A23-8709-E5A417DB0CA5}">
      <dgm:prSet phldrT="[Text]"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20432885-1B3E-4D13-86D2-B8CF20DA6222}" type="parTrans" cxnId="{49FB8F3E-6E22-4531-9617-648E4355EC2E}">
      <dgm:prSet/>
      <dgm:spPr/>
      <dgm:t>
        <a:bodyPr/>
        <a:lstStyle/>
        <a:p>
          <a:endParaRPr lang="en-US"/>
        </a:p>
      </dgm:t>
    </dgm:pt>
    <dgm:pt modelId="{6E049388-675A-4270-9C4D-898E5F959A7A}" type="sibTrans" cxnId="{49FB8F3E-6E22-4531-9617-648E4355EC2E}">
      <dgm:prSet/>
      <dgm:spPr/>
      <dgm:t>
        <a:bodyPr/>
        <a:lstStyle/>
        <a:p>
          <a:endParaRPr lang="en-US"/>
        </a:p>
      </dgm:t>
    </dgm:pt>
    <dgm:pt modelId="{98F33260-0A81-4851-B512-F4EB4CDD53A7}">
      <dgm:prSet phldrT="[Text]" custT="1"/>
      <dgm:spPr>
        <a:blipFill>
          <a:blip xmlns:r="http://schemas.openxmlformats.org/officeDocument/2006/relationships" r:embed="rId3"/>
          <a:stretch>
            <a:fillRect t="-6250" b="-13125"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5EC16DC6-3D02-4781-A2AE-600BF5C30376}" type="parTrans" cxnId="{F656AD30-6B15-4D4D-B83E-66EABCFF1126}">
      <dgm:prSet/>
      <dgm:spPr/>
      <dgm:t>
        <a:bodyPr/>
        <a:lstStyle/>
        <a:p>
          <a:endParaRPr lang="en-US"/>
        </a:p>
      </dgm:t>
    </dgm:pt>
    <dgm:pt modelId="{0917B9DF-057B-41CD-A645-8515586136D7}" type="sibTrans" cxnId="{F656AD30-6B15-4D4D-B83E-66EABCFF1126}">
      <dgm:prSet/>
      <dgm:spPr/>
      <dgm:t>
        <a:bodyPr/>
        <a:lstStyle/>
        <a:p>
          <a:endParaRPr lang="en-US"/>
        </a:p>
      </dgm:t>
    </dgm:pt>
    <dgm:pt modelId="{FB61FE9A-316B-4EF3-85F0-D57C68CA0E2A}" type="pres">
      <dgm:prSet presAssocID="{8E32BCCB-4F1C-4634-B1AB-0AD9949CC0B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74FA050-F078-4D22-832E-C2FB7FD0DD5B}" type="pres">
      <dgm:prSet presAssocID="{347469E8-1893-424C-A7EC-397DB0D41C19}" presName="centerShape" presStyleLbl="node0" presStyleIdx="0" presStyleCnt="1"/>
      <dgm:spPr/>
    </dgm:pt>
    <dgm:pt modelId="{F869C35A-7DD1-44B0-A73F-4511224BA222}" type="pres">
      <dgm:prSet presAssocID="{1C393DDB-D477-4FAA-ADDD-0BE1873C70F5}" presName="parTrans" presStyleLbl="bgSibTrans2D1" presStyleIdx="0" presStyleCnt="3" custScaleX="103318" custScaleY="100128" custLinFactNeighborX="-4402" custLinFactNeighborY="80559"/>
      <dgm:spPr/>
    </dgm:pt>
    <dgm:pt modelId="{EE28960A-A473-40E0-8B36-E9A87A8F4FC5}" type="pres">
      <dgm:prSet presAssocID="{2684128D-540F-4288-A20E-F8A4CB6B602A}" presName="node" presStyleLbl="node1" presStyleIdx="0" presStyleCnt="3" custScaleX="161598" custScaleY="52510" custRadScaleRad="96621" custRadScaleInc="-95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B0F77-03DC-4A2A-8B45-5BA47736EB63}" type="pres">
      <dgm:prSet presAssocID="{20432885-1B3E-4D13-86D2-B8CF20DA6222}" presName="parTrans" presStyleLbl="bgSibTrans2D1" presStyleIdx="1" presStyleCnt="3" custScaleX="114542"/>
      <dgm:spPr/>
    </dgm:pt>
    <dgm:pt modelId="{84608DF9-AF12-4E89-BF9D-FF9009D780B2}" type="pres">
      <dgm:prSet presAssocID="{22A2AB2F-B62A-4A23-8709-E5A417DB0CA5}" presName="node" presStyleLbl="node1" presStyleIdx="1" presStyleCnt="3" custScaleX="143673" custScaleY="62637" custRadScaleRad="90845" custRadScaleInc="10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3538B-0D79-4B42-836D-BEAAF1F05524}" type="pres">
      <dgm:prSet presAssocID="{5EC16DC6-3D02-4781-A2AE-600BF5C30376}" presName="parTrans" presStyleLbl="bgSibTrans2D1" presStyleIdx="2" presStyleCnt="3" custLinFactNeighborX="4461" custLinFactNeighborY="87441"/>
      <dgm:spPr/>
    </dgm:pt>
    <dgm:pt modelId="{84475414-71F3-49B5-A902-69F449C8E389}" type="pres">
      <dgm:prSet presAssocID="{98F33260-0A81-4851-B512-F4EB4CDD53A7}" presName="node" presStyleLbl="node1" presStyleIdx="2" presStyleCnt="3" custScaleX="130694" custScaleY="50450" custRadScaleRad="96039" custRadScaleInc="65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56AD30-6B15-4D4D-B83E-66EABCFF1126}" srcId="{347469E8-1893-424C-A7EC-397DB0D41C19}" destId="{98F33260-0A81-4851-B512-F4EB4CDD53A7}" srcOrd="2" destOrd="0" parTransId="{5EC16DC6-3D02-4781-A2AE-600BF5C30376}" sibTransId="{0917B9DF-057B-41CD-A645-8515586136D7}"/>
    <dgm:cxn modelId="{77B8A2A8-5010-4912-918E-FB0403CAE67A}" type="presOf" srcId="{20432885-1B3E-4D13-86D2-B8CF20DA6222}" destId="{9FAB0F77-03DC-4A2A-8B45-5BA47736EB63}" srcOrd="0" destOrd="0" presId="urn:microsoft.com/office/officeart/2005/8/layout/radial4"/>
    <dgm:cxn modelId="{08BF65E3-AF60-4BBB-A7DF-7FA97CAF9B48}" type="presOf" srcId="{347469E8-1893-424C-A7EC-397DB0D41C19}" destId="{674FA050-F078-4D22-832E-C2FB7FD0DD5B}" srcOrd="0" destOrd="0" presId="urn:microsoft.com/office/officeart/2005/8/layout/radial4"/>
    <dgm:cxn modelId="{4C0447EA-9DF5-48B2-9F35-26C06882D6BB}" type="presOf" srcId="{22A2AB2F-B62A-4A23-8709-E5A417DB0CA5}" destId="{84608DF9-AF12-4E89-BF9D-FF9009D780B2}" srcOrd="0" destOrd="0" presId="urn:microsoft.com/office/officeart/2005/8/layout/radial4"/>
    <dgm:cxn modelId="{49FB8F3E-6E22-4531-9617-648E4355EC2E}" srcId="{347469E8-1893-424C-A7EC-397DB0D41C19}" destId="{22A2AB2F-B62A-4A23-8709-E5A417DB0CA5}" srcOrd="1" destOrd="0" parTransId="{20432885-1B3E-4D13-86D2-B8CF20DA6222}" sibTransId="{6E049388-675A-4270-9C4D-898E5F959A7A}"/>
    <dgm:cxn modelId="{3B9D2BFD-C285-4BCA-9920-5E9CA721F229}" type="presOf" srcId="{5EC16DC6-3D02-4781-A2AE-600BF5C30376}" destId="{0F03538B-0D79-4B42-836D-BEAAF1F05524}" srcOrd="0" destOrd="0" presId="urn:microsoft.com/office/officeart/2005/8/layout/radial4"/>
    <dgm:cxn modelId="{05608A18-F304-4C35-912F-CD619ED5EA72}" type="presOf" srcId="{2684128D-540F-4288-A20E-F8A4CB6B602A}" destId="{EE28960A-A473-40E0-8B36-E9A87A8F4FC5}" srcOrd="0" destOrd="0" presId="urn:microsoft.com/office/officeart/2005/8/layout/radial4"/>
    <dgm:cxn modelId="{29512838-DD69-48AD-A1F5-6F438EF6CB41}" srcId="{8E32BCCB-4F1C-4634-B1AB-0AD9949CC0BF}" destId="{347469E8-1893-424C-A7EC-397DB0D41C19}" srcOrd="0" destOrd="0" parTransId="{D00AF572-576E-4FBF-A057-7FE9718259F7}" sibTransId="{D325FEB7-FD9C-4807-9418-F65DE7280453}"/>
    <dgm:cxn modelId="{12442A62-28C8-4AD9-AF20-37F7D4D93B94}" type="presOf" srcId="{98F33260-0A81-4851-B512-F4EB4CDD53A7}" destId="{84475414-71F3-49B5-A902-69F449C8E389}" srcOrd="0" destOrd="0" presId="urn:microsoft.com/office/officeart/2005/8/layout/radial4"/>
    <dgm:cxn modelId="{F54FFB05-52DD-460C-A864-490FD4FCF95F}" type="presOf" srcId="{8E32BCCB-4F1C-4634-B1AB-0AD9949CC0BF}" destId="{FB61FE9A-316B-4EF3-85F0-D57C68CA0E2A}" srcOrd="0" destOrd="0" presId="urn:microsoft.com/office/officeart/2005/8/layout/radial4"/>
    <dgm:cxn modelId="{25BF0D28-3436-4C3F-B6B5-79C40F506687}" srcId="{347469E8-1893-424C-A7EC-397DB0D41C19}" destId="{2684128D-540F-4288-A20E-F8A4CB6B602A}" srcOrd="0" destOrd="0" parTransId="{1C393DDB-D477-4FAA-ADDD-0BE1873C70F5}" sibTransId="{1EDC5891-882C-4298-A851-07919750799D}"/>
    <dgm:cxn modelId="{1A147307-1BE4-4D74-809F-32CD7AA7A77A}" type="presOf" srcId="{1C393DDB-D477-4FAA-ADDD-0BE1873C70F5}" destId="{F869C35A-7DD1-44B0-A73F-4511224BA222}" srcOrd="0" destOrd="0" presId="urn:microsoft.com/office/officeart/2005/8/layout/radial4"/>
    <dgm:cxn modelId="{D1D03031-C532-4750-821D-841F0851EB03}" type="presParOf" srcId="{FB61FE9A-316B-4EF3-85F0-D57C68CA0E2A}" destId="{674FA050-F078-4D22-832E-C2FB7FD0DD5B}" srcOrd="0" destOrd="0" presId="urn:microsoft.com/office/officeart/2005/8/layout/radial4"/>
    <dgm:cxn modelId="{5CEF76B2-5DDF-404B-9C13-7D3034017F53}" type="presParOf" srcId="{FB61FE9A-316B-4EF3-85F0-D57C68CA0E2A}" destId="{F869C35A-7DD1-44B0-A73F-4511224BA222}" srcOrd="1" destOrd="0" presId="urn:microsoft.com/office/officeart/2005/8/layout/radial4"/>
    <dgm:cxn modelId="{A46CE346-D0AE-46EB-B5EE-355787C454DB}" type="presParOf" srcId="{FB61FE9A-316B-4EF3-85F0-D57C68CA0E2A}" destId="{EE28960A-A473-40E0-8B36-E9A87A8F4FC5}" srcOrd="2" destOrd="0" presId="urn:microsoft.com/office/officeart/2005/8/layout/radial4"/>
    <dgm:cxn modelId="{8E380526-2BAE-493C-9DA6-D5944775883B}" type="presParOf" srcId="{FB61FE9A-316B-4EF3-85F0-D57C68CA0E2A}" destId="{9FAB0F77-03DC-4A2A-8B45-5BA47736EB63}" srcOrd="3" destOrd="0" presId="urn:microsoft.com/office/officeart/2005/8/layout/radial4"/>
    <dgm:cxn modelId="{7FD831F8-5231-48D8-A03C-C162EB2B1075}" type="presParOf" srcId="{FB61FE9A-316B-4EF3-85F0-D57C68CA0E2A}" destId="{84608DF9-AF12-4E89-BF9D-FF9009D780B2}" srcOrd="4" destOrd="0" presId="urn:microsoft.com/office/officeart/2005/8/layout/radial4"/>
    <dgm:cxn modelId="{3C5A24E4-5010-4056-8B2F-8F5672E32160}" type="presParOf" srcId="{FB61FE9A-316B-4EF3-85F0-D57C68CA0E2A}" destId="{0F03538B-0D79-4B42-836D-BEAAF1F05524}" srcOrd="5" destOrd="0" presId="urn:microsoft.com/office/officeart/2005/8/layout/radial4"/>
    <dgm:cxn modelId="{5D0D38EB-262B-4828-81A3-9A3DB633F3C7}" type="presParOf" srcId="{FB61FE9A-316B-4EF3-85F0-D57C68CA0E2A}" destId="{84475414-71F3-49B5-A902-69F449C8E38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36794B-7F55-403C-B286-0310869C439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DF48DE60-F05A-4E6A-8343-810E7EA6DF7D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m:oMathPara>
              </a14:m>
              <a:endParaRPr lang="en-US" dirty="0"/>
            </a:p>
          </dgm:t>
        </dgm:pt>
      </mc:Choice>
      <mc:Fallback xmlns="">
        <dgm:pt modelId="{DF48DE60-F05A-4E6A-8343-810E7EA6DF7D}">
          <dgm:prSet phldrT="[Text]"/>
          <dgm:spPr/>
          <dgm:t>
            <a:bodyPr/>
            <a:lstStyle/>
            <a:p>
              <a:r>
                <a:rPr lang="en-IN" b="0" i="0" smtClean="0">
                  <a:latin typeface="Cambria Math" panose="02040503050406030204" pitchFamily="18" charset="0"/>
                </a:rPr>
                <a:t>𝑓(𝑥)</a:t>
              </a:r>
              <a:endParaRPr lang="en-US" dirty="0"/>
            </a:p>
          </dgm:t>
        </dgm:pt>
      </mc:Fallback>
    </mc:AlternateContent>
    <dgm:pt modelId="{B80881F6-BC07-4BC5-A5E4-5B49701370D3}" type="parTrans" cxnId="{CEA4059C-C58D-47B7-BD11-7EAD597E1F6A}">
      <dgm:prSet/>
      <dgm:spPr/>
      <dgm:t>
        <a:bodyPr/>
        <a:lstStyle/>
        <a:p>
          <a:endParaRPr lang="en-US"/>
        </a:p>
      </dgm:t>
    </dgm:pt>
    <dgm:pt modelId="{231EE581-CEF7-49B2-A020-8CB248186255}" type="sibTrans" cxnId="{CEA4059C-C58D-47B7-BD11-7EAD597E1F6A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1CE03E4-1497-4F9D-B16A-C7C3CBB3395E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sSub>
                    <m:sSubPr>
                      <m:ctrlPr>
                        <a:rPr lang="en-IN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𝑓</m:t>
                      </m:r>
                    </m:e>
                    <m: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</m:oMath>
              </a14:m>
              <a:r>
                <a:rPr lang="en-US" dirty="0" smtClean="0"/>
                <a:t> if </a:t>
              </a:r>
              <a14:m>
                <m:oMath xmlns:m="http://schemas.openxmlformats.org/officeDocument/2006/math">
                  <m:d>
                    <m:dPr>
                      <m:begChr m:val="|"/>
                      <m:endChr m:val="|"/>
                      <m:ctrlPr>
                        <a:rPr lang="en-IN" b="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 lang="en-IN" b="0" i="1" smtClean="0">
                      <a:latin typeface="Cambria Math" panose="02040503050406030204" pitchFamily="18" charset="0"/>
                    </a:rPr>
                    <m:t>=0</m:t>
                  </m:r>
                </m:oMath>
              </a14:m>
              <a:endParaRPr lang="en-US" dirty="0"/>
            </a:p>
          </dgm:t>
        </dgm:pt>
      </mc:Choice>
      <mc:Fallback xmlns="">
        <dgm:pt modelId="{91CE03E4-1497-4F9D-B16A-C7C3CBB3395E}">
          <dgm:prSet phldrT="[Text]"/>
          <dgm:spPr/>
          <dgm:t>
            <a:bodyPr/>
            <a:lstStyle/>
            <a:p>
              <a:r>
                <a:rPr lang="en-IN" b="0" i="0" smtClean="0">
                  <a:latin typeface="Cambria Math" panose="02040503050406030204" pitchFamily="18" charset="0"/>
                </a:rPr>
                <a:t>𝑓_</a:t>
              </a:r>
              <a:r>
                <a:rPr lang="en-IN" b="0" i="0" smtClean="0">
                  <a:latin typeface="Cambria Math" panose="02040503050406030204" pitchFamily="18" charset="0"/>
                </a:rPr>
                <a:t>0</a:t>
              </a:r>
              <a:r>
                <a:rPr lang="en-US" dirty="0" smtClean="0"/>
                <a:t> if </a:t>
              </a:r>
              <a:r>
                <a:rPr lang="en-IN" b="0" i="0" smtClean="0">
                  <a:latin typeface="Cambria Math" panose="02040503050406030204" pitchFamily="18" charset="0"/>
                </a:rPr>
                <a:t>|𝑥|=0</a:t>
              </a:r>
              <a:endParaRPr lang="en-US" dirty="0"/>
            </a:p>
          </dgm:t>
        </dgm:pt>
      </mc:Fallback>
    </mc:AlternateContent>
    <dgm:pt modelId="{576656D2-62A2-4F5A-BE64-5C66723ECEBB}" type="parTrans" cxnId="{52F19C74-D05C-4374-98F5-F25CA58B08F0}">
      <dgm:prSet/>
      <dgm:spPr/>
      <dgm:t>
        <a:bodyPr/>
        <a:lstStyle/>
        <a:p>
          <a:endParaRPr lang="en-US"/>
        </a:p>
      </dgm:t>
    </dgm:pt>
    <dgm:pt modelId="{EBD6F558-25A6-40D4-864F-97AE0C1C45A9}" type="sibTrans" cxnId="{52F19C74-D05C-4374-98F5-F25CA58B08F0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6D51507-12B2-481F-B3FD-528D15AA7141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sSub>
                    <m:sSubPr>
                      <m:ctrlPr>
                        <a:rPr lang="en-IN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𝑓</m:t>
                      </m:r>
                    </m:e>
                    <m: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a14:m>
              <a:r>
                <a:rPr lang="en-US" dirty="0" smtClean="0"/>
                <a:t> if </a:t>
              </a:r>
              <a14:m>
                <m:oMath xmlns:m="http://schemas.openxmlformats.org/officeDocument/2006/math">
                  <m:d>
                    <m:dPr>
                      <m:begChr m:val="|"/>
                      <m:endChr m:val="|"/>
                      <m:ctrlPr>
                        <a:rPr lang="en-IN" b="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 lang="en-IN" b="0" i="1" smtClean="0">
                      <a:latin typeface="Cambria Math" panose="02040503050406030204" pitchFamily="18" charset="0"/>
                    </a:rPr>
                    <m:t>=1</m:t>
                  </m:r>
                </m:oMath>
              </a14:m>
              <a:endParaRPr lang="en-US" dirty="0"/>
            </a:p>
          </dgm:t>
        </dgm:pt>
      </mc:Choice>
      <mc:Fallback xmlns="">
        <dgm:pt modelId="{A6D51507-12B2-481F-B3FD-528D15AA7141}">
          <dgm:prSet phldrT="[Text]"/>
          <dgm:spPr/>
          <dgm:t>
            <a:bodyPr/>
            <a:lstStyle/>
            <a:p>
              <a:r>
                <a:rPr lang="en-IN" b="0" i="0" smtClean="0">
                  <a:latin typeface="Cambria Math" panose="02040503050406030204" pitchFamily="18" charset="0"/>
                </a:rPr>
                <a:t>𝑓_</a:t>
              </a:r>
              <a:r>
                <a:rPr lang="en-IN" b="0" i="0" smtClean="0">
                  <a:latin typeface="Cambria Math" panose="02040503050406030204" pitchFamily="18" charset="0"/>
                </a:rPr>
                <a:t>1</a:t>
              </a:r>
              <a:r>
                <a:rPr lang="en-US" dirty="0" smtClean="0"/>
                <a:t> if </a:t>
              </a:r>
              <a:r>
                <a:rPr lang="en-IN" b="0" i="0" smtClean="0">
                  <a:latin typeface="Cambria Math" panose="02040503050406030204" pitchFamily="18" charset="0"/>
                </a:rPr>
                <a:t>|𝑥|=1</a:t>
              </a:r>
              <a:endParaRPr lang="en-US" dirty="0"/>
            </a:p>
          </dgm:t>
        </dgm:pt>
      </mc:Fallback>
    </mc:AlternateContent>
    <dgm:pt modelId="{5BEA55D6-DEA2-4504-9379-C12600AE5ECF}" type="parTrans" cxnId="{3C1B4A56-FA5C-4FC5-B5FB-BDEA1E0D0EDC}">
      <dgm:prSet/>
      <dgm:spPr/>
      <dgm:t>
        <a:bodyPr/>
        <a:lstStyle/>
        <a:p>
          <a:endParaRPr lang="en-US"/>
        </a:p>
      </dgm:t>
    </dgm:pt>
    <dgm:pt modelId="{13DC154C-F9EF-4672-A459-C403B37C4D34}" type="sibTrans" cxnId="{3C1B4A56-FA5C-4FC5-B5FB-BDEA1E0D0EDC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C3400A3A-4D04-4ABD-B189-58812C58BE6E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⋮</m:t>
                    </m:r>
                  </m:oMath>
                </m:oMathPara>
              </a14:m>
              <a:endParaRPr lang="en-US" dirty="0"/>
            </a:p>
          </dgm:t>
        </dgm:pt>
      </mc:Choice>
      <mc:Fallback xmlns="">
        <dgm:pt modelId="{C3400A3A-4D04-4ABD-B189-58812C58BE6E}">
          <dgm:prSet phldrT="[Text]"/>
          <dgm:spPr/>
          <dgm:t>
            <a:bodyPr/>
            <a:lstStyle/>
            <a:p>
              <a:r>
                <a:rPr lang="en-IN" b="0" i="0" smtClean="0">
                  <a:latin typeface="Cambria Math" panose="02040503050406030204" pitchFamily="18" charset="0"/>
                </a:rPr>
                <a:t>⋮</a:t>
              </a:r>
              <a:endParaRPr lang="en-US" dirty="0"/>
            </a:p>
          </dgm:t>
        </dgm:pt>
      </mc:Fallback>
    </mc:AlternateContent>
    <dgm:pt modelId="{55A0E6FA-6531-4DE1-B0E1-0134ACDFFCB0}" type="parTrans" cxnId="{F0413A0F-0B75-4C06-A4C8-72B874A40657}">
      <dgm:prSet/>
      <dgm:spPr/>
      <dgm:t>
        <a:bodyPr/>
        <a:lstStyle/>
        <a:p>
          <a:endParaRPr lang="en-US"/>
        </a:p>
      </dgm:t>
    </dgm:pt>
    <dgm:pt modelId="{94600D2D-F49B-4F19-8F0D-AAB2C17D0DFF}" type="sibTrans" cxnId="{F0413A0F-0B75-4C06-A4C8-72B874A40657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100446AE-21FA-4DF8-84D5-82E00A681490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sSub>
                    <m:sSubPr>
                      <m:ctrlPr>
                        <a:rPr lang="en-IN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𝑓</m:t>
                      </m:r>
                    </m:e>
                    <m: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𝑛</m:t>
                      </m:r>
                    </m:sub>
                  </m:sSub>
                </m:oMath>
              </a14:m>
              <a:r>
                <a:rPr lang="en-US" dirty="0" smtClean="0"/>
                <a:t> if </a:t>
              </a:r>
              <a14:m>
                <m:oMath xmlns:m="http://schemas.openxmlformats.org/officeDocument/2006/math">
                  <m:d>
                    <m:dPr>
                      <m:begChr m:val="|"/>
                      <m:endChr m:val="|"/>
                      <m:ctrlPr>
                        <a:rPr lang="en-IN" b="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 lang="en-IN" b="0" i="1" smtClean="0">
                      <a:latin typeface="Cambria Math" panose="02040503050406030204" pitchFamily="18" charset="0"/>
                    </a:rPr>
                    <m:t>=</m:t>
                  </m:r>
                  <m:r>
                    <a:rPr lang="en-IN" b="0" i="1" smtClean="0">
                      <a:latin typeface="Cambria Math" panose="02040503050406030204" pitchFamily="18" charset="0"/>
                    </a:rPr>
                    <m:t>𝑛</m:t>
                  </m:r>
                </m:oMath>
              </a14:m>
              <a:endParaRPr lang="en-US" dirty="0"/>
            </a:p>
          </dgm:t>
        </dgm:pt>
      </mc:Choice>
      <mc:Fallback xmlns="">
        <dgm:pt modelId="{100446AE-21FA-4DF8-84D5-82E00A681490}">
          <dgm:prSet phldrT="[Text]"/>
          <dgm:spPr/>
          <dgm:t>
            <a:bodyPr/>
            <a:lstStyle/>
            <a:p>
              <a:r>
                <a:rPr lang="en-IN" b="0" i="0" smtClean="0">
                  <a:latin typeface="Cambria Math" panose="02040503050406030204" pitchFamily="18" charset="0"/>
                </a:rPr>
                <a:t>𝑓_</a:t>
              </a:r>
              <a:r>
                <a:rPr lang="en-IN" b="0" i="0" smtClean="0">
                  <a:latin typeface="Cambria Math" panose="02040503050406030204" pitchFamily="18" charset="0"/>
                </a:rPr>
                <a:t>𝑛</a:t>
              </a:r>
              <a:r>
                <a:rPr lang="en-US" dirty="0" smtClean="0"/>
                <a:t> if </a:t>
              </a:r>
              <a:r>
                <a:rPr lang="en-IN" b="0" i="0" smtClean="0">
                  <a:latin typeface="Cambria Math" panose="02040503050406030204" pitchFamily="18" charset="0"/>
                </a:rPr>
                <a:t>|𝑥|=𝑛</a:t>
              </a:r>
              <a:endParaRPr lang="en-US" dirty="0"/>
            </a:p>
          </dgm:t>
        </dgm:pt>
      </mc:Fallback>
    </mc:AlternateContent>
    <dgm:pt modelId="{191CFCEB-778E-4086-8492-46603EDC0C57}" type="parTrans" cxnId="{029A8DD6-5C0B-44B2-8B00-9ED29C519C96}">
      <dgm:prSet/>
      <dgm:spPr/>
      <dgm:t>
        <a:bodyPr/>
        <a:lstStyle/>
        <a:p>
          <a:endParaRPr lang="en-US"/>
        </a:p>
      </dgm:t>
    </dgm:pt>
    <dgm:pt modelId="{CE8D6625-467C-4C9D-992B-61912275D658}" type="sibTrans" cxnId="{029A8DD6-5C0B-44B2-8B00-9ED29C519C96}">
      <dgm:prSet/>
      <dgm:spPr/>
      <dgm:t>
        <a:bodyPr/>
        <a:lstStyle/>
        <a:p>
          <a:endParaRPr lang="en-US"/>
        </a:p>
      </dgm:t>
    </dgm:pt>
    <dgm:pt modelId="{A9C8E13A-21CE-4028-B2D1-3FD1EA77C435}" type="pres">
      <dgm:prSet presAssocID="{5336794B-7F55-403C-B286-0310869C439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A1970A-19B4-4074-9767-2D206D729ED7}" type="pres">
      <dgm:prSet presAssocID="{DF48DE60-F05A-4E6A-8343-810E7EA6DF7D}" presName="root1" presStyleCnt="0"/>
      <dgm:spPr/>
    </dgm:pt>
    <dgm:pt modelId="{EA8338A9-A2B7-402A-B4A6-451C5E51F03C}" type="pres">
      <dgm:prSet presAssocID="{DF48DE60-F05A-4E6A-8343-810E7EA6DF7D}" presName="LevelOneTextNode" presStyleLbl="node0" presStyleIdx="0" presStyleCnt="1" custAng="5400000" custScaleY="305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3EA44A-0127-454A-AE4A-D936AAB5EDD3}" type="pres">
      <dgm:prSet presAssocID="{DF48DE60-F05A-4E6A-8343-810E7EA6DF7D}" presName="level2hierChild" presStyleCnt="0"/>
      <dgm:spPr/>
    </dgm:pt>
    <dgm:pt modelId="{EEBBE5DF-38DE-4BAD-B75A-3D9BE8649123}" type="pres">
      <dgm:prSet presAssocID="{576656D2-62A2-4F5A-BE64-5C66723ECEBB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9A1F9ED0-0545-4D47-B698-8AC98F02F678}" type="pres">
      <dgm:prSet presAssocID="{576656D2-62A2-4F5A-BE64-5C66723ECEBB}" presName="connTx" presStyleLbl="parChTrans1D2" presStyleIdx="0" presStyleCnt="4"/>
      <dgm:spPr/>
      <dgm:t>
        <a:bodyPr/>
        <a:lstStyle/>
        <a:p>
          <a:endParaRPr lang="en-US"/>
        </a:p>
      </dgm:t>
    </dgm:pt>
    <dgm:pt modelId="{B4DD75DC-46FB-431F-9CB5-446F7432177F}" type="pres">
      <dgm:prSet presAssocID="{91CE03E4-1497-4F9D-B16A-C7C3CBB3395E}" presName="root2" presStyleCnt="0"/>
      <dgm:spPr/>
    </dgm:pt>
    <dgm:pt modelId="{0DC08C96-C531-4345-B229-D94026EB0FDA}" type="pres">
      <dgm:prSet presAssocID="{91CE03E4-1497-4F9D-B16A-C7C3CBB3395E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730FA6-E058-4ABE-894F-ACFD3D8C752F}" type="pres">
      <dgm:prSet presAssocID="{91CE03E4-1497-4F9D-B16A-C7C3CBB3395E}" presName="level3hierChild" presStyleCnt="0"/>
      <dgm:spPr/>
    </dgm:pt>
    <dgm:pt modelId="{F7E02CF4-9FCA-4ADA-BF71-A36E940D5D94}" type="pres">
      <dgm:prSet presAssocID="{5BEA55D6-DEA2-4504-9379-C12600AE5ECF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74B15BAD-7BAB-419C-8180-50D21E11E98C}" type="pres">
      <dgm:prSet presAssocID="{5BEA55D6-DEA2-4504-9379-C12600AE5ECF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56E4628-8E09-4BEC-8689-E497188768C4}" type="pres">
      <dgm:prSet presAssocID="{A6D51507-12B2-481F-B3FD-528D15AA7141}" presName="root2" presStyleCnt="0"/>
      <dgm:spPr/>
    </dgm:pt>
    <dgm:pt modelId="{BFEE11C7-B001-4AE0-99F6-DDB0E3E5B81E}" type="pres">
      <dgm:prSet presAssocID="{A6D51507-12B2-481F-B3FD-528D15AA7141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A03524-1E8F-4C60-90FB-66225A4B200F}" type="pres">
      <dgm:prSet presAssocID="{A6D51507-12B2-481F-B3FD-528D15AA7141}" presName="level3hierChild" presStyleCnt="0"/>
      <dgm:spPr/>
    </dgm:pt>
    <dgm:pt modelId="{D6DBCA5F-51F1-49CF-AA4A-4FBB2826710A}" type="pres">
      <dgm:prSet presAssocID="{55A0E6FA-6531-4DE1-B0E1-0134ACDFFCB0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0B82BD62-4885-4B91-9DE8-2182F184F453}" type="pres">
      <dgm:prSet presAssocID="{55A0E6FA-6531-4DE1-B0E1-0134ACDFFCB0}" presName="connTx" presStyleLbl="parChTrans1D2" presStyleIdx="2" presStyleCnt="4"/>
      <dgm:spPr/>
      <dgm:t>
        <a:bodyPr/>
        <a:lstStyle/>
        <a:p>
          <a:endParaRPr lang="en-US"/>
        </a:p>
      </dgm:t>
    </dgm:pt>
    <dgm:pt modelId="{0D120A05-0680-4183-A9C2-8BA0F5FE6516}" type="pres">
      <dgm:prSet presAssocID="{C3400A3A-4D04-4ABD-B189-58812C58BE6E}" presName="root2" presStyleCnt="0"/>
      <dgm:spPr/>
    </dgm:pt>
    <dgm:pt modelId="{356D9FBD-D24A-4473-8BD1-A83792A68AB6}" type="pres">
      <dgm:prSet presAssocID="{C3400A3A-4D04-4ABD-B189-58812C58BE6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152172-5EF4-4508-B619-CAEA33290EA6}" type="pres">
      <dgm:prSet presAssocID="{C3400A3A-4D04-4ABD-B189-58812C58BE6E}" presName="level3hierChild" presStyleCnt="0"/>
      <dgm:spPr/>
    </dgm:pt>
    <dgm:pt modelId="{64735FF8-3094-4395-B116-F129E7FA7DDC}" type="pres">
      <dgm:prSet presAssocID="{191CFCEB-778E-4086-8492-46603EDC0C57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1F71FE2A-D482-44DB-95DC-959C5921B900}" type="pres">
      <dgm:prSet presAssocID="{191CFCEB-778E-4086-8492-46603EDC0C57}" presName="connTx" presStyleLbl="parChTrans1D2" presStyleIdx="3" presStyleCnt="4"/>
      <dgm:spPr/>
      <dgm:t>
        <a:bodyPr/>
        <a:lstStyle/>
        <a:p>
          <a:endParaRPr lang="en-US"/>
        </a:p>
      </dgm:t>
    </dgm:pt>
    <dgm:pt modelId="{50D32D31-FCB9-4FFA-B9AB-1BD99F79B775}" type="pres">
      <dgm:prSet presAssocID="{100446AE-21FA-4DF8-84D5-82E00A681490}" presName="root2" presStyleCnt="0"/>
      <dgm:spPr/>
    </dgm:pt>
    <dgm:pt modelId="{C8EF1041-2F3B-4058-98AA-70EAD1402EA0}" type="pres">
      <dgm:prSet presAssocID="{100446AE-21FA-4DF8-84D5-82E00A681490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EDCF8F-A35A-4C4F-AB69-4792AD7D998E}" type="pres">
      <dgm:prSet presAssocID="{100446AE-21FA-4DF8-84D5-82E00A681490}" presName="level3hierChild" presStyleCnt="0"/>
      <dgm:spPr/>
    </dgm:pt>
  </dgm:ptLst>
  <dgm:cxnLst>
    <dgm:cxn modelId="{90110467-66FC-465D-BDF8-A2BB132EB2E1}" type="presOf" srcId="{100446AE-21FA-4DF8-84D5-82E00A681490}" destId="{C8EF1041-2F3B-4058-98AA-70EAD1402EA0}" srcOrd="0" destOrd="0" presId="urn:microsoft.com/office/officeart/2008/layout/HorizontalMultiLevelHierarchy"/>
    <dgm:cxn modelId="{3A48D95F-627B-431D-9BAE-ADFFF80C3E84}" type="presOf" srcId="{A6D51507-12B2-481F-B3FD-528D15AA7141}" destId="{BFEE11C7-B001-4AE0-99F6-DDB0E3E5B81E}" srcOrd="0" destOrd="0" presId="urn:microsoft.com/office/officeart/2008/layout/HorizontalMultiLevelHierarchy"/>
    <dgm:cxn modelId="{F0413A0F-0B75-4C06-A4C8-72B874A40657}" srcId="{DF48DE60-F05A-4E6A-8343-810E7EA6DF7D}" destId="{C3400A3A-4D04-4ABD-B189-58812C58BE6E}" srcOrd="2" destOrd="0" parTransId="{55A0E6FA-6531-4DE1-B0E1-0134ACDFFCB0}" sibTransId="{94600D2D-F49B-4F19-8F0D-AAB2C17D0DFF}"/>
    <dgm:cxn modelId="{E486F617-AAE1-4EFD-B104-15180ADA0449}" type="presOf" srcId="{5336794B-7F55-403C-B286-0310869C4393}" destId="{A9C8E13A-21CE-4028-B2D1-3FD1EA77C435}" srcOrd="0" destOrd="0" presId="urn:microsoft.com/office/officeart/2008/layout/HorizontalMultiLevelHierarchy"/>
    <dgm:cxn modelId="{893D172D-6F59-4BCC-93C4-B102ACC5716A}" type="presOf" srcId="{5BEA55D6-DEA2-4504-9379-C12600AE5ECF}" destId="{F7E02CF4-9FCA-4ADA-BF71-A36E940D5D94}" srcOrd="0" destOrd="0" presId="urn:microsoft.com/office/officeart/2008/layout/HorizontalMultiLevelHierarchy"/>
    <dgm:cxn modelId="{CEA4059C-C58D-47B7-BD11-7EAD597E1F6A}" srcId="{5336794B-7F55-403C-B286-0310869C4393}" destId="{DF48DE60-F05A-4E6A-8343-810E7EA6DF7D}" srcOrd="0" destOrd="0" parTransId="{B80881F6-BC07-4BC5-A5E4-5B49701370D3}" sibTransId="{231EE581-CEF7-49B2-A020-8CB248186255}"/>
    <dgm:cxn modelId="{029A8DD6-5C0B-44B2-8B00-9ED29C519C96}" srcId="{DF48DE60-F05A-4E6A-8343-810E7EA6DF7D}" destId="{100446AE-21FA-4DF8-84D5-82E00A681490}" srcOrd="3" destOrd="0" parTransId="{191CFCEB-778E-4086-8492-46603EDC0C57}" sibTransId="{CE8D6625-467C-4C9D-992B-61912275D658}"/>
    <dgm:cxn modelId="{93DABB8B-EF56-474F-8597-5E680645B594}" type="presOf" srcId="{DF48DE60-F05A-4E6A-8343-810E7EA6DF7D}" destId="{EA8338A9-A2B7-402A-B4A6-451C5E51F03C}" srcOrd="0" destOrd="0" presId="urn:microsoft.com/office/officeart/2008/layout/HorizontalMultiLevelHierarchy"/>
    <dgm:cxn modelId="{2BF1AE33-12EA-40EC-9424-84FE852C5F0C}" type="presOf" srcId="{5BEA55D6-DEA2-4504-9379-C12600AE5ECF}" destId="{74B15BAD-7BAB-419C-8180-50D21E11E98C}" srcOrd="1" destOrd="0" presId="urn:microsoft.com/office/officeart/2008/layout/HorizontalMultiLevelHierarchy"/>
    <dgm:cxn modelId="{54BED0DD-E904-4831-BF69-FE9208E0A03A}" type="presOf" srcId="{576656D2-62A2-4F5A-BE64-5C66723ECEBB}" destId="{9A1F9ED0-0545-4D47-B698-8AC98F02F678}" srcOrd="1" destOrd="0" presId="urn:microsoft.com/office/officeart/2008/layout/HorizontalMultiLevelHierarchy"/>
    <dgm:cxn modelId="{E0A15BC0-8E9D-4A8E-9C8F-EF91CF3EEECD}" type="presOf" srcId="{55A0E6FA-6531-4DE1-B0E1-0134ACDFFCB0}" destId="{D6DBCA5F-51F1-49CF-AA4A-4FBB2826710A}" srcOrd="0" destOrd="0" presId="urn:microsoft.com/office/officeart/2008/layout/HorizontalMultiLevelHierarchy"/>
    <dgm:cxn modelId="{35E7ED7F-96FC-4FCA-AC3A-BCFA91479CB5}" type="presOf" srcId="{191CFCEB-778E-4086-8492-46603EDC0C57}" destId="{1F71FE2A-D482-44DB-95DC-959C5921B900}" srcOrd="1" destOrd="0" presId="urn:microsoft.com/office/officeart/2008/layout/HorizontalMultiLevelHierarchy"/>
    <dgm:cxn modelId="{682145AE-4283-4E63-B88B-89546A075F48}" type="presOf" srcId="{576656D2-62A2-4F5A-BE64-5C66723ECEBB}" destId="{EEBBE5DF-38DE-4BAD-B75A-3D9BE8649123}" srcOrd="0" destOrd="0" presId="urn:microsoft.com/office/officeart/2008/layout/HorizontalMultiLevelHierarchy"/>
    <dgm:cxn modelId="{72ED2CA3-D7D6-44EF-8A68-F9E3297A8F15}" type="presOf" srcId="{91CE03E4-1497-4F9D-B16A-C7C3CBB3395E}" destId="{0DC08C96-C531-4345-B229-D94026EB0FDA}" srcOrd="0" destOrd="0" presId="urn:microsoft.com/office/officeart/2008/layout/HorizontalMultiLevelHierarchy"/>
    <dgm:cxn modelId="{52F19C74-D05C-4374-98F5-F25CA58B08F0}" srcId="{DF48DE60-F05A-4E6A-8343-810E7EA6DF7D}" destId="{91CE03E4-1497-4F9D-B16A-C7C3CBB3395E}" srcOrd="0" destOrd="0" parTransId="{576656D2-62A2-4F5A-BE64-5C66723ECEBB}" sibTransId="{EBD6F558-25A6-40D4-864F-97AE0C1C45A9}"/>
    <dgm:cxn modelId="{0F492AC9-8F80-4B15-A0B6-EFA7DFC975FE}" type="presOf" srcId="{55A0E6FA-6531-4DE1-B0E1-0134ACDFFCB0}" destId="{0B82BD62-4885-4B91-9DE8-2182F184F453}" srcOrd="1" destOrd="0" presId="urn:microsoft.com/office/officeart/2008/layout/HorizontalMultiLevelHierarchy"/>
    <dgm:cxn modelId="{9F2B2430-8CEA-48F9-9B5D-ECB2CB214E53}" type="presOf" srcId="{191CFCEB-778E-4086-8492-46603EDC0C57}" destId="{64735FF8-3094-4395-B116-F129E7FA7DDC}" srcOrd="0" destOrd="0" presId="urn:microsoft.com/office/officeart/2008/layout/HorizontalMultiLevelHierarchy"/>
    <dgm:cxn modelId="{3C1B4A56-FA5C-4FC5-B5FB-BDEA1E0D0EDC}" srcId="{DF48DE60-F05A-4E6A-8343-810E7EA6DF7D}" destId="{A6D51507-12B2-481F-B3FD-528D15AA7141}" srcOrd="1" destOrd="0" parTransId="{5BEA55D6-DEA2-4504-9379-C12600AE5ECF}" sibTransId="{13DC154C-F9EF-4672-A459-C403B37C4D34}"/>
    <dgm:cxn modelId="{0DAA1FD7-5D3A-4B46-A1E3-74A7F7CC4306}" type="presOf" srcId="{C3400A3A-4D04-4ABD-B189-58812C58BE6E}" destId="{356D9FBD-D24A-4473-8BD1-A83792A68AB6}" srcOrd="0" destOrd="0" presId="urn:microsoft.com/office/officeart/2008/layout/HorizontalMultiLevelHierarchy"/>
    <dgm:cxn modelId="{90901358-B9FB-4098-B828-85BE1CFC8DB8}" type="presParOf" srcId="{A9C8E13A-21CE-4028-B2D1-3FD1EA77C435}" destId="{4DA1970A-19B4-4074-9767-2D206D729ED7}" srcOrd="0" destOrd="0" presId="urn:microsoft.com/office/officeart/2008/layout/HorizontalMultiLevelHierarchy"/>
    <dgm:cxn modelId="{585F71B1-6CFD-455D-B965-E952608B888B}" type="presParOf" srcId="{4DA1970A-19B4-4074-9767-2D206D729ED7}" destId="{EA8338A9-A2B7-402A-B4A6-451C5E51F03C}" srcOrd="0" destOrd="0" presId="urn:microsoft.com/office/officeart/2008/layout/HorizontalMultiLevelHierarchy"/>
    <dgm:cxn modelId="{2D5B91C7-4A98-4C2E-B5E8-231FE0D168EA}" type="presParOf" srcId="{4DA1970A-19B4-4074-9767-2D206D729ED7}" destId="{EB3EA44A-0127-454A-AE4A-D936AAB5EDD3}" srcOrd="1" destOrd="0" presId="urn:microsoft.com/office/officeart/2008/layout/HorizontalMultiLevelHierarchy"/>
    <dgm:cxn modelId="{EEB1D317-F4D6-4222-A945-90B1C8651D75}" type="presParOf" srcId="{EB3EA44A-0127-454A-AE4A-D936AAB5EDD3}" destId="{EEBBE5DF-38DE-4BAD-B75A-3D9BE8649123}" srcOrd="0" destOrd="0" presId="urn:microsoft.com/office/officeart/2008/layout/HorizontalMultiLevelHierarchy"/>
    <dgm:cxn modelId="{F83E41B4-8D53-408D-A4A8-C15E8CAFFED7}" type="presParOf" srcId="{EEBBE5DF-38DE-4BAD-B75A-3D9BE8649123}" destId="{9A1F9ED0-0545-4D47-B698-8AC98F02F678}" srcOrd="0" destOrd="0" presId="urn:microsoft.com/office/officeart/2008/layout/HorizontalMultiLevelHierarchy"/>
    <dgm:cxn modelId="{8C8973C4-B6F5-422A-87AC-B59A460D91CC}" type="presParOf" srcId="{EB3EA44A-0127-454A-AE4A-D936AAB5EDD3}" destId="{B4DD75DC-46FB-431F-9CB5-446F7432177F}" srcOrd="1" destOrd="0" presId="urn:microsoft.com/office/officeart/2008/layout/HorizontalMultiLevelHierarchy"/>
    <dgm:cxn modelId="{7D0539D9-FD06-4833-9A5B-3A479870F876}" type="presParOf" srcId="{B4DD75DC-46FB-431F-9CB5-446F7432177F}" destId="{0DC08C96-C531-4345-B229-D94026EB0FDA}" srcOrd="0" destOrd="0" presId="urn:microsoft.com/office/officeart/2008/layout/HorizontalMultiLevelHierarchy"/>
    <dgm:cxn modelId="{37175C2F-E96E-4C68-82F9-273B2BA266D6}" type="presParOf" srcId="{B4DD75DC-46FB-431F-9CB5-446F7432177F}" destId="{BF730FA6-E058-4ABE-894F-ACFD3D8C752F}" srcOrd="1" destOrd="0" presId="urn:microsoft.com/office/officeart/2008/layout/HorizontalMultiLevelHierarchy"/>
    <dgm:cxn modelId="{83856D70-C73F-45B5-AF45-1A1D0B4B6025}" type="presParOf" srcId="{EB3EA44A-0127-454A-AE4A-D936AAB5EDD3}" destId="{F7E02CF4-9FCA-4ADA-BF71-A36E940D5D94}" srcOrd="2" destOrd="0" presId="urn:microsoft.com/office/officeart/2008/layout/HorizontalMultiLevelHierarchy"/>
    <dgm:cxn modelId="{684AE85A-5EA7-4447-96FF-773184FD8A55}" type="presParOf" srcId="{F7E02CF4-9FCA-4ADA-BF71-A36E940D5D94}" destId="{74B15BAD-7BAB-419C-8180-50D21E11E98C}" srcOrd="0" destOrd="0" presId="urn:microsoft.com/office/officeart/2008/layout/HorizontalMultiLevelHierarchy"/>
    <dgm:cxn modelId="{50C0BF07-C259-4615-8775-6ED95E1BC8EA}" type="presParOf" srcId="{EB3EA44A-0127-454A-AE4A-D936AAB5EDD3}" destId="{F56E4628-8E09-4BEC-8689-E497188768C4}" srcOrd="3" destOrd="0" presId="urn:microsoft.com/office/officeart/2008/layout/HorizontalMultiLevelHierarchy"/>
    <dgm:cxn modelId="{6BC7E97E-7A59-4926-BFA6-4B725AFF0BC6}" type="presParOf" srcId="{F56E4628-8E09-4BEC-8689-E497188768C4}" destId="{BFEE11C7-B001-4AE0-99F6-DDB0E3E5B81E}" srcOrd="0" destOrd="0" presId="urn:microsoft.com/office/officeart/2008/layout/HorizontalMultiLevelHierarchy"/>
    <dgm:cxn modelId="{34EB7B3C-E093-4895-8013-CF1ADA6A02AE}" type="presParOf" srcId="{F56E4628-8E09-4BEC-8689-E497188768C4}" destId="{90A03524-1E8F-4C60-90FB-66225A4B200F}" srcOrd="1" destOrd="0" presId="urn:microsoft.com/office/officeart/2008/layout/HorizontalMultiLevelHierarchy"/>
    <dgm:cxn modelId="{037A394C-E113-418F-9757-BD69401888BA}" type="presParOf" srcId="{EB3EA44A-0127-454A-AE4A-D936AAB5EDD3}" destId="{D6DBCA5F-51F1-49CF-AA4A-4FBB2826710A}" srcOrd="4" destOrd="0" presId="urn:microsoft.com/office/officeart/2008/layout/HorizontalMultiLevelHierarchy"/>
    <dgm:cxn modelId="{5AAF0152-0CAA-478C-91B8-3127BC3838EB}" type="presParOf" srcId="{D6DBCA5F-51F1-49CF-AA4A-4FBB2826710A}" destId="{0B82BD62-4885-4B91-9DE8-2182F184F453}" srcOrd="0" destOrd="0" presId="urn:microsoft.com/office/officeart/2008/layout/HorizontalMultiLevelHierarchy"/>
    <dgm:cxn modelId="{104A327F-C501-4B08-9A25-8A533CC1F534}" type="presParOf" srcId="{EB3EA44A-0127-454A-AE4A-D936AAB5EDD3}" destId="{0D120A05-0680-4183-A9C2-8BA0F5FE6516}" srcOrd="5" destOrd="0" presId="urn:microsoft.com/office/officeart/2008/layout/HorizontalMultiLevelHierarchy"/>
    <dgm:cxn modelId="{0F3B359D-8ECD-455F-BB5F-52A0DB6773A0}" type="presParOf" srcId="{0D120A05-0680-4183-A9C2-8BA0F5FE6516}" destId="{356D9FBD-D24A-4473-8BD1-A83792A68AB6}" srcOrd="0" destOrd="0" presId="urn:microsoft.com/office/officeart/2008/layout/HorizontalMultiLevelHierarchy"/>
    <dgm:cxn modelId="{7122C5C8-FF7A-4905-AD33-B38AA4DE9D0D}" type="presParOf" srcId="{0D120A05-0680-4183-A9C2-8BA0F5FE6516}" destId="{EB152172-5EF4-4508-B619-CAEA33290EA6}" srcOrd="1" destOrd="0" presId="urn:microsoft.com/office/officeart/2008/layout/HorizontalMultiLevelHierarchy"/>
    <dgm:cxn modelId="{E1B69A72-F86B-43F4-9D74-76863DB0E524}" type="presParOf" srcId="{EB3EA44A-0127-454A-AE4A-D936AAB5EDD3}" destId="{64735FF8-3094-4395-B116-F129E7FA7DDC}" srcOrd="6" destOrd="0" presId="urn:microsoft.com/office/officeart/2008/layout/HorizontalMultiLevelHierarchy"/>
    <dgm:cxn modelId="{2F7A736A-F790-47F9-BADB-2A35FB6E8C14}" type="presParOf" srcId="{64735FF8-3094-4395-B116-F129E7FA7DDC}" destId="{1F71FE2A-D482-44DB-95DC-959C5921B900}" srcOrd="0" destOrd="0" presId="urn:microsoft.com/office/officeart/2008/layout/HorizontalMultiLevelHierarchy"/>
    <dgm:cxn modelId="{9BD6F0C3-C96A-49FB-A281-5AF50D3B3D2C}" type="presParOf" srcId="{EB3EA44A-0127-454A-AE4A-D936AAB5EDD3}" destId="{50D32D31-FCB9-4FFA-B9AB-1BD99F79B775}" srcOrd="7" destOrd="0" presId="urn:microsoft.com/office/officeart/2008/layout/HorizontalMultiLevelHierarchy"/>
    <dgm:cxn modelId="{6288DFBF-75DA-4223-ABF6-864DFADEFA79}" type="presParOf" srcId="{50D32D31-FCB9-4FFA-B9AB-1BD99F79B775}" destId="{C8EF1041-2F3B-4058-98AA-70EAD1402EA0}" srcOrd="0" destOrd="0" presId="urn:microsoft.com/office/officeart/2008/layout/HorizontalMultiLevelHierarchy"/>
    <dgm:cxn modelId="{16CB77F6-AC76-4C07-A9B8-3F553C203106}" type="presParOf" srcId="{50D32D31-FCB9-4FFA-B9AB-1BD99F79B775}" destId="{40EDCF8F-A35A-4C4F-AB69-4792AD7D998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36794B-7F55-403C-B286-0310869C439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48DE60-F05A-4E6A-8343-810E7EA6DF7D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B80881F6-BC07-4BC5-A5E4-5B49701370D3}" type="parTrans" cxnId="{CEA4059C-C58D-47B7-BD11-7EAD597E1F6A}">
      <dgm:prSet/>
      <dgm:spPr/>
      <dgm:t>
        <a:bodyPr/>
        <a:lstStyle/>
        <a:p>
          <a:endParaRPr lang="en-US"/>
        </a:p>
      </dgm:t>
    </dgm:pt>
    <dgm:pt modelId="{231EE581-CEF7-49B2-A020-8CB248186255}" type="sibTrans" cxnId="{CEA4059C-C58D-47B7-BD11-7EAD597E1F6A}">
      <dgm:prSet/>
      <dgm:spPr/>
      <dgm:t>
        <a:bodyPr/>
        <a:lstStyle/>
        <a:p>
          <a:endParaRPr lang="en-US"/>
        </a:p>
      </dgm:t>
    </dgm:pt>
    <dgm:pt modelId="{91CE03E4-1497-4F9D-B16A-C7C3CBB3395E}">
      <dgm:prSet phldrT="[Text]"/>
      <dgm:spPr>
        <a:blipFill>
          <a:blip xmlns:r="http://schemas.openxmlformats.org/officeDocument/2006/relationships" r:embed="rId2"/>
          <a:stretch>
            <a:fillRect t="-9565" b="-20870"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576656D2-62A2-4F5A-BE64-5C66723ECEBB}" type="parTrans" cxnId="{52F19C74-D05C-4374-98F5-F25CA58B08F0}">
      <dgm:prSet/>
      <dgm:spPr/>
      <dgm:t>
        <a:bodyPr/>
        <a:lstStyle/>
        <a:p>
          <a:endParaRPr lang="en-US"/>
        </a:p>
      </dgm:t>
    </dgm:pt>
    <dgm:pt modelId="{EBD6F558-25A6-40D4-864F-97AE0C1C45A9}" type="sibTrans" cxnId="{52F19C74-D05C-4374-98F5-F25CA58B08F0}">
      <dgm:prSet/>
      <dgm:spPr/>
      <dgm:t>
        <a:bodyPr/>
        <a:lstStyle/>
        <a:p>
          <a:endParaRPr lang="en-US"/>
        </a:p>
      </dgm:t>
    </dgm:pt>
    <dgm:pt modelId="{A6D51507-12B2-481F-B3FD-528D15AA7141}">
      <dgm:prSet phldrT="[Text]"/>
      <dgm:spPr>
        <a:blipFill>
          <a:blip xmlns:r="http://schemas.openxmlformats.org/officeDocument/2006/relationships" r:embed="rId3"/>
          <a:stretch>
            <a:fillRect t="-9565" b="-20870"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5BEA55D6-DEA2-4504-9379-C12600AE5ECF}" type="parTrans" cxnId="{3C1B4A56-FA5C-4FC5-B5FB-BDEA1E0D0EDC}">
      <dgm:prSet/>
      <dgm:spPr/>
      <dgm:t>
        <a:bodyPr/>
        <a:lstStyle/>
        <a:p>
          <a:endParaRPr lang="en-US"/>
        </a:p>
      </dgm:t>
    </dgm:pt>
    <dgm:pt modelId="{13DC154C-F9EF-4672-A459-C403B37C4D34}" type="sibTrans" cxnId="{3C1B4A56-FA5C-4FC5-B5FB-BDEA1E0D0EDC}">
      <dgm:prSet/>
      <dgm:spPr/>
      <dgm:t>
        <a:bodyPr/>
        <a:lstStyle/>
        <a:p>
          <a:endParaRPr lang="en-US"/>
        </a:p>
      </dgm:t>
    </dgm:pt>
    <dgm:pt modelId="{C3400A3A-4D04-4ABD-B189-58812C58BE6E}">
      <dgm:prSet phldrT="[Text]"/>
      <dgm:spPr>
        <a:blipFill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55A0E6FA-6531-4DE1-B0E1-0134ACDFFCB0}" type="parTrans" cxnId="{F0413A0F-0B75-4C06-A4C8-72B874A40657}">
      <dgm:prSet/>
      <dgm:spPr/>
      <dgm:t>
        <a:bodyPr/>
        <a:lstStyle/>
        <a:p>
          <a:endParaRPr lang="en-US"/>
        </a:p>
      </dgm:t>
    </dgm:pt>
    <dgm:pt modelId="{94600D2D-F49B-4F19-8F0D-AAB2C17D0DFF}" type="sibTrans" cxnId="{F0413A0F-0B75-4C06-A4C8-72B874A40657}">
      <dgm:prSet/>
      <dgm:spPr/>
      <dgm:t>
        <a:bodyPr/>
        <a:lstStyle/>
        <a:p>
          <a:endParaRPr lang="en-US"/>
        </a:p>
      </dgm:t>
    </dgm:pt>
    <dgm:pt modelId="{100446AE-21FA-4DF8-84D5-82E00A681490}">
      <dgm:prSet phldrT="[Text]"/>
      <dgm:spPr>
        <a:blipFill>
          <a:blip xmlns:r="http://schemas.openxmlformats.org/officeDocument/2006/relationships" r:embed="rId5"/>
          <a:stretch>
            <a:fillRect t="-8621" b="-19828"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191CFCEB-778E-4086-8492-46603EDC0C57}" type="parTrans" cxnId="{029A8DD6-5C0B-44B2-8B00-9ED29C519C96}">
      <dgm:prSet/>
      <dgm:spPr/>
      <dgm:t>
        <a:bodyPr/>
        <a:lstStyle/>
        <a:p>
          <a:endParaRPr lang="en-US"/>
        </a:p>
      </dgm:t>
    </dgm:pt>
    <dgm:pt modelId="{CE8D6625-467C-4C9D-992B-61912275D658}" type="sibTrans" cxnId="{029A8DD6-5C0B-44B2-8B00-9ED29C519C96}">
      <dgm:prSet/>
      <dgm:spPr/>
      <dgm:t>
        <a:bodyPr/>
        <a:lstStyle/>
        <a:p>
          <a:endParaRPr lang="en-US"/>
        </a:p>
      </dgm:t>
    </dgm:pt>
    <dgm:pt modelId="{A9C8E13A-21CE-4028-B2D1-3FD1EA77C435}" type="pres">
      <dgm:prSet presAssocID="{5336794B-7F55-403C-B286-0310869C439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A1970A-19B4-4074-9767-2D206D729ED7}" type="pres">
      <dgm:prSet presAssocID="{DF48DE60-F05A-4E6A-8343-810E7EA6DF7D}" presName="root1" presStyleCnt="0"/>
      <dgm:spPr/>
    </dgm:pt>
    <dgm:pt modelId="{EA8338A9-A2B7-402A-B4A6-451C5E51F03C}" type="pres">
      <dgm:prSet presAssocID="{DF48DE60-F05A-4E6A-8343-810E7EA6DF7D}" presName="LevelOneTextNode" presStyleLbl="node0" presStyleIdx="0" presStyleCnt="1" custAng="5400000" custScaleY="305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3EA44A-0127-454A-AE4A-D936AAB5EDD3}" type="pres">
      <dgm:prSet presAssocID="{DF48DE60-F05A-4E6A-8343-810E7EA6DF7D}" presName="level2hierChild" presStyleCnt="0"/>
      <dgm:spPr/>
    </dgm:pt>
    <dgm:pt modelId="{EEBBE5DF-38DE-4BAD-B75A-3D9BE8649123}" type="pres">
      <dgm:prSet presAssocID="{576656D2-62A2-4F5A-BE64-5C66723ECEBB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9A1F9ED0-0545-4D47-B698-8AC98F02F678}" type="pres">
      <dgm:prSet presAssocID="{576656D2-62A2-4F5A-BE64-5C66723ECEBB}" presName="connTx" presStyleLbl="parChTrans1D2" presStyleIdx="0" presStyleCnt="4"/>
      <dgm:spPr/>
      <dgm:t>
        <a:bodyPr/>
        <a:lstStyle/>
        <a:p>
          <a:endParaRPr lang="en-US"/>
        </a:p>
      </dgm:t>
    </dgm:pt>
    <dgm:pt modelId="{B4DD75DC-46FB-431F-9CB5-446F7432177F}" type="pres">
      <dgm:prSet presAssocID="{91CE03E4-1497-4F9D-B16A-C7C3CBB3395E}" presName="root2" presStyleCnt="0"/>
      <dgm:spPr/>
    </dgm:pt>
    <dgm:pt modelId="{0DC08C96-C531-4345-B229-D94026EB0FDA}" type="pres">
      <dgm:prSet presAssocID="{91CE03E4-1497-4F9D-B16A-C7C3CBB3395E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730FA6-E058-4ABE-894F-ACFD3D8C752F}" type="pres">
      <dgm:prSet presAssocID="{91CE03E4-1497-4F9D-B16A-C7C3CBB3395E}" presName="level3hierChild" presStyleCnt="0"/>
      <dgm:spPr/>
    </dgm:pt>
    <dgm:pt modelId="{F7E02CF4-9FCA-4ADA-BF71-A36E940D5D94}" type="pres">
      <dgm:prSet presAssocID="{5BEA55D6-DEA2-4504-9379-C12600AE5ECF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74B15BAD-7BAB-419C-8180-50D21E11E98C}" type="pres">
      <dgm:prSet presAssocID="{5BEA55D6-DEA2-4504-9379-C12600AE5ECF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56E4628-8E09-4BEC-8689-E497188768C4}" type="pres">
      <dgm:prSet presAssocID="{A6D51507-12B2-481F-B3FD-528D15AA7141}" presName="root2" presStyleCnt="0"/>
      <dgm:spPr/>
    </dgm:pt>
    <dgm:pt modelId="{BFEE11C7-B001-4AE0-99F6-DDB0E3E5B81E}" type="pres">
      <dgm:prSet presAssocID="{A6D51507-12B2-481F-B3FD-528D15AA7141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A03524-1E8F-4C60-90FB-66225A4B200F}" type="pres">
      <dgm:prSet presAssocID="{A6D51507-12B2-481F-B3FD-528D15AA7141}" presName="level3hierChild" presStyleCnt="0"/>
      <dgm:spPr/>
    </dgm:pt>
    <dgm:pt modelId="{D6DBCA5F-51F1-49CF-AA4A-4FBB2826710A}" type="pres">
      <dgm:prSet presAssocID="{55A0E6FA-6531-4DE1-B0E1-0134ACDFFCB0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0B82BD62-4885-4B91-9DE8-2182F184F453}" type="pres">
      <dgm:prSet presAssocID="{55A0E6FA-6531-4DE1-B0E1-0134ACDFFCB0}" presName="connTx" presStyleLbl="parChTrans1D2" presStyleIdx="2" presStyleCnt="4"/>
      <dgm:spPr/>
      <dgm:t>
        <a:bodyPr/>
        <a:lstStyle/>
        <a:p>
          <a:endParaRPr lang="en-US"/>
        </a:p>
      </dgm:t>
    </dgm:pt>
    <dgm:pt modelId="{0D120A05-0680-4183-A9C2-8BA0F5FE6516}" type="pres">
      <dgm:prSet presAssocID="{C3400A3A-4D04-4ABD-B189-58812C58BE6E}" presName="root2" presStyleCnt="0"/>
      <dgm:spPr/>
    </dgm:pt>
    <dgm:pt modelId="{356D9FBD-D24A-4473-8BD1-A83792A68AB6}" type="pres">
      <dgm:prSet presAssocID="{C3400A3A-4D04-4ABD-B189-58812C58BE6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152172-5EF4-4508-B619-CAEA33290EA6}" type="pres">
      <dgm:prSet presAssocID="{C3400A3A-4D04-4ABD-B189-58812C58BE6E}" presName="level3hierChild" presStyleCnt="0"/>
      <dgm:spPr/>
    </dgm:pt>
    <dgm:pt modelId="{64735FF8-3094-4395-B116-F129E7FA7DDC}" type="pres">
      <dgm:prSet presAssocID="{191CFCEB-778E-4086-8492-46603EDC0C57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1F71FE2A-D482-44DB-95DC-959C5921B900}" type="pres">
      <dgm:prSet presAssocID="{191CFCEB-778E-4086-8492-46603EDC0C57}" presName="connTx" presStyleLbl="parChTrans1D2" presStyleIdx="3" presStyleCnt="4"/>
      <dgm:spPr/>
      <dgm:t>
        <a:bodyPr/>
        <a:lstStyle/>
        <a:p>
          <a:endParaRPr lang="en-US"/>
        </a:p>
      </dgm:t>
    </dgm:pt>
    <dgm:pt modelId="{50D32D31-FCB9-4FFA-B9AB-1BD99F79B775}" type="pres">
      <dgm:prSet presAssocID="{100446AE-21FA-4DF8-84D5-82E00A681490}" presName="root2" presStyleCnt="0"/>
      <dgm:spPr/>
    </dgm:pt>
    <dgm:pt modelId="{C8EF1041-2F3B-4058-98AA-70EAD1402EA0}" type="pres">
      <dgm:prSet presAssocID="{100446AE-21FA-4DF8-84D5-82E00A681490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EDCF8F-A35A-4C4F-AB69-4792AD7D998E}" type="pres">
      <dgm:prSet presAssocID="{100446AE-21FA-4DF8-84D5-82E00A681490}" presName="level3hierChild" presStyleCnt="0"/>
      <dgm:spPr/>
    </dgm:pt>
  </dgm:ptLst>
  <dgm:cxnLst>
    <dgm:cxn modelId="{90110467-66FC-465D-BDF8-A2BB132EB2E1}" type="presOf" srcId="{100446AE-21FA-4DF8-84D5-82E00A681490}" destId="{C8EF1041-2F3B-4058-98AA-70EAD1402EA0}" srcOrd="0" destOrd="0" presId="urn:microsoft.com/office/officeart/2008/layout/HorizontalMultiLevelHierarchy"/>
    <dgm:cxn modelId="{3A48D95F-627B-431D-9BAE-ADFFF80C3E84}" type="presOf" srcId="{A6D51507-12B2-481F-B3FD-528D15AA7141}" destId="{BFEE11C7-B001-4AE0-99F6-DDB0E3E5B81E}" srcOrd="0" destOrd="0" presId="urn:microsoft.com/office/officeart/2008/layout/HorizontalMultiLevelHierarchy"/>
    <dgm:cxn modelId="{F0413A0F-0B75-4C06-A4C8-72B874A40657}" srcId="{DF48DE60-F05A-4E6A-8343-810E7EA6DF7D}" destId="{C3400A3A-4D04-4ABD-B189-58812C58BE6E}" srcOrd="2" destOrd="0" parTransId="{55A0E6FA-6531-4DE1-B0E1-0134ACDFFCB0}" sibTransId="{94600D2D-F49B-4F19-8F0D-AAB2C17D0DFF}"/>
    <dgm:cxn modelId="{E486F617-AAE1-4EFD-B104-15180ADA0449}" type="presOf" srcId="{5336794B-7F55-403C-B286-0310869C4393}" destId="{A9C8E13A-21CE-4028-B2D1-3FD1EA77C435}" srcOrd="0" destOrd="0" presId="urn:microsoft.com/office/officeart/2008/layout/HorizontalMultiLevelHierarchy"/>
    <dgm:cxn modelId="{893D172D-6F59-4BCC-93C4-B102ACC5716A}" type="presOf" srcId="{5BEA55D6-DEA2-4504-9379-C12600AE5ECF}" destId="{F7E02CF4-9FCA-4ADA-BF71-A36E940D5D94}" srcOrd="0" destOrd="0" presId="urn:microsoft.com/office/officeart/2008/layout/HorizontalMultiLevelHierarchy"/>
    <dgm:cxn modelId="{CEA4059C-C58D-47B7-BD11-7EAD597E1F6A}" srcId="{5336794B-7F55-403C-B286-0310869C4393}" destId="{DF48DE60-F05A-4E6A-8343-810E7EA6DF7D}" srcOrd="0" destOrd="0" parTransId="{B80881F6-BC07-4BC5-A5E4-5B49701370D3}" sibTransId="{231EE581-CEF7-49B2-A020-8CB248186255}"/>
    <dgm:cxn modelId="{029A8DD6-5C0B-44B2-8B00-9ED29C519C96}" srcId="{DF48DE60-F05A-4E6A-8343-810E7EA6DF7D}" destId="{100446AE-21FA-4DF8-84D5-82E00A681490}" srcOrd="3" destOrd="0" parTransId="{191CFCEB-778E-4086-8492-46603EDC0C57}" sibTransId="{CE8D6625-467C-4C9D-992B-61912275D658}"/>
    <dgm:cxn modelId="{93DABB8B-EF56-474F-8597-5E680645B594}" type="presOf" srcId="{DF48DE60-F05A-4E6A-8343-810E7EA6DF7D}" destId="{EA8338A9-A2B7-402A-B4A6-451C5E51F03C}" srcOrd="0" destOrd="0" presId="urn:microsoft.com/office/officeart/2008/layout/HorizontalMultiLevelHierarchy"/>
    <dgm:cxn modelId="{2BF1AE33-12EA-40EC-9424-84FE852C5F0C}" type="presOf" srcId="{5BEA55D6-DEA2-4504-9379-C12600AE5ECF}" destId="{74B15BAD-7BAB-419C-8180-50D21E11E98C}" srcOrd="1" destOrd="0" presId="urn:microsoft.com/office/officeart/2008/layout/HorizontalMultiLevelHierarchy"/>
    <dgm:cxn modelId="{54BED0DD-E904-4831-BF69-FE9208E0A03A}" type="presOf" srcId="{576656D2-62A2-4F5A-BE64-5C66723ECEBB}" destId="{9A1F9ED0-0545-4D47-B698-8AC98F02F678}" srcOrd="1" destOrd="0" presId="urn:microsoft.com/office/officeart/2008/layout/HorizontalMultiLevelHierarchy"/>
    <dgm:cxn modelId="{E0A15BC0-8E9D-4A8E-9C8F-EF91CF3EEECD}" type="presOf" srcId="{55A0E6FA-6531-4DE1-B0E1-0134ACDFFCB0}" destId="{D6DBCA5F-51F1-49CF-AA4A-4FBB2826710A}" srcOrd="0" destOrd="0" presId="urn:microsoft.com/office/officeart/2008/layout/HorizontalMultiLevelHierarchy"/>
    <dgm:cxn modelId="{682145AE-4283-4E63-B88B-89546A075F48}" type="presOf" srcId="{576656D2-62A2-4F5A-BE64-5C66723ECEBB}" destId="{EEBBE5DF-38DE-4BAD-B75A-3D9BE8649123}" srcOrd="0" destOrd="0" presId="urn:microsoft.com/office/officeart/2008/layout/HorizontalMultiLevelHierarchy"/>
    <dgm:cxn modelId="{35E7ED7F-96FC-4FCA-AC3A-BCFA91479CB5}" type="presOf" srcId="{191CFCEB-778E-4086-8492-46603EDC0C57}" destId="{1F71FE2A-D482-44DB-95DC-959C5921B900}" srcOrd="1" destOrd="0" presId="urn:microsoft.com/office/officeart/2008/layout/HorizontalMultiLevelHierarchy"/>
    <dgm:cxn modelId="{72ED2CA3-D7D6-44EF-8A68-F9E3297A8F15}" type="presOf" srcId="{91CE03E4-1497-4F9D-B16A-C7C3CBB3395E}" destId="{0DC08C96-C531-4345-B229-D94026EB0FDA}" srcOrd="0" destOrd="0" presId="urn:microsoft.com/office/officeart/2008/layout/HorizontalMultiLevelHierarchy"/>
    <dgm:cxn modelId="{52F19C74-D05C-4374-98F5-F25CA58B08F0}" srcId="{DF48DE60-F05A-4E6A-8343-810E7EA6DF7D}" destId="{91CE03E4-1497-4F9D-B16A-C7C3CBB3395E}" srcOrd="0" destOrd="0" parTransId="{576656D2-62A2-4F5A-BE64-5C66723ECEBB}" sibTransId="{EBD6F558-25A6-40D4-864F-97AE0C1C45A9}"/>
    <dgm:cxn modelId="{0F492AC9-8F80-4B15-A0B6-EFA7DFC975FE}" type="presOf" srcId="{55A0E6FA-6531-4DE1-B0E1-0134ACDFFCB0}" destId="{0B82BD62-4885-4B91-9DE8-2182F184F453}" srcOrd="1" destOrd="0" presId="urn:microsoft.com/office/officeart/2008/layout/HorizontalMultiLevelHierarchy"/>
    <dgm:cxn modelId="{9F2B2430-8CEA-48F9-9B5D-ECB2CB214E53}" type="presOf" srcId="{191CFCEB-778E-4086-8492-46603EDC0C57}" destId="{64735FF8-3094-4395-B116-F129E7FA7DDC}" srcOrd="0" destOrd="0" presId="urn:microsoft.com/office/officeart/2008/layout/HorizontalMultiLevelHierarchy"/>
    <dgm:cxn modelId="{3C1B4A56-FA5C-4FC5-B5FB-BDEA1E0D0EDC}" srcId="{DF48DE60-F05A-4E6A-8343-810E7EA6DF7D}" destId="{A6D51507-12B2-481F-B3FD-528D15AA7141}" srcOrd="1" destOrd="0" parTransId="{5BEA55D6-DEA2-4504-9379-C12600AE5ECF}" sibTransId="{13DC154C-F9EF-4672-A459-C403B37C4D34}"/>
    <dgm:cxn modelId="{0DAA1FD7-5D3A-4B46-A1E3-74A7F7CC4306}" type="presOf" srcId="{C3400A3A-4D04-4ABD-B189-58812C58BE6E}" destId="{356D9FBD-D24A-4473-8BD1-A83792A68AB6}" srcOrd="0" destOrd="0" presId="urn:microsoft.com/office/officeart/2008/layout/HorizontalMultiLevelHierarchy"/>
    <dgm:cxn modelId="{90901358-B9FB-4098-B828-85BE1CFC8DB8}" type="presParOf" srcId="{A9C8E13A-21CE-4028-B2D1-3FD1EA77C435}" destId="{4DA1970A-19B4-4074-9767-2D206D729ED7}" srcOrd="0" destOrd="0" presId="urn:microsoft.com/office/officeart/2008/layout/HorizontalMultiLevelHierarchy"/>
    <dgm:cxn modelId="{585F71B1-6CFD-455D-B965-E952608B888B}" type="presParOf" srcId="{4DA1970A-19B4-4074-9767-2D206D729ED7}" destId="{EA8338A9-A2B7-402A-B4A6-451C5E51F03C}" srcOrd="0" destOrd="0" presId="urn:microsoft.com/office/officeart/2008/layout/HorizontalMultiLevelHierarchy"/>
    <dgm:cxn modelId="{2D5B91C7-4A98-4C2E-B5E8-231FE0D168EA}" type="presParOf" srcId="{4DA1970A-19B4-4074-9767-2D206D729ED7}" destId="{EB3EA44A-0127-454A-AE4A-D936AAB5EDD3}" srcOrd="1" destOrd="0" presId="urn:microsoft.com/office/officeart/2008/layout/HorizontalMultiLevelHierarchy"/>
    <dgm:cxn modelId="{EEB1D317-F4D6-4222-A945-90B1C8651D75}" type="presParOf" srcId="{EB3EA44A-0127-454A-AE4A-D936AAB5EDD3}" destId="{EEBBE5DF-38DE-4BAD-B75A-3D9BE8649123}" srcOrd="0" destOrd="0" presId="urn:microsoft.com/office/officeart/2008/layout/HorizontalMultiLevelHierarchy"/>
    <dgm:cxn modelId="{F83E41B4-8D53-408D-A4A8-C15E8CAFFED7}" type="presParOf" srcId="{EEBBE5DF-38DE-4BAD-B75A-3D9BE8649123}" destId="{9A1F9ED0-0545-4D47-B698-8AC98F02F678}" srcOrd="0" destOrd="0" presId="urn:microsoft.com/office/officeart/2008/layout/HorizontalMultiLevelHierarchy"/>
    <dgm:cxn modelId="{8C8973C4-B6F5-422A-87AC-B59A460D91CC}" type="presParOf" srcId="{EB3EA44A-0127-454A-AE4A-D936AAB5EDD3}" destId="{B4DD75DC-46FB-431F-9CB5-446F7432177F}" srcOrd="1" destOrd="0" presId="urn:microsoft.com/office/officeart/2008/layout/HorizontalMultiLevelHierarchy"/>
    <dgm:cxn modelId="{7D0539D9-FD06-4833-9A5B-3A479870F876}" type="presParOf" srcId="{B4DD75DC-46FB-431F-9CB5-446F7432177F}" destId="{0DC08C96-C531-4345-B229-D94026EB0FDA}" srcOrd="0" destOrd="0" presId="urn:microsoft.com/office/officeart/2008/layout/HorizontalMultiLevelHierarchy"/>
    <dgm:cxn modelId="{37175C2F-E96E-4C68-82F9-273B2BA266D6}" type="presParOf" srcId="{B4DD75DC-46FB-431F-9CB5-446F7432177F}" destId="{BF730FA6-E058-4ABE-894F-ACFD3D8C752F}" srcOrd="1" destOrd="0" presId="urn:microsoft.com/office/officeart/2008/layout/HorizontalMultiLevelHierarchy"/>
    <dgm:cxn modelId="{83856D70-C73F-45B5-AF45-1A1D0B4B6025}" type="presParOf" srcId="{EB3EA44A-0127-454A-AE4A-D936AAB5EDD3}" destId="{F7E02CF4-9FCA-4ADA-BF71-A36E940D5D94}" srcOrd="2" destOrd="0" presId="urn:microsoft.com/office/officeart/2008/layout/HorizontalMultiLevelHierarchy"/>
    <dgm:cxn modelId="{684AE85A-5EA7-4447-96FF-773184FD8A55}" type="presParOf" srcId="{F7E02CF4-9FCA-4ADA-BF71-A36E940D5D94}" destId="{74B15BAD-7BAB-419C-8180-50D21E11E98C}" srcOrd="0" destOrd="0" presId="urn:microsoft.com/office/officeart/2008/layout/HorizontalMultiLevelHierarchy"/>
    <dgm:cxn modelId="{50C0BF07-C259-4615-8775-6ED95E1BC8EA}" type="presParOf" srcId="{EB3EA44A-0127-454A-AE4A-D936AAB5EDD3}" destId="{F56E4628-8E09-4BEC-8689-E497188768C4}" srcOrd="3" destOrd="0" presId="urn:microsoft.com/office/officeart/2008/layout/HorizontalMultiLevelHierarchy"/>
    <dgm:cxn modelId="{6BC7E97E-7A59-4926-BFA6-4B725AFF0BC6}" type="presParOf" srcId="{F56E4628-8E09-4BEC-8689-E497188768C4}" destId="{BFEE11C7-B001-4AE0-99F6-DDB0E3E5B81E}" srcOrd="0" destOrd="0" presId="urn:microsoft.com/office/officeart/2008/layout/HorizontalMultiLevelHierarchy"/>
    <dgm:cxn modelId="{34EB7B3C-E093-4895-8013-CF1ADA6A02AE}" type="presParOf" srcId="{F56E4628-8E09-4BEC-8689-E497188768C4}" destId="{90A03524-1E8F-4C60-90FB-66225A4B200F}" srcOrd="1" destOrd="0" presId="urn:microsoft.com/office/officeart/2008/layout/HorizontalMultiLevelHierarchy"/>
    <dgm:cxn modelId="{037A394C-E113-418F-9757-BD69401888BA}" type="presParOf" srcId="{EB3EA44A-0127-454A-AE4A-D936AAB5EDD3}" destId="{D6DBCA5F-51F1-49CF-AA4A-4FBB2826710A}" srcOrd="4" destOrd="0" presId="urn:microsoft.com/office/officeart/2008/layout/HorizontalMultiLevelHierarchy"/>
    <dgm:cxn modelId="{5AAF0152-0CAA-478C-91B8-3127BC3838EB}" type="presParOf" srcId="{D6DBCA5F-51F1-49CF-AA4A-4FBB2826710A}" destId="{0B82BD62-4885-4B91-9DE8-2182F184F453}" srcOrd="0" destOrd="0" presId="urn:microsoft.com/office/officeart/2008/layout/HorizontalMultiLevelHierarchy"/>
    <dgm:cxn modelId="{104A327F-C501-4B08-9A25-8A533CC1F534}" type="presParOf" srcId="{EB3EA44A-0127-454A-AE4A-D936AAB5EDD3}" destId="{0D120A05-0680-4183-A9C2-8BA0F5FE6516}" srcOrd="5" destOrd="0" presId="urn:microsoft.com/office/officeart/2008/layout/HorizontalMultiLevelHierarchy"/>
    <dgm:cxn modelId="{0F3B359D-8ECD-455F-BB5F-52A0DB6773A0}" type="presParOf" srcId="{0D120A05-0680-4183-A9C2-8BA0F5FE6516}" destId="{356D9FBD-D24A-4473-8BD1-A83792A68AB6}" srcOrd="0" destOrd="0" presId="urn:microsoft.com/office/officeart/2008/layout/HorizontalMultiLevelHierarchy"/>
    <dgm:cxn modelId="{7122C5C8-FF7A-4905-AD33-B38AA4DE9D0D}" type="presParOf" srcId="{0D120A05-0680-4183-A9C2-8BA0F5FE6516}" destId="{EB152172-5EF4-4508-B619-CAEA33290EA6}" srcOrd="1" destOrd="0" presId="urn:microsoft.com/office/officeart/2008/layout/HorizontalMultiLevelHierarchy"/>
    <dgm:cxn modelId="{E1B69A72-F86B-43F4-9D74-76863DB0E524}" type="presParOf" srcId="{EB3EA44A-0127-454A-AE4A-D936AAB5EDD3}" destId="{64735FF8-3094-4395-B116-F129E7FA7DDC}" srcOrd="6" destOrd="0" presId="urn:microsoft.com/office/officeart/2008/layout/HorizontalMultiLevelHierarchy"/>
    <dgm:cxn modelId="{2F7A736A-F790-47F9-BADB-2A35FB6E8C14}" type="presParOf" srcId="{64735FF8-3094-4395-B116-F129E7FA7DDC}" destId="{1F71FE2A-D482-44DB-95DC-959C5921B900}" srcOrd="0" destOrd="0" presId="urn:microsoft.com/office/officeart/2008/layout/HorizontalMultiLevelHierarchy"/>
    <dgm:cxn modelId="{9BD6F0C3-C96A-49FB-A281-5AF50D3B3D2C}" type="presParOf" srcId="{EB3EA44A-0127-454A-AE4A-D936AAB5EDD3}" destId="{50D32D31-FCB9-4FFA-B9AB-1BD99F79B775}" srcOrd="7" destOrd="0" presId="urn:microsoft.com/office/officeart/2008/layout/HorizontalMultiLevelHierarchy"/>
    <dgm:cxn modelId="{6288DFBF-75DA-4223-ABF6-864DFADEFA79}" type="presParOf" srcId="{50D32D31-FCB9-4FFA-B9AB-1BD99F79B775}" destId="{C8EF1041-2F3B-4058-98AA-70EAD1402EA0}" srcOrd="0" destOrd="0" presId="urn:microsoft.com/office/officeart/2008/layout/HorizontalMultiLevelHierarchy"/>
    <dgm:cxn modelId="{16CB77F6-AC76-4C07-A9B8-3F553C203106}" type="presParOf" srcId="{50D32D31-FCB9-4FFA-B9AB-1BD99F79B775}" destId="{40EDCF8F-A35A-4C4F-AB69-4792AD7D998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5426EA-9627-4E53-8811-075A8C7E2D1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6A1DDD51-A1E3-46D0-B4F4-B08504A6500D}">
          <dgm:prSet phldrT="[Text]"/>
          <dgm:spPr/>
          <dgm:t>
            <a:bodyPr/>
            <a:lstStyle/>
            <a:p>
              <a:r>
                <a:rPr lang="en-IN" dirty="0" smtClean="0"/>
                <a:t>Define </a:t>
              </a:r>
              <a14:m>
                <m:oMath xmlns:m="http://schemas.openxmlformats.org/officeDocument/2006/math">
                  <m:r>
                    <m:rPr>
                      <m:sty m:val="p"/>
                    </m:rPr>
                    <a:rPr lang="en-IN">
                      <a:latin typeface="Cambria Math" panose="02040503050406030204" pitchFamily="18" charset="0"/>
                    </a:rPr>
                    <m:t>Γ</m:t>
                  </m:r>
                  <m:d>
                    <m:dPr>
                      <m:ctrlPr>
                        <a:rPr lang="en-IN"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IN" i="1">
                          <a:latin typeface="Cambria Math" panose="02040503050406030204" pitchFamily="18" charset="0"/>
                        </a:rPr>
                        <m:t>𝑛</m:t>
                      </m:r>
                    </m:e>
                  </m:d>
                  <m:r>
                    <a:rPr lang="en-IN" i="1">
                      <a:latin typeface="Cambria Math" panose="02040503050406030204" pitchFamily="18" charset="0"/>
                    </a:rPr>
                    <m:t>=</m:t>
                  </m:r>
                  <m:r>
                    <a:rPr lang="en-IN" i="1">
                      <a:latin typeface="Cambria Math" panose="02040503050406030204" pitchFamily="18" charset="0"/>
                    </a:rPr>
                    <m:t>𝑛</m:t>
                  </m:r>
                  <m:r>
                    <a:rPr lang="en-IN" i="1">
                      <a:latin typeface="Cambria Math" panose="02040503050406030204" pitchFamily="18" charset="0"/>
                    </a:rPr>
                    <m:t> −</m:t>
                  </m:r>
                  <m:func>
                    <m:funcPr>
                      <m:ctrlPr>
                        <a:rPr lang="en-IN" i="1">
                          <a:latin typeface="Cambria Math" panose="02040503050406030204" pitchFamily="18" charset="0"/>
                        </a:rPr>
                      </m:ctrlPr>
                    </m:funcPr>
                    <m:fName>
                      <m:limLow>
                        <m:limLow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IN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I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lim>
                      </m:limLow>
                    </m:fName>
                    <m:e>
                      <m:r>
                        <m:rPr>
                          <m:sty m:val="p"/>
                        </m:rPr>
                        <a:rPr lang="en-IN">
                          <a:latin typeface="Cambria Math" panose="02040503050406030204" pitchFamily="18" charset="0"/>
                        </a:rPr>
                        <m:t>deg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)</m:t>
                      </m:r>
                    </m:e>
                  </m:func>
                </m:oMath>
              </a14:m>
              <a:r>
                <a:rPr lang="en-IN" dirty="0"/>
                <a:t> (maximum gap possible</a:t>
              </a:r>
              <a:r>
                <a:rPr lang="en-IN" dirty="0" smtClean="0"/>
                <a:t>)</a:t>
              </a:r>
              <a:endParaRPr lang="en-US" dirty="0"/>
            </a:p>
          </dgm:t>
        </dgm:pt>
      </mc:Choice>
      <mc:Fallback xmlns="">
        <dgm:pt modelId="{6A1DDD51-A1E3-46D0-B4F4-B08504A6500D}">
          <dgm:prSet phldrT="[Text]"/>
          <dgm:spPr/>
          <dgm:t>
            <a:bodyPr/>
            <a:lstStyle/>
            <a:p>
              <a:r>
                <a:rPr lang="en-IN" dirty="0" smtClean="0"/>
                <a:t>Define </a:t>
              </a:r>
              <a:r>
                <a:rPr lang="en-IN" i="0">
                  <a:latin typeface="Cambria Math" panose="02040503050406030204" pitchFamily="18" charset="0"/>
                </a:rPr>
                <a:t>Γ(𝑛)=𝑛 −min┬</a:t>
              </a:r>
              <a:r>
                <a:rPr lang="en-IN" i="0" smtClean="0">
                  <a:solidFill>
                    <a:srgbClr val="FF0000"/>
                  </a:solidFill>
                  <a:latin typeface="Cambria Math" panose="02040503050406030204" pitchFamily="18" charset="0"/>
                </a:rPr>
                <a:t>𝑓</a:t>
              </a:r>
              <a:r>
                <a:rPr lang="en-IN" i="0">
                  <a:solidFill>
                    <a:srgbClr val="FF0000"/>
                  </a:solidFill>
                  <a:latin typeface="Cambria Math" panose="02040503050406030204" pitchFamily="18" charset="0"/>
                </a:rPr>
                <a:t>⁡〖</a:t>
              </a:r>
              <a:r>
                <a:rPr lang="en-IN" i="0">
                  <a:latin typeface="Cambria Math" panose="02040503050406030204" pitchFamily="18" charset="0"/>
                </a:rPr>
                <a:t>deg⁡(𝑓)〗</a:t>
              </a:r>
              <a:r>
                <a:rPr lang="en-IN" dirty="0"/>
                <a:t> (maximum gap possible</a:t>
              </a:r>
              <a:r>
                <a:rPr lang="en-IN" dirty="0" smtClean="0"/>
                <a:t>)</a:t>
              </a:r>
              <a:endParaRPr lang="en-US" dirty="0"/>
            </a:p>
          </dgm:t>
        </dgm:pt>
      </mc:Fallback>
    </mc:AlternateContent>
    <dgm:pt modelId="{D90103BC-91B9-43D1-B7D5-76DFC37EE783}" type="parTrans" cxnId="{B5E5E295-8085-4900-B017-28AF8BBCA27D}">
      <dgm:prSet/>
      <dgm:spPr/>
      <dgm:t>
        <a:bodyPr/>
        <a:lstStyle/>
        <a:p>
          <a:endParaRPr lang="en-US"/>
        </a:p>
      </dgm:t>
    </dgm:pt>
    <dgm:pt modelId="{8FC6E9DB-1221-40B4-A136-DB7C0EC5AEDD}" type="sibTrans" cxnId="{B5E5E295-8085-4900-B017-28AF8BBCA27D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3DD2D8EE-5999-4891-9830-8E0B5B3A7190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r>
                    <m:rPr>
                      <m:sty m:val="p"/>
                    </m:rPr>
                    <a:rPr lang="en-IN" b="0" i="0" smtClean="0">
                      <a:latin typeface="Cambria Math" panose="02040503050406030204" pitchFamily="18" charset="0"/>
                    </a:rPr>
                    <m:t>Γ</m:t>
                  </m:r>
                  <m:d>
                    <m:dPr>
                      <m:ctrlPr>
                        <a:rPr lang="en-IN" b="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𝑛</m:t>
                      </m:r>
                    </m:e>
                  </m:d>
                  <m:r>
                    <a:rPr lang="en-IN" b="0" i="1" smtClean="0">
                      <a:latin typeface="Cambria Math" panose="02040503050406030204" pitchFamily="18" charset="0"/>
                    </a:rPr>
                    <m:t>=</m:t>
                  </m:r>
                  <m:r>
                    <a:rPr lang="en-IN" i="1">
                      <a:latin typeface="Cambria Math" panose="02040503050406030204" pitchFamily="18" charset="0"/>
                    </a:rPr>
                    <m:t>𝑂</m:t>
                  </m:r>
                  <m:r>
                    <a:rPr lang="en-IN" i="1">
                      <a:latin typeface="Cambria Math" panose="02040503050406030204" pitchFamily="18" charset="0"/>
                    </a:rPr>
                    <m:t>(</m:t>
                  </m:r>
                  <m:sSup>
                    <m:sSupPr>
                      <m:ctrlPr>
                        <a:rPr lang="en-IN"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IN" i="1">
                          <a:latin typeface="Cambria Math" panose="02040503050406030204" pitchFamily="18" charset="0"/>
                        </a:rPr>
                        <m:t>𝑛</m:t>
                      </m:r>
                    </m:e>
                    <m:sup>
                      <m:r>
                        <a:rPr lang="en-IN" i="1">
                          <a:latin typeface="Cambria Math" panose="02040503050406030204" pitchFamily="18" charset="0"/>
                        </a:rPr>
                        <m:t>.525</m:t>
                      </m:r>
                    </m:sup>
                  </m:sSup>
                  <m:r>
                    <a:rPr lang="en-IN" i="1">
                      <a:latin typeface="Cambria Math" panose="02040503050406030204" pitchFamily="18" charset="0"/>
                    </a:rPr>
                    <m:t>)</m:t>
                  </m:r>
                </m:oMath>
              </a14:m>
              <a:r>
                <a:rPr lang="en-IN" dirty="0" smtClean="0"/>
                <a:t> for all </a:t>
              </a:r>
              <a14:m>
                <m:oMath xmlns:m="http://schemas.openxmlformats.org/officeDocument/2006/math">
                  <m:r>
                    <a:rPr lang="en-IN" b="0" i="1" smtClean="0">
                      <a:latin typeface="Cambria Math" panose="02040503050406030204" pitchFamily="18" charset="0"/>
                    </a:rPr>
                    <m:t>𝑛</m:t>
                  </m:r>
                </m:oMath>
              </a14:m>
              <a:endParaRPr lang="en-US" dirty="0"/>
            </a:p>
          </dgm:t>
        </dgm:pt>
      </mc:Choice>
      <mc:Fallback xmlns="">
        <dgm:pt modelId="{3DD2D8EE-5999-4891-9830-8E0B5B3A7190}">
          <dgm:prSet phldrT="[Text]"/>
          <dgm:spPr/>
          <dgm:t>
            <a:bodyPr/>
            <a:lstStyle/>
            <a:p>
              <a:r>
                <a:rPr lang="en-IN" b="0" i="0" smtClean="0">
                  <a:latin typeface="Cambria Math" panose="02040503050406030204" pitchFamily="18" charset="0"/>
                </a:rPr>
                <a:t>Γ</a:t>
              </a:r>
              <a:r>
                <a:rPr lang="en-IN" b="0" i="0" smtClean="0">
                  <a:latin typeface="Cambria Math" panose="02040503050406030204" pitchFamily="18" charset="0"/>
                </a:rPr>
                <a:t>(𝑛)=</a:t>
              </a:r>
              <a:r>
                <a:rPr lang="en-IN" i="0">
                  <a:latin typeface="Cambria Math" panose="02040503050406030204" pitchFamily="18" charset="0"/>
                </a:rPr>
                <a:t>𝑂(𝑛^.525)</a:t>
              </a:r>
              <a:r>
                <a:rPr lang="en-IN" dirty="0" smtClean="0"/>
                <a:t> for all </a:t>
              </a:r>
              <a:r>
                <a:rPr lang="en-IN" b="0" i="0" smtClean="0">
                  <a:latin typeface="Cambria Math" panose="02040503050406030204" pitchFamily="18" charset="0"/>
                </a:rPr>
                <a:t>𝑛</a:t>
              </a:r>
              <a:endParaRPr lang="en-US" dirty="0"/>
            </a:p>
          </dgm:t>
        </dgm:pt>
      </mc:Fallback>
    </mc:AlternateContent>
    <dgm:pt modelId="{F5B3FF04-8F32-4C3D-B92C-42B6B98AD1B3}" type="parTrans" cxnId="{7999E5B9-3101-400E-8350-404405C08C58}">
      <dgm:prSet/>
      <dgm:spPr/>
      <dgm:t>
        <a:bodyPr/>
        <a:lstStyle/>
        <a:p>
          <a:endParaRPr lang="en-US"/>
        </a:p>
      </dgm:t>
    </dgm:pt>
    <dgm:pt modelId="{51FAF0E2-8D64-4835-B12C-B1F07F01F267}" type="sibTrans" cxnId="{7999E5B9-3101-400E-8350-404405C08C58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40B844E2-99C9-4DEE-9064-7069963269E1}">
          <dgm:prSet phldrT="[Text]"/>
          <dgm:spPr/>
          <dgm:t>
            <a:bodyPr/>
            <a:lstStyle/>
            <a:p>
              <a:r>
                <a:rPr lang="en-US" dirty="0" smtClean="0"/>
                <a:t>Random </a:t>
              </a:r>
              <a14:m>
                <m:oMath xmlns:m="http://schemas.openxmlformats.org/officeDocument/2006/math">
                  <m:r>
                    <a:rPr lang="en-IN" b="0" i="1" smtClean="0">
                      <a:latin typeface="Cambria Math" panose="02040503050406030204" pitchFamily="18" charset="0"/>
                    </a:rPr>
                    <m:t>𝑓</m:t>
                  </m:r>
                </m:oMath>
              </a14:m>
              <a:r>
                <a:rPr lang="en-US" dirty="0" smtClean="0"/>
                <a:t>, full degree with high probability</a:t>
              </a:r>
              <a:endParaRPr lang="en-US" dirty="0"/>
            </a:p>
          </dgm:t>
        </dgm:pt>
      </mc:Choice>
      <mc:Fallback xmlns="">
        <dgm:pt modelId="{40B844E2-99C9-4DEE-9064-7069963269E1}">
          <dgm:prSet phldrT="[Text]"/>
          <dgm:spPr/>
          <dgm:t>
            <a:bodyPr/>
            <a:lstStyle/>
            <a:p>
              <a:r>
                <a:rPr lang="en-US" dirty="0" smtClean="0"/>
                <a:t>Random </a:t>
              </a:r>
              <a:r>
                <a:rPr lang="en-IN" b="0" i="0" smtClean="0">
                  <a:latin typeface="Cambria Math" panose="02040503050406030204" pitchFamily="18" charset="0"/>
                </a:rPr>
                <a:t>𝑓</a:t>
              </a:r>
              <a:r>
                <a:rPr lang="en-US" dirty="0" smtClean="0"/>
                <a:t>, full degree with high probability</a:t>
              </a:r>
              <a:endParaRPr lang="en-US" dirty="0"/>
            </a:p>
          </dgm:t>
        </dgm:pt>
      </mc:Fallback>
    </mc:AlternateContent>
    <dgm:pt modelId="{3F82D2C0-8743-49C4-AF19-87E654ED8268}" type="parTrans" cxnId="{D67C9961-8AEB-4397-8859-6888F0A049F7}">
      <dgm:prSet/>
      <dgm:spPr/>
      <dgm:t>
        <a:bodyPr/>
        <a:lstStyle/>
        <a:p>
          <a:endParaRPr lang="en-US"/>
        </a:p>
      </dgm:t>
    </dgm:pt>
    <dgm:pt modelId="{7A279AD5-AE1A-41B2-8F3E-8A17B4CC3787}" type="sibTrans" cxnId="{D67C9961-8AEB-4397-8859-6888F0A049F7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CE795A5-5B2C-4B4B-A285-00BDD3189D22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func>
                    <m:funcPr>
                      <m:ctrlPr>
                        <a:rPr lang="en-IN" b="0" i="1" smtClean="0">
                          <a:latin typeface="Cambria Math" panose="02040503050406030204" pitchFamily="18" charset="0"/>
                        </a:rPr>
                      </m:ctrlPr>
                    </m:funcPr>
                    <m:fName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fName>
                    <m:e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e>
                  </m:func>
                </m:oMath>
              </a14:m>
              <a:r>
                <a:rPr lang="en-US" dirty="0" smtClean="0"/>
                <a:t>, even with more outputs</a:t>
              </a:r>
              <a:endParaRPr lang="en-US" dirty="0"/>
            </a:p>
          </dgm:t>
        </dgm:pt>
      </mc:Choice>
      <mc:Fallback xmlns="">
        <dgm:pt modelId="{ACE795A5-5B2C-4B4B-A285-00BDD3189D22}">
          <dgm:prSet phldrT="[Text]"/>
          <dgm:spPr/>
          <dgm:t>
            <a:bodyPr/>
            <a:lstStyle/>
            <a:p>
              <a:r>
                <a:rPr lang="en-IN" b="0" i="0" smtClean="0">
                  <a:latin typeface="Cambria Math" panose="02040503050406030204" pitchFamily="18" charset="0"/>
                </a:rPr>
                <a:t>〖Γ(𝑛)〗⁡〖=𝑜(𝑛)〗</a:t>
              </a:r>
              <a:r>
                <a:rPr lang="en-US" dirty="0" smtClean="0"/>
                <a:t>, even with more outputs</a:t>
              </a:r>
              <a:endParaRPr lang="en-US" dirty="0"/>
            </a:p>
          </dgm:t>
        </dgm:pt>
      </mc:Fallback>
    </mc:AlternateContent>
    <dgm:pt modelId="{DB0D6DAF-5C77-4AAA-A139-1BE74B5E3F68}" type="parTrans" cxnId="{556E61EF-DEAF-4724-975D-DCDBF0F10F99}">
      <dgm:prSet/>
      <dgm:spPr/>
      <dgm:t>
        <a:bodyPr/>
        <a:lstStyle/>
        <a:p>
          <a:endParaRPr lang="en-US"/>
        </a:p>
      </dgm:t>
    </dgm:pt>
    <dgm:pt modelId="{4B05E237-F02D-4677-92AF-C5D7FF2E204B}" type="sibTrans" cxnId="{556E61EF-DEAF-4724-975D-DCDBF0F10F99}">
      <dgm:prSet/>
      <dgm:spPr/>
      <dgm:t>
        <a:bodyPr/>
        <a:lstStyle/>
        <a:p>
          <a:endParaRPr lang="en-US"/>
        </a:p>
      </dgm:t>
    </dgm:pt>
    <dgm:pt modelId="{0CC96988-86D0-4EBC-AC0E-090DCECE464F}" type="pres">
      <dgm:prSet presAssocID="{875426EA-9627-4E53-8811-075A8C7E2D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8B6C838-E844-4BE3-9476-968FF2BE10E4}" type="pres">
      <dgm:prSet presAssocID="{6A1DDD51-A1E3-46D0-B4F4-B08504A6500D}" presName="hierRoot1" presStyleCnt="0">
        <dgm:presLayoutVars>
          <dgm:hierBranch val="init"/>
        </dgm:presLayoutVars>
      </dgm:prSet>
      <dgm:spPr/>
    </dgm:pt>
    <dgm:pt modelId="{DB782509-EDF2-44E3-81BD-67205E132D8D}" type="pres">
      <dgm:prSet presAssocID="{6A1DDD51-A1E3-46D0-B4F4-B08504A6500D}" presName="rootComposite1" presStyleCnt="0"/>
      <dgm:spPr/>
    </dgm:pt>
    <dgm:pt modelId="{1D6988BF-311D-4E0B-B72B-49873A0F4C10}" type="pres">
      <dgm:prSet presAssocID="{6A1DDD51-A1E3-46D0-B4F4-B08504A6500D}" presName="rootText1" presStyleLbl="node0" presStyleIdx="0" presStyleCnt="1" custScaleX="1886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9D1753-AF07-4B02-B195-E54EC9A9F0CA}" type="pres">
      <dgm:prSet presAssocID="{6A1DDD51-A1E3-46D0-B4F4-B08504A6500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BF036BF-C24A-4C81-BE57-5FB5298B9DD1}" type="pres">
      <dgm:prSet presAssocID="{6A1DDD51-A1E3-46D0-B4F4-B08504A6500D}" presName="hierChild2" presStyleCnt="0"/>
      <dgm:spPr/>
    </dgm:pt>
    <dgm:pt modelId="{648D2CCB-3CCC-46A2-9D91-A433D4AB81AF}" type="pres">
      <dgm:prSet presAssocID="{F5B3FF04-8F32-4C3D-B92C-42B6B98AD1B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9DA5AADE-8601-4A1B-B3A9-7E59A58928E2}" type="pres">
      <dgm:prSet presAssocID="{3DD2D8EE-5999-4891-9830-8E0B5B3A7190}" presName="hierRoot2" presStyleCnt="0">
        <dgm:presLayoutVars>
          <dgm:hierBranch val="init"/>
        </dgm:presLayoutVars>
      </dgm:prSet>
      <dgm:spPr/>
    </dgm:pt>
    <dgm:pt modelId="{23043326-7D3E-46F1-8E34-DCA1DBFBBA14}" type="pres">
      <dgm:prSet presAssocID="{3DD2D8EE-5999-4891-9830-8E0B5B3A7190}" presName="rootComposite" presStyleCnt="0"/>
      <dgm:spPr/>
    </dgm:pt>
    <dgm:pt modelId="{BDE8FBE8-E7FA-44DD-BEEC-CAF6B8691B6D}" type="pres">
      <dgm:prSet presAssocID="{3DD2D8EE-5999-4891-9830-8E0B5B3A719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8ADADE-86F2-4D3D-AB52-9EC0B83E9A70}" type="pres">
      <dgm:prSet presAssocID="{3DD2D8EE-5999-4891-9830-8E0B5B3A7190}" presName="rootConnector" presStyleLbl="node2" presStyleIdx="0" presStyleCnt="3"/>
      <dgm:spPr/>
      <dgm:t>
        <a:bodyPr/>
        <a:lstStyle/>
        <a:p>
          <a:endParaRPr lang="en-US"/>
        </a:p>
      </dgm:t>
    </dgm:pt>
    <dgm:pt modelId="{A6415FC1-9867-4B7E-82D1-C3E4A2EBE038}" type="pres">
      <dgm:prSet presAssocID="{3DD2D8EE-5999-4891-9830-8E0B5B3A7190}" presName="hierChild4" presStyleCnt="0"/>
      <dgm:spPr/>
    </dgm:pt>
    <dgm:pt modelId="{B07F360F-433B-4547-835D-7DE987A72A31}" type="pres">
      <dgm:prSet presAssocID="{3DD2D8EE-5999-4891-9830-8E0B5B3A7190}" presName="hierChild5" presStyleCnt="0"/>
      <dgm:spPr/>
    </dgm:pt>
    <dgm:pt modelId="{8557F3F7-52BD-43B7-AA7D-08D193D670C5}" type="pres">
      <dgm:prSet presAssocID="{3F82D2C0-8743-49C4-AF19-87E654ED8268}" presName="Name37" presStyleLbl="parChTrans1D2" presStyleIdx="1" presStyleCnt="3"/>
      <dgm:spPr/>
      <dgm:t>
        <a:bodyPr/>
        <a:lstStyle/>
        <a:p>
          <a:endParaRPr lang="en-US"/>
        </a:p>
      </dgm:t>
    </dgm:pt>
    <dgm:pt modelId="{03780753-7C60-489E-BCA7-B2338DEFC090}" type="pres">
      <dgm:prSet presAssocID="{40B844E2-99C9-4DEE-9064-7069963269E1}" presName="hierRoot2" presStyleCnt="0">
        <dgm:presLayoutVars>
          <dgm:hierBranch val="init"/>
        </dgm:presLayoutVars>
      </dgm:prSet>
      <dgm:spPr/>
    </dgm:pt>
    <dgm:pt modelId="{2774BFFF-F4DE-4802-BEF3-80716792457D}" type="pres">
      <dgm:prSet presAssocID="{40B844E2-99C9-4DEE-9064-7069963269E1}" presName="rootComposite" presStyleCnt="0"/>
      <dgm:spPr/>
    </dgm:pt>
    <dgm:pt modelId="{8A9A2571-FC78-4471-8753-D96A4E9A7232}" type="pres">
      <dgm:prSet presAssocID="{40B844E2-99C9-4DEE-9064-7069963269E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EE7F0D-C607-4848-AE94-47F838101053}" type="pres">
      <dgm:prSet presAssocID="{40B844E2-99C9-4DEE-9064-7069963269E1}" presName="rootConnector" presStyleLbl="node2" presStyleIdx="1" presStyleCnt="3"/>
      <dgm:spPr/>
      <dgm:t>
        <a:bodyPr/>
        <a:lstStyle/>
        <a:p>
          <a:endParaRPr lang="en-US"/>
        </a:p>
      </dgm:t>
    </dgm:pt>
    <dgm:pt modelId="{CBE4DD42-5C09-4BE1-94AD-D6380C8C90BB}" type="pres">
      <dgm:prSet presAssocID="{40B844E2-99C9-4DEE-9064-7069963269E1}" presName="hierChild4" presStyleCnt="0"/>
      <dgm:spPr/>
    </dgm:pt>
    <dgm:pt modelId="{8D50CB8B-B4C4-4ACB-A469-67A55B06E3F2}" type="pres">
      <dgm:prSet presAssocID="{40B844E2-99C9-4DEE-9064-7069963269E1}" presName="hierChild5" presStyleCnt="0"/>
      <dgm:spPr/>
    </dgm:pt>
    <dgm:pt modelId="{4CD45F9F-2FE3-4458-8F0B-EE9C56B39252}" type="pres">
      <dgm:prSet presAssocID="{DB0D6DAF-5C77-4AAA-A139-1BE74B5E3F68}" presName="Name37" presStyleLbl="parChTrans1D2" presStyleIdx="2" presStyleCnt="3"/>
      <dgm:spPr/>
      <dgm:t>
        <a:bodyPr/>
        <a:lstStyle/>
        <a:p>
          <a:endParaRPr lang="en-US"/>
        </a:p>
      </dgm:t>
    </dgm:pt>
    <dgm:pt modelId="{9D726336-9AC6-4EFC-ADFD-8DB5F3A8BEA8}" type="pres">
      <dgm:prSet presAssocID="{ACE795A5-5B2C-4B4B-A285-00BDD3189D22}" presName="hierRoot2" presStyleCnt="0">
        <dgm:presLayoutVars>
          <dgm:hierBranch val="init"/>
        </dgm:presLayoutVars>
      </dgm:prSet>
      <dgm:spPr/>
    </dgm:pt>
    <dgm:pt modelId="{C7CCBA60-5972-4A5C-9E4C-301AFED07136}" type="pres">
      <dgm:prSet presAssocID="{ACE795A5-5B2C-4B4B-A285-00BDD3189D22}" presName="rootComposite" presStyleCnt="0"/>
      <dgm:spPr/>
    </dgm:pt>
    <dgm:pt modelId="{77D54713-49AB-4CC2-A96D-43FFCB2EB914}" type="pres">
      <dgm:prSet presAssocID="{ACE795A5-5B2C-4B4B-A285-00BDD3189D2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B2177B-70C8-4381-BABF-4667FCA99E34}" type="pres">
      <dgm:prSet presAssocID="{ACE795A5-5B2C-4B4B-A285-00BDD3189D22}" presName="rootConnector" presStyleLbl="node2" presStyleIdx="2" presStyleCnt="3"/>
      <dgm:spPr/>
      <dgm:t>
        <a:bodyPr/>
        <a:lstStyle/>
        <a:p>
          <a:endParaRPr lang="en-US"/>
        </a:p>
      </dgm:t>
    </dgm:pt>
    <dgm:pt modelId="{D486BE31-76FC-4045-AF81-2F673E76B783}" type="pres">
      <dgm:prSet presAssocID="{ACE795A5-5B2C-4B4B-A285-00BDD3189D22}" presName="hierChild4" presStyleCnt="0"/>
      <dgm:spPr/>
    </dgm:pt>
    <dgm:pt modelId="{74898216-290A-4339-847A-6E839FD52536}" type="pres">
      <dgm:prSet presAssocID="{ACE795A5-5B2C-4B4B-A285-00BDD3189D22}" presName="hierChild5" presStyleCnt="0"/>
      <dgm:spPr/>
    </dgm:pt>
    <dgm:pt modelId="{9C739F08-06A7-4FA3-86EC-114D7CDAB3FB}" type="pres">
      <dgm:prSet presAssocID="{6A1DDD51-A1E3-46D0-B4F4-B08504A6500D}" presName="hierChild3" presStyleCnt="0"/>
      <dgm:spPr/>
    </dgm:pt>
  </dgm:ptLst>
  <dgm:cxnLst>
    <dgm:cxn modelId="{F8C0C7EE-0B34-4E54-94C5-4AC747323904}" type="presOf" srcId="{6A1DDD51-A1E3-46D0-B4F4-B08504A6500D}" destId="{1D6988BF-311D-4E0B-B72B-49873A0F4C10}" srcOrd="0" destOrd="0" presId="urn:microsoft.com/office/officeart/2005/8/layout/orgChart1"/>
    <dgm:cxn modelId="{DC71566A-4F9E-451E-A3C4-60E4815C5618}" type="presOf" srcId="{ACE795A5-5B2C-4B4B-A285-00BDD3189D22}" destId="{77D54713-49AB-4CC2-A96D-43FFCB2EB914}" srcOrd="0" destOrd="0" presId="urn:microsoft.com/office/officeart/2005/8/layout/orgChart1"/>
    <dgm:cxn modelId="{8328FDEE-9154-4306-92C0-99EE881ED607}" type="presOf" srcId="{ACE795A5-5B2C-4B4B-A285-00BDD3189D22}" destId="{A5B2177B-70C8-4381-BABF-4667FCA99E34}" srcOrd="1" destOrd="0" presId="urn:microsoft.com/office/officeart/2005/8/layout/orgChart1"/>
    <dgm:cxn modelId="{E5865437-0DE7-4B85-AF77-1BA22D32661D}" type="presOf" srcId="{40B844E2-99C9-4DEE-9064-7069963269E1}" destId="{FDEE7F0D-C607-4848-AE94-47F838101053}" srcOrd="1" destOrd="0" presId="urn:microsoft.com/office/officeart/2005/8/layout/orgChart1"/>
    <dgm:cxn modelId="{4B5898DB-F9A8-4381-B250-E3A1E9F3B18E}" type="presOf" srcId="{875426EA-9627-4E53-8811-075A8C7E2D1A}" destId="{0CC96988-86D0-4EBC-AC0E-090DCECE464F}" srcOrd="0" destOrd="0" presId="urn:microsoft.com/office/officeart/2005/8/layout/orgChart1"/>
    <dgm:cxn modelId="{619B4FC5-DDB8-4EDF-9725-E580E5774144}" type="presOf" srcId="{3F82D2C0-8743-49C4-AF19-87E654ED8268}" destId="{8557F3F7-52BD-43B7-AA7D-08D193D670C5}" srcOrd="0" destOrd="0" presId="urn:microsoft.com/office/officeart/2005/8/layout/orgChart1"/>
    <dgm:cxn modelId="{9E21149B-1C3A-4166-9A2F-D15CBBF31BA2}" type="presOf" srcId="{6A1DDD51-A1E3-46D0-B4F4-B08504A6500D}" destId="{779D1753-AF07-4B02-B195-E54EC9A9F0CA}" srcOrd="1" destOrd="0" presId="urn:microsoft.com/office/officeart/2005/8/layout/orgChart1"/>
    <dgm:cxn modelId="{16462114-D03D-4B57-B18A-D8DF1545B167}" type="presOf" srcId="{3DD2D8EE-5999-4891-9830-8E0B5B3A7190}" destId="{C18ADADE-86F2-4D3D-AB52-9EC0B83E9A70}" srcOrd="1" destOrd="0" presId="urn:microsoft.com/office/officeart/2005/8/layout/orgChart1"/>
    <dgm:cxn modelId="{7999E5B9-3101-400E-8350-404405C08C58}" srcId="{6A1DDD51-A1E3-46D0-B4F4-B08504A6500D}" destId="{3DD2D8EE-5999-4891-9830-8E0B5B3A7190}" srcOrd="0" destOrd="0" parTransId="{F5B3FF04-8F32-4C3D-B92C-42B6B98AD1B3}" sibTransId="{51FAF0E2-8D64-4835-B12C-B1F07F01F267}"/>
    <dgm:cxn modelId="{790DAFA7-268A-40F2-8E8F-DE32484C39F4}" type="presOf" srcId="{3DD2D8EE-5999-4891-9830-8E0B5B3A7190}" destId="{BDE8FBE8-E7FA-44DD-BEEC-CAF6B8691B6D}" srcOrd="0" destOrd="0" presId="urn:microsoft.com/office/officeart/2005/8/layout/orgChart1"/>
    <dgm:cxn modelId="{556E61EF-DEAF-4724-975D-DCDBF0F10F99}" srcId="{6A1DDD51-A1E3-46D0-B4F4-B08504A6500D}" destId="{ACE795A5-5B2C-4B4B-A285-00BDD3189D22}" srcOrd="2" destOrd="0" parTransId="{DB0D6DAF-5C77-4AAA-A139-1BE74B5E3F68}" sibTransId="{4B05E237-F02D-4677-92AF-C5D7FF2E204B}"/>
    <dgm:cxn modelId="{BE3CBC2D-E460-47B1-B87A-B26B385F2EE8}" type="presOf" srcId="{DB0D6DAF-5C77-4AAA-A139-1BE74B5E3F68}" destId="{4CD45F9F-2FE3-4458-8F0B-EE9C56B39252}" srcOrd="0" destOrd="0" presId="urn:microsoft.com/office/officeart/2005/8/layout/orgChart1"/>
    <dgm:cxn modelId="{B5E5E295-8085-4900-B017-28AF8BBCA27D}" srcId="{875426EA-9627-4E53-8811-075A8C7E2D1A}" destId="{6A1DDD51-A1E3-46D0-B4F4-B08504A6500D}" srcOrd="0" destOrd="0" parTransId="{D90103BC-91B9-43D1-B7D5-76DFC37EE783}" sibTransId="{8FC6E9DB-1221-40B4-A136-DB7C0EC5AEDD}"/>
    <dgm:cxn modelId="{4047353C-9FAB-409F-B89D-647F520DEB08}" type="presOf" srcId="{F5B3FF04-8F32-4C3D-B92C-42B6B98AD1B3}" destId="{648D2CCB-3CCC-46A2-9D91-A433D4AB81AF}" srcOrd="0" destOrd="0" presId="urn:microsoft.com/office/officeart/2005/8/layout/orgChart1"/>
    <dgm:cxn modelId="{D67C9961-8AEB-4397-8859-6888F0A049F7}" srcId="{6A1DDD51-A1E3-46D0-B4F4-B08504A6500D}" destId="{40B844E2-99C9-4DEE-9064-7069963269E1}" srcOrd="1" destOrd="0" parTransId="{3F82D2C0-8743-49C4-AF19-87E654ED8268}" sibTransId="{7A279AD5-AE1A-41B2-8F3E-8A17B4CC3787}"/>
    <dgm:cxn modelId="{81A076EB-EA11-4CA7-9B1C-E52B585BEB9D}" type="presOf" srcId="{40B844E2-99C9-4DEE-9064-7069963269E1}" destId="{8A9A2571-FC78-4471-8753-D96A4E9A7232}" srcOrd="0" destOrd="0" presId="urn:microsoft.com/office/officeart/2005/8/layout/orgChart1"/>
    <dgm:cxn modelId="{2504AACE-1113-493F-9245-45E95FEB885D}" type="presParOf" srcId="{0CC96988-86D0-4EBC-AC0E-090DCECE464F}" destId="{18B6C838-E844-4BE3-9476-968FF2BE10E4}" srcOrd="0" destOrd="0" presId="urn:microsoft.com/office/officeart/2005/8/layout/orgChart1"/>
    <dgm:cxn modelId="{456D3FB6-886E-4423-96B8-C2318A42920C}" type="presParOf" srcId="{18B6C838-E844-4BE3-9476-968FF2BE10E4}" destId="{DB782509-EDF2-44E3-81BD-67205E132D8D}" srcOrd="0" destOrd="0" presId="urn:microsoft.com/office/officeart/2005/8/layout/orgChart1"/>
    <dgm:cxn modelId="{2E3F4895-A542-4511-91A1-543A19039D38}" type="presParOf" srcId="{DB782509-EDF2-44E3-81BD-67205E132D8D}" destId="{1D6988BF-311D-4E0B-B72B-49873A0F4C10}" srcOrd="0" destOrd="0" presId="urn:microsoft.com/office/officeart/2005/8/layout/orgChart1"/>
    <dgm:cxn modelId="{B129EC09-C5E6-4845-8B77-AEA56F04BE47}" type="presParOf" srcId="{DB782509-EDF2-44E3-81BD-67205E132D8D}" destId="{779D1753-AF07-4B02-B195-E54EC9A9F0CA}" srcOrd="1" destOrd="0" presId="urn:microsoft.com/office/officeart/2005/8/layout/orgChart1"/>
    <dgm:cxn modelId="{BDC3BFB6-9C24-4B3C-8C54-D90582BF89F4}" type="presParOf" srcId="{18B6C838-E844-4BE3-9476-968FF2BE10E4}" destId="{6BF036BF-C24A-4C81-BE57-5FB5298B9DD1}" srcOrd="1" destOrd="0" presId="urn:microsoft.com/office/officeart/2005/8/layout/orgChart1"/>
    <dgm:cxn modelId="{B3408008-02B6-403B-942C-9E9DC28DDCE6}" type="presParOf" srcId="{6BF036BF-C24A-4C81-BE57-5FB5298B9DD1}" destId="{648D2CCB-3CCC-46A2-9D91-A433D4AB81AF}" srcOrd="0" destOrd="0" presId="urn:microsoft.com/office/officeart/2005/8/layout/orgChart1"/>
    <dgm:cxn modelId="{24868197-30EF-456B-A408-F74269CF8B0F}" type="presParOf" srcId="{6BF036BF-C24A-4C81-BE57-5FB5298B9DD1}" destId="{9DA5AADE-8601-4A1B-B3A9-7E59A58928E2}" srcOrd="1" destOrd="0" presId="urn:microsoft.com/office/officeart/2005/8/layout/orgChart1"/>
    <dgm:cxn modelId="{1341EC5B-AFA9-4F1D-BFC5-45424401BCF1}" type="presParOf" srcId="{9DA5AADE-8601-4A1B-B3A9-7E59A58928E2}" destId="{23043326-7D3E-46F1-8E34-DCA1DBFBBA14}" srcOrd="0" destOrd="0" presId="urn:microsoft.com/office/officeart/2005/8/layout/orgChart1"/>
    <dgm:cxn modelId="{26BF99E8-49D3-4066-9911-7645687E03F7}" type="presParOf" srcId="{23043326-7D3E-46F1-8E34-DCA1DBFBBA14}" destId="{BDE8FBE8-E7FA-44DD-BEEC-CAF6B8691B6D}" srcOrd="0" destOrd="0" presId="urn:microsoft.com/office/officeart/2005/8/layout/orgChart1"/>
    <dgm:cxn modelId="{7C6CC73F-8FD1-496C-BD40-C414434B65B9}" type="presParOf" srcId="{23043326-7D3E-46F1-8E34-DCA1DBFBBA14}" destId="{C18ADADE-86F2-4D3D-AB52-9EC0B83E9A70}" srcOrd="1" destOrd="0" presId="urn:microsoft.com/office/officeart/2005/8/layout/orgChart1"/>
    <dgm:cxn modelId="{CDBC78FE-BE7B-4E40-9FAB-D09CAE590BA1}" type="presParOf" srcId="{9DA5AADE-8601-4A1B-B3A9-7E59A58928E2}" destId="{A6415FC1-9867-4B7E-82D1-C3E4A2EBE038}" srcOrd="1" destOrd="0" presId="urn:microsoft.com/office/officeart/2005/8/layout/orgChart1"/>
    <dgm:cxn modelId="{B9C26997-F9DB-40BD-B020-6E31B00C7D54}" type="presParOf" srcId="{9DA5AADE-8601-4A1B-B3A9-7E59A58928E2}" destId="{B07F360F-433B-4547-835D-7DE987A72A31}" srcOrd="2" destOrd="0" presId="urn:microsoft.com/office/officeart/2005/8/layout/orgChart1"/>
    <dgm:cxn modelId="{4F18DF83-F7F7-4F7E-8398-A5A000EE2172}" type="presParOf" srcId="{6BF036BF-C24A-4C81-BE57-5FB5298B9DD1}" destId="{8557F3F7-52BD-43B7-AA7D-08D193D670C5}" srcOrd="2" destOrd="0" presId="urn:microsoft.com/office/officeart/2005/8/layout/orgChart1"/>
    <dgm:cxn modelId="{BBC5B675-7A9D-4EE1-92B8-F854CC50094C}" type="presParOf" srcId="{6BF036BF-C24A-4C81-BE57-5FB5298B9DD1}" destId="{03780753-7C60-489E-BCA7-B2338DEFC090}" srcOrd="3" destOrd="0" presId="urn:microsoft.com/office/officeart/2005/8/layout/orgChart1"/>
    <dgm:cxn modelId="{13E6C0DC-3AA1-4F22-9127-8AA2965293C2}" type="presParOf" srcId="{03780753-7C60-489E-BCA7-B2338DEFC090}" destId="{2774BFFF-F4DE-4802-BEF3-80716792457D}" srcOrd="0" destOrd="0" presId="urn:microsoft.com/office/officeart/2005/8/layout/orgChart1"/>
    <dgm:cxn modelId="{5BCBEE93-387B-4BA9-98AE-C35CA672E2C4}" type="presParOf" srcId="{2774BFFF-F4DE-4802-BEF3-80716792457D}" destId="{8A9A2571-FC78-4471-8753-D96A4E9A7232}" srcOrd="0" destOrd="0" presId="urn:microsoft.com/office/officeart/2005/8/layout/orgChart1"/>
    <dgm:cxn modelId="{11DE2954-D538-4EFE-9C0D-A27F064028E9}" type="presParOf" srcId="{2774BFFF-F4DE-4802-BEF3-80716792457D}" destId="{FDEE7F0D-C607-4848-AE94-47F838101053}" srcOrd="1" destOrd="0" presId="urn:microsoft.com/office/officeart/2005/8/layout/orgChart1"/>
    <dgm:cxn modelId="{82AF8871-D50E-49A0-B1A0-F4243567F658}" type="presParOf" srcId="{03780753-7C60-489E-BCA7-B2338DEFC090}" destId="{CBE4DD42-5C09-4BE1-94AD-D6380C8C90BB}" srcOrd="1" destOrd="0" presId="urn:microsoft.com/office/officeart/2005/8/layout/orgChart1"/>
    <dgm:cxn modelId="{7E5ED982-222A-48D6-8770-DC133155BBB0}" type="presParOf" srcId="{03780753-7C60-489E-BCA7-B2338DEFC090}" destId="{8D50CB8B-B4C4-4ACB-A469-67A55B06E3F2}" srcOrd="2" destOrd="0" presId="urn:microsoft.com/office/officeart/2005/8/layout/orgChart1"/>
    <dgm:cxn modelId="{A811BD6A-95C2-41DA-836B-880368D4F0E2}" type="presParOf" srcId="{6BF036BF-C24A-4C81-BE57-5FB5298B9DD1}" destId="{4CD45F9F-2FE3-4458-8F0B-EE9C56B39252}" srcOrd="4" destOrd="0" presId="urn:microsoft.com/office/officeart/2005/8/layout/orgChart1"/>
    <dgm:cxn modelId="{B21D0516-4BCA-4CD0-8B54-DAB94852B3E2}" type="presParOf" srcId="{6BF036BF-C24A-4C81-BE57-5FB5298B9DD1}" destId="{9D726336-9AC6-4EFC-ADFD-8DB5F3A8BEA8}" srcOrd="5" destOrd="0" presId="urn:microsoft.com/office/officeart/2005/8/layout/orgChart1"/>
    <dgm:cxn modelId="{8EB9DB14-6988-4EA9-BCA8-406C6AEC20D5}" type="presParOf" srcId="{9D726336-9AC6-4EFC-ADFD-8DB5F3A8BEA8}" destId="{C7CCBA60-5972-4A5C-9E4C-301AFED07136}" srcOrd="0" destOrd="0" presId="urn:microsoft.com/office/officeart/2005/8/layout/orgChart1"/>
    <dgm:cxn modelId="{0B7FC159-C393-4871-AE91-66268ADB847C}" type="presParOf" srcId="{C7CCBA60-5972-4A5C-9E4C-301AFED07136}" destId="{77D54713-49AB-4CC2-A96D-43FFCB2EB914}" srcOrd="0" destOrd="0" presId="urn:microsoft.com/office/officeart/2005/8/layout/orgChart1"/>
    <dgm:cxn modelId="{B41909A7-DEF5-44A8-9D26-4F2E2AEA65D4}" type="presParOf" srcId="{C7CCBA60-5972-4A5C-9E4C-301AFED07136}" destId="{A5B2177B-70C8-4381-BABF-4667FCA99E34}" srcOrd="1" destOrd="0" presId="urn:microsoft.com/office/officeart/2005/8/layout/orgChart1"/>
    <dgm:cxn modelId="{7EF89B90-8CFA-4901-AE1F-A2DC216AA306}" type="presParOf" srcId="{9D726336-9AC6-4EFC-ADFD-8DB5F3A8BEA8}" destId="{D486BE31-76FC-4045-AF81-2F673E76B783}" srcOrd="1" destOrd="0" presId="urn:microsoft.com/office/officeart/2005/8/layout/orgChart1"/>
    <dgm:cxn modelId="{6C9063F8-7589-4F24-A18B-215B16B60D5B}" type="presParOf" srcId="{9D726336-9AC6-4EFC-ADFD-8DB5F3A8BEA8}" destId="{74898216-290A-4339-847A-6E839FD52536}" srcOrd="2" destOrd="0" presId="urn:microsoft.com/office/officeart/2005/8/layout/orgChart1"/>
    <dgm:cxn modelId="{B66061A7-2091-4478-8860-9AF20760BB40}" type="presParOf" srcId="{18B6C838-E844-4BE3-9476-968FF2BE10E4}" destId="{9C739F08-06A7-4FA3-86EC-114D7CDAB3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16D55D-ACD5-49B4-9BB4-5A245CF2FE4D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mc:AlternateContent xmlns:mc="http://schemas.openxmlformats.org/markup-compatibility/2006" xmlns:a14="http://schemas.microsoft.com/office/drawing/2010/main">
      <mc:Choice Requires="a14">
        <dgm:pt modelId="{98544FAD-4342-49D0-9009-59AD3930F42E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     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     ⋯ 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m:oMathPara>
              </a14:m>
              <a:endParaRPr lang="en-US" dirty="0"/>
            </a:p>
          </dgm:t>
        </dgm:pt>
      </mc:Choice>
      <mc:Fallback xmlns="">
        <dgm:pt modelId="{98544FAD-4342-49D0-9009-59AD3930F42E}">
          <dgm:prSet phldrT="[Text]"/>
          <dgm:spPr/>
          <dgm:t>
            <a:bodyPr/>
            <a:lstStyle/>
            <a:p>
              <a:r>
                <a:rPr lang="en-IN" b="0" i="0" smtClean="0">
                  <a:latin typeface="Cambria Math" panose="02040503050406030204" pitchFamily="18" charset="0"/>
                </a:rPr>
                <a:t>𝑓_0   〖    𝑓〗_1       𝑓_2      ⋯  〖    𝑓〗_𝑛</a:t>
              </a:r>
              <a:endParaRPr lang="en-US" dirty="0"/>
            </a:p>
          </dgm:t>
        </dgm:pt>
      </mc:Fallback>
    </mc:AlternateContent>
    <dgm:pt modelId="{6E015D44-CB9D-4148-9959-E5A248E69703}" type="parTrans" cxnId="{7EC9A1FB-6070-4998-8E75-D0CF8A9C0B52}">
      <dgm:prSet/>
      <dgm:spPr/>
      <dgm:t>
        <a:bodyPr/>
        <a:lstStyle/>
        <a:p>
          <a:endParaRPr lang="en-US"/>
        </a:p>
      </dgm:t>
    </dgm:pt>
    <dgm:pt modelId="{F4AA537B-1A4E-4DBA-AB5C-702945D7E817}" type="sibTrans" cxnId="{7EC9A1FB-6070-4998-8E75-D0CF8A9C0B52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0B704CDD-6F39-43FD-BB85-250991951EBE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⋮</m:t>
                    </m:r>
                  </m:oMath>
                </m:oMathPara>
              </a14:m>
              <a:endParaRPr lang="en-US" dirty="0"/>
            </a:p>
          </dgm:t>
        </dgm:pt>
      </mc:Choice>
      <mc:Fallback xmlns="">
        <dgm:pt modelId="{0B704CDD-6F39-43FD-BB85-250991951EBE}">
          <dgm:prSet phldrT="[Text]"/>
          <dgm:spPr/>
          <dgm:t>
            <a:bodyPr/>
            <a:lstStyle/>
            <a:p>
              <a:r>
                <a:rPr lang="en-IN" b="0" i="0" smtClean="0">
                  <a:latin typeface="Cambria Math" panose="02040503050406030204" pitchFamily="18" charset="0"/>
                </a:rPr>
                <a:t>⋮</a:t>
              </a:r>
              <a:endParaRPr lang="en-US" dirty="0"/>
            </a:p>
          </dgm:t>
        </dgm:pt>
      </mc:Fallback>
    </mc:AlternateContent>
    <dgm:pt modelId="{C9F1A1CD-DBA1-493D-81E9-D978D424EED4}" type="parTrans" cxnId="{C2157735-8FEB-4A2E-B5B2-92103BE83D3F}">
      <dgm:prSet/>
      <dgm:spPr/>
      <dgm:t>
        <a:bodyPr/>
        <a:lstStyle/>
        <a:p>
          <a:endParaRPr lang="en-US"/>
        </a:p>
      </dgm:t>
    </dgm:pt>
    <dgm:pt modelId="{1FC311E4-88D0-49CC-9DC5-A83B5D4B4C37}" type="sibTrans" cxnId="{C2157735-8FEB-4A2E-B5B2-92103BE83D3F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2713746-5218-4A68-B8A5-C2D0DF23D8D1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m:oMathPara>
              </a14:m>
              <a:endParaRPr lang="en-US" dirty="0"/>
            </a:p>
          </dgm:t>
        </dgm:pt>
      </mc:Choice>
      <mc:Fallback xmlns="">
        <dgm:pt modelId="{A2713746-5218-4A68-B8A5-C2D0DF23D8D1}">
          <dgm:prSet phldrT="[Text]"/>
          <dgm:spPr/>
          <dgm:t>
            <a:bodyPr/>
            <a:lstStyle/>
            <a:p>
              <a:r>
                <a:rPr lang="en-IN" b="0" i="0" smtClean="0">
                  <a:latin typeface="Cambria Math" panose="02040503050406030204" pitchFamily="18" charset="0"/>
                </a:rPr>
                <a:t>𝑔_0     𝑔_1</a:t>
              </a:r>
              <a:endParaRPr lang="en-US" dirty="0"/>
            </a:p>
          </dgm:t>
        </dgm:pt>
      </mc:Fallback>
    </mc:AlternateContent>
    <dgm:pt modelId="{02A5D3A1-C78E-4697-A47F-595300656BA0}" type="parTrans" cxnId="{C535F6AC-B9FA-480E-B639-1B19806C7295}">
      <dgm:prSet/>
      <dgm:spPr/>
      <dgm:t>
        <a:bodyPr/>
        <a:lstStyle/>
        <a:p>
          <a:endParaRPr lang="en-US"/>
        </a:p>
      </dgm:t>
    </dgm:pt>
    <dgm:pt modelId="{E11AF604-BC2F-414C-A7C9-0680691114CB}" type="sibTrans" cxnId="{C535F6AC-B9FA-480E-B639-1B19806C7295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718A79FE-C4C5-47EC-B681-D5431C71AFD1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 ⋯ 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m:oMathPara>
              </a14:m>
              <a:endParaRPr lang="en-US" dirty="0"/>
            </a:p>
          </dgm:t>
        </dgm:pt>
      </mc:Choice>
      <mc:Fallback xmlns="">
        <dgm:pt modelId="{718A79FE-C4C5-47EC-B681-D5431C71AFD1}">
          <dgm:prSet phldrT="[Text]"/>
          <dgm:spPr/>
          <dgm:t>
            <a:bodyPr/>
            <a:lstStyle/>
            <a:p>
              <a:r>
                <a:rPr lang="en-IN" b="0" i="0" smtClean="0">
                  <a:latin typeface="Cambria Math" panose="02040503050406030204" pitchFamily="18" charset="0"/>
                </a:rPr>
                <a:t>𝑓_0−𝑓_1  ⋯  〖𝑓_(𝑛−1)−𝑓〗_𝑛</a:t>
              </a:r>
              <a:endParaRPr lang="en-US" dirty="0"/>
            </a:p>
          </dgm:t>
        </dgm:pt>
      </mc:Fallback>
    </mc:AlternateContent>
    <dgm:pt modelId="{B88AE1FE-DDE2-49F3-B388-5A63E7060904}" type="parTrans" cxnId="{D6C03E79-049C-46C2-AED0-4E2AD23A2B54}">
      <dgm:prSet/>
      <dgm:spPr/>
      <dgm:t>
        <a:bodyPr/>
        <a:lstStyle/>
        <a:p>
          <a:endParaRPr lang="en-US"/>
        </a:p>
      </dgm:t>
    </dgm:pt>
    <dgm:pt modelId="{927DD0E2-83D7-433D-8A8E-372B80494A92}" type="sibTrans" cxnId="{D6C03E79-049C-46C2-AED0-4E2AD23A2B5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DC872B9-FFF6-495E-872C-CA9607729490}">
          <dgm:prSet phldrT="[Text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I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m:oMathPara>
              </a14:m>
              <a:endParaRPr lang="en-US" sz="3200" dirty="0"/>
            </a:p>
          </dgm:t>
        </dgm:pt>
      </mc:Choice>
      <mc:Fallback xmlns="">
        <dgm:pt modelId="{8DC872B9-FFF6-495E-872C-CA9607729490}">
          <dgm:prSet phldrT="[Text]" custT="1"/>
          <dgm:spPr/>
          <dgm:t>
            <a:bodyPr/>
            <a:lstStyle/>
            <a:p>
              <a:r>
                <a:rPr lang="en-IN" sz="3200" b="0" i="0" smtClean="0">
                  <a:latin typeface="Cambria Math" panose="02040503050406030204" pitchFamily="18" charset="0"/>
                </a:rPr>
                <a:t>〖 𝑔〗_0−𝑔_1  </a:t>
              </a:r>
              <a:endParaRPr lang="en-US" sz="3200" dirty="0"/>
            </a:p>
          </dgm:t>
        </dgm:pt>
      </mc:Fallback>
    </mc:AlternateContent>
    <dgm:pt modelId="{12F1D1CC-FF4C-4F63-B974-9E4F7CFBB3A0}" type="parTrans" cxnId="{36ADA3B1-592F-4066-B953-BCB90EFDFBCA}">
      <dgm:prSet/>
      <dgm:spPr/>
      <dgm:t>
        <a:bodyPr/>
        <a:lstStyle/>
        <a:p>
          <a:endParaRPr lang="en-US"/>
        </a:p>
      </dgm:t>
    </dgm:pt>
    <dgm:pt modelId="{65731A48-AAF7-4E57-A445-6FD0C326FEC2}" type="sibTrans" cxnId="{36ADA3B1-592F-4066-B953-BCB90EFDFBCA}">
      <dgm:prSet/>
      <dgm:spPr/>
      <dgm:t>
        <a:bodyPr/>
        <a:lstStyle/>
        <a:p>
          <a:endParaRPr lang="en-US"/>
        </a:p>
      </dgm:t>
    </dgm:pt>
    <dgm:pt modelId="{A1721933-E208-4645-8105-E88FB0972E7A}" type="pres">
      <dgm:prSet presAssocID="{7716D55D-ACD5-49B4-9BB4-5A245CF2FE4D}" presName="Name0" presStyleCnt="0">
        <dgm:presLayoutVars>
          <dgm:dir/>
          <dgm:animLvl val="lvl"/>
          <dgm:resizeHandles val="exact"/>
        </dgm:presLayoutVars>
      </dgm:prSet>
      <dgm:spPr/>
    </dgm:pt>
    <dgm:pt modelId="{DFBC4954-E223-4945-BAD9-4FF8719A3D02}" type="pres">
      <dgm:prSet presAssocID="{98544FAD-4342-49D0-9009-59AD3930F42E}" presName="Name8" presStyleCnt="0"/>
      <dgm:spPr/>
    </dgm:pt>
    <dgm:pt modelId="{F1C053D0-20A7-490A-AEB9-726C3E77AEA2}" type="pres">
      <dgm:prSet presAssocID="{98544FAD-4342-49D0-9009-59AD3930F42E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3024E8-47D1-4CEF-B0E4-2BFFA9CEEE0B}" type="pres">
      <dgm:prSet presAssocID="{98544FAD-4342-49D0-9009-59AD3930F42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092D3D-7E8C-43BB-B65B-A9160B37D9C4}" type="pres">
      <dgm:prSet presAssocID="{718A79FE-C4C5-47EC-B681-D5431C71AFD1}" presName="Name8" presStyleCnt="0"/>
      <dgm:spPr/>
    </dgm:pt>
    <dgm:pt modelId="{5901FEFE-9A86-4360-93DA-2D975CBCDA75}" type="pres">
      <dgm:prSet presAssocID="{718A79FE-C4C5-47EC-B681-D5431C71AFD1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2C0A02-DBC1-4797-8B9C-8AD6374C66BA}" type="pres">
      <dgm:prSet presAssocID="{718A79FE-C4C5-47EC-B681-D5431C71AFD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9820E-6978-4D4C-8FA7-A05EEAF91646}" type="pres">
      <dgm:prSet presAssocID="{0B704CDD-6F39-43FD-BB85-250991951EBE}" presName="Name8" presStyleCnt="0"/>
      <dgm:spPr/>
    </dgm:pt>
    <dgm:pt modelId="{406CE7C2-9D19-49AF-AAAE-2C23B29C2E1A}" type="pres">
      <dgm:prSet presAssocID="{0B704CDD-6F39-43FD-BB85-250991951EBE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064D51-279D-41D2-A120-A13A55B4F91B}" type="pres">
      <dgm:prSet presAssocID="{0B704CDD-6F39-43FD-BB85-250991951EB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8FCC77-BFE8-4E02-AE51-2F7CC9F13D52}" type="pres">
      <dgm:prSet presAssocID="{A2713746-5218-4A68-B8A5-C2D0DF23D8D1}" presName="Name8" presStyleCnt="0"/>
      <dgm:spPr/>
    </dgm:pt>
    <dgm:pt modelId="{77BCF2B1-51B9-4DD1-89E7-C8DB371BB89D}" type="pres">
      <dgm:prSet presAssocID="{A2713746-5218-4A68-B8A5-C2D0DF23D8D1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DA205-F7E4-4B76-8E2F-23CD83B5AE3C}" type="pres">
      <dgm:prSet presAssocID="{A2713746-5218-4A68-B8A5-C2D0DF23D8D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056D6-A088-4F20-A8F6-7998C03CE35D}" type="pres">
      <dgm:prSet presAssocID="{8DC872B9-FFF6-495E-872C-CA9607729490}" presName="Name8" presStyleCnt="0"/>
      <dgm:spPr/>
    </dgm:pt>
    <dgm:pt modelId="{7D47ABE1-E98D-4667-8036-AD805DC360FE}" type="pres">
      <dgm:prSet presAssocID="{8DC872B9-FFF6-495E-872C-CA9607729490}" presName="level" presStyleLbl="node1" presStyleIdx="4" presStyleCnt="5" custScaleX="15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5191C7-0CD9-431F-8E99-C21B26CEF614}" type="pres">
      <dgm:prSet presAssocID="{8DC872B9-FFF6-495E-872C-CA960772949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FF7510-1FE0-457B-91E3-B7493A5970D7}" type="presOf" srcId="{0B704CDD-6F39-43FD-BB85-250991951EBE}" destId="{F5064D51-279D-41D2-A120-A13A55B4F91B}" srcOrd="1" destOrd="0" presId="urn:microsoft.com/office/officeart/2005/8/layout/pyramid3"/>
    <dgm:cxn modelId="{E0819908-7707-49D1-92B8-0C64A1BE7396}" type="presOf" srcId="{98544FAD-4342-49D0-9009-59AD3930F42E}" destId="{F1C053D0-20A7-490A-AEB9-726C3E77AEA2}" srcOrd="0" destOrd="0" presId="urn:microsoft.com/office/officeart/2005/8/layout/pyramid3"/>
    <dgm:cxn modelId="{D9632AEE-CF2D-43A7-AAF4-511974E3ADF8}" type="presOf" srcId="{718A79FE-C4C5-47EC-B681-D5431C71AFD1}" destId="{5901FEFE-9A86-4360-93DA-2D975CBCDA75}" srcOrd="0" destOrd="0" presId="urn:microsoft.com/office/officeart/2005/8/layout/pyramid3"/>
    <dgm:cxn modelId="{086086B6-C6B3-4563-8ACF-C25274A3C683}" type="presOf" srcId="{98544FAD-4342-49D0-9009-59AD3930F42E}" destId="{4F3024E8-47D1-4CEF-B0E4-2BFFA9CEEE0B}" srcOrd="1" destOrd="0" presId="urn:microsoft.com/office/officeart/2005/8/layout/pyramid3"/>
    <dgm:cxn modelId="{4633B8E4-E6B8-45EA-B593-CC2B1124ACED}" type="presOf" srcId="{7716D55D-ACD5-49B4-9BB4-5A245CF2FE4D}" destId="{A1721933-E208-4645-8105-E88FB0972E7A}" srcOrd="0" destOrd="0" presId="urn:microsoft.com/office/officeart/2005/8/layout/pyramid3"/>
    <dgm:cxn modelId="{C2157735-8FEB-4A2E-B5B2-92103BE83D3F}" srcId="{7716D55D-ACD5-49B4-9BB4-5A245CF2FE4D}" destId="{0B704CDD-6F39-43FD-BB85-250991951EBE}" srcOrd="2" destOrd="0" parTransId="{C9F1A1CD-DBA1-493D-81E9-D978D424EED4}" sibTransId="{1FC311E4-88D0-49CC-9DC5-A83B5D4B4C37}"/>
    <dgm:cxn modelId="{36ADA3B1-592F-4066-B953-BCB90EFDFBCA}" srcId="{7716D55D-ACD5-49B4-9BB4-5A245CF2FE4D}" destId="{8DC872B9-FFF6-495E-872C-CA9607729490}" srcOrd="4" destOrd="0" parTransId="{12F1D1CC-FF4C-4F63-B974-9E4F7CFBB3A0}" sibTransId="{65731A48-AAF7-4E57-A445-6FD0C326FEC2}"/>
    <dgm:cxn modelId="{7EC9A1FB-6070-4998-8E75-D0CF8A9C0B52}" srcId="{7716D55D-ACD5-49B4-9BB4-5A245CF2FE4D}" destId="{98544FAD-4342-49D0-9009-59AD3930F42E}" srcOrd="0" destOrd="0" parTransId="{6E015D44-CB9D-4148-9959-E5A248E69703}" sibTransId="{F4AA537B-1A4E-4DBA-AB5C-702945D7E817}"/>
    <dgm:cxn modelId="{9B255E92-0311-4262-B785-D2414C3B7EB1}" type="presOf" srcId="{A2713746-5218-4A68-B8A5-C2D0DF23D8D1}" destId="{77BCF2B1-51B9-4DD1-89E7-C8DB371BB89D}" srcOrd="0" destOrd="0" presId="urn:microsoft.com/office/officeart/2005/8/layout/pyramid3"/>
    <dgm:cxn modelId="{BD9FECAD-C9A3-43FA-88F0-47ADB904CB4C}" type="presOf" srcId="{8DC872B9-FFF6-495E-872C-CA9607729490}" destId="{255191C7-0CD9-431F-8E99-C21B26CEF614}" srcOrd="1" destOrd="0" presId="urn:microsoft.com/office/officeart/2005/8/layout/pyramid3"/>
    <dgm:cxn modelId="{DEBA72B0-8120-4E9A-A2AB-4DE90E576A43}" type="presOf" srcId="{0B704CDD-6F39-43FD-BB85-250991951EBE}" destId="{406CE7C2-9D19-49AF-AAAE-2C23B29C2E1A}" srcOrd="0" destOrd="0" presId="urn:microsoft.com/office/officeart/2005/8/layout/pyramid3"/>
    <dgm:cxn modelId="{C535F6AC-B9FA-480E-B639-1B19806C7295}" srcId="{7716D55D-ACD5-49B4-9BB4-5A245CF2FE4D}" destId="{A2713746-5218-4A68-B8A5-C2D0DF23D8D1}" srcOrd="3" destOrd="0" parTransId="{02A5D3A1-C78E-4697-A47F-595300656BA0}" sibTransId="{E11AF604-BC2F-414C-A7C9-0680691114CB}"/>
    <dgm:cxn modelId="{2F91B46C-A81F-4584-9EBB-64EA913099EE}" type="presOf" srcId="{718A79FE-C4C5-47EC-B681-D5431C71AFD1}" destId="{352C0A02-DBC1-4797-8B9C-8AD6374C66BA}" srcOrd="1" destOrd="0" presId="urn:microsoft.com/office/officeart/2005/8/layout/pyramid3"/>
    <dgm:cxn modelId="{A04C68EB-8842-440B-8227-C9A6EB22B944}" type="presOf" srcId="{8DC872B9-FFF6-495E-872C-CA9607729490}" destId="{7D47ABE1-E98D-4667-8036-AD805DC360FE}" srcOrd="0" destOrd="0" presId="urn:microsoft.com/office/officeart/2005/8/layout/pyramid3"/>
    <dgm:cxn modelId="{53FB1604-EF26-43FA-9012-C12B58E9C0B5}" type="presOf" srcId="{A2713746-5218-4A68-B8A5-C2D0DF23D8D1}" destId="{242DA205-F7E4-4B76-8E2F-23CD83B5AE3C}" srcOrd="1" destOrd="0" presId="urn:microsoft.com/office/officeart/2005/8/layout/pyramid3"/>
    <dgm:cxn modelId="{D6C03E79-049C-46C2-AED0-4E2AD23A2B54}" srcId="{7716D55D-ACD5-49B4-9BB4-5A245CF2FE4D}" destId="{718A79FE-C4C5-47EC-B681-D5431C71AFD1}" srcOrd="1" destOrd="0" parTransId="{B88AE1FE-DDE2-49F3-B388-5A63E7060904}" sibTransId="{927DD0E2-83D7-433D-8A8E-372B80494A92}"/>
    <dgm:cxn modelId="{1D64A21B-3983-4436-BF68-3C1C4C7E44C2}" type="presParOf" srcId="{A1721933-E208-4645-8105-E88FB0972E7A}" destId="{DFBC4954-E223-4945-BAD9-4FF8719A3D02}" srcOrd="0" destOrd="0" presId="urn:microsoft.com/office/officeart/2005/8/layout/pyramid3"/>
    <dgm:cxn modelId="{7D3A98EF-7E54-47BB-9846-82EA83896D97}" type="presParOf" srcId="{DFBC4954-E223-4945-BAD9-4FF8719A3D02}" destId="{F1C053D0-20A7-490A-AEB9-726C3E77AEA2}" srcOrd="0" destOrd="0" presId="urn:microsoft.com/office/officeart/2005/8/layout/pyramid3"/>
    <dgm:cxn modelId="{2FFC84B1-6823-41B4-94A0-8D3BAEB7E834}" type="presParOf" srcId="{DFBC4954-E223-4945-BAD9-4FF8719A3D02}" destId="{4F3024E8-47D1-4CEF-B0E4-2BFFA9CEEE0B}" srcOrd="1" destOrd="0" presId="urn:microsoft.com/office/officeart/2005/8/layout/pyramid3"/>
    <dgm:cxn modelId="{30BCF8CB-A51A-4C07-A8C3-2E20E4562E76}" type="presParOf" srcId="{A1721933-E208-4645-8105-E88FB0972E7A}" destId="{30092D3D-7E8C-43BB-B65B-A9160B37D9C4}" srcOrd="1" destOrd="0" presId="urn:microsoft.com/office/officeart/2005/8/layout/pyramid3"/>
    <dgm:cxn modelId="{9A561F37-8DB2-46F6-A754-71B4F01C8B0F}" type="presParOf" srcId="{30092D3D-7E8C-43BB-B65B-A9160B37D9C4}" destId="{5901FEFE-9A86-4360-93DA-2D975CBCDA75}" srcOrd="0" destOrd="0" presId="urn:microsoft.com/office/officeart/2005/8/layout/pyramid3"/>
    <dgm:cxn modelId="{86B93BAB-B940-4B05-9F7D-F29851D1BE55}" type="presParOf" srcId="{30092D3D-7E8C-43BB-B65B-A9160B37D9C4}" destId="{352C0A02-DBC1-4797-8B9C-8AD6374C66BA}" srcOrd="1" destOrd="0" presId="urn:microsoft.com/office/officeart/2005/8/layout/pyramid3"/>
    <dgm:cxn modelId="{BF725055-0218-4824-84AC-DC44C889467A}" type="presParOf" srcId="{A1721933-E208-4645-8105-E88FB0972E7A}" destId="{D809820E-6978-4D4C-8FA7-A05EEAF91646}" srcOrd="2" destOrd="0" presId="urn:microsoft.com/office/officeart/2005/8/layout/pyramid3"/>
    <dgm:cxn modelId="{9F6232D7-73BA-4A09-B6C2-2501F6730388}" type="presParOf" srcId="{D809820E-6978-4D4C-8FA7-A05EEAF91646}" destId="{406CE7C2-9D19-49AF-AAAE-2C23B29C2E1A}" srcOrd="0" destOrd="0" presId="urn:microsoft.com/office/officeart/2005/8/layout/pyramid3"/>
    <dgm:cxn modelId="{09B3BFAA-5BC4-4976-87AF-086EA0B35400}" type="presParOf" srcId="{D809820E-6978-4D4C-8FA7-A05EEAF91646}" destId="{F5064D51-279D-41D2-A120-A13A55B4F91B}" srcOrd="1" destOrd="0" presId="urn:microsoft.com/office/officeart/2005/8/layout/pyramid3"/>
    <dgm:cxn modelId="{654D09F7-62B1-47F3-B26D-26FAE15FF1CB}" type="presParOf" srcId="{A1721933-E208-4645-8105-E88FB0972E7A}" destId="{C38FCC77-BFE8-4E02-AE51-2F7CC9F13D52}" srcOrd="3" destOrd="0" presId="urn:microsoft.com/office/officeart/2005/8/layout/pyramid3"/>
    <dgm:cxn modelId="{5820ED56-FBBF-4311-9BDA-EC0DA3A5FD71}" type="presParOf" srcId="{C38FCC77-BFE8-4E02-AE51-2F7CC9F13D52}" destId="{77BCF2B1-51B9-4DD1-89E7-C8DB371BB89D}" srcOrd="0" destOrd="0" presId="urn:microsoft.com/office/officeart/2005/8/layout/pyramid3"/>
    <dgm:cxn modelId="{61606F9D-487C-435E-BECA-8A317969E405}" type="presParOf" srcId="{C38FCC77-BFE8-4E02-AE51-2F7CC9F13D52}" destId="{242DA205-F7E4-4B76-8E2F-23CD83B5AE3C}" srcOrd="1" destOrd="0" presId="urn:microsoft.com/office/officeart/2005/8/layout/pyramid3"/>
    <dgm:cxn modelId="{D2072A96-1872-4958-8CDC-3E54BCECA065}" type="presParOf" srcId="{A1721933-E208-4645-8105-E88FB0972E7A}" destId="{5D6056D6-A088-4F20-A8F6-7998C03CE35D}" srcOrd="4" destOrd="0" presId="urn:microsoft.com/office/officeart/2005/8/layout/pyramid3"/>
    <dgm:cxn modelId="{8DA30C42-7DE0-4F1A-8DD9-89494DD8DE01}" type="presParOf" srcId="{5D6056D6-A088-4F20-A8F6-7998C03CE35D}" destId="{7D47ABE1-E98D-4667-8036-AD805DC360FE}" srcOrd="0" destOrd="0" presId="urn:microsoft.com/office/officeart/2005/8/layout/pyramid3"/>
    <dgm:cxn modelId="{C36FE1B2-CF4D-4E04-A8B5-1B123543AC14}" type="presParOf" srcId="{5D6056D6-A088-4F20-A8F6-7998C03CE35D}" destId="{255191C7-0CD9-431F-8E99-C21B26CEF614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75426EA-9627-4E53-8811-075A8C7E2D1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1DDD51-A1E3-46D0-B4F4-B08504A6500D}">
      <dgm:prSet phldrT="[Text]"/>
      <dgm:spPr>
        <a:blipFill>
          <a:blip xmlns:r="http://schemas.openxmlformats.org/officeDocument/2006/relationships" r:embed="rId1"/>
          <a:stretch>
            <a:fillRect l="-3632" b="-4800"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D90103BC-91B9-43D1-B7D5-76DFC37EE783}" type="parTrans" cxnId="{B5E5E295-8085-4900-B017-28AF8BBCA27D}">
      <dgm:prSet/>
      <dgm:spPr/>
      <dgm:t>
        <a:bodyPr/>
        <a:lstStyle/>
        <a:p>
          <a:endParaRPr lang="en-US"/>
        </a:p>
      </dgm:t>
    </dgm:pt>
    <dgm:pt modelId="{8FC6E9DB-1221-40B4-A136-DB7C0EC5AEDD}" type="sibTrans" cxnId="{B5E5E295-8085-4900-B017-28AF8BBCA27D}">
      <dgm:prSet/>
      <dgm:spPr/>
      <dgm:t>
        <a:bodyPr/>
        <a:lstStyle/>
        <a:p>
          <a:endParaRPr lang="en-US"/>
        </a:p>
      </dgm:t>
    </dgm:pt>
    <dgm:pt modelId="{3DD2D8EE-5999-4891-9830-8E0B5B3A7190}">
      <dgm:prSet phldrT="[Text]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F5B3FF04-8F32-4C3D-B92C-42B6B98AD1B3}" type="parTrans" cxnId="{7999E5B9-3101-400E-8350-404405C08C58}">
      <dgm:prSet/>
      <dgm:spPr/>
      <dgm:t>
        <a:bodyPr/>
        <a:lstStyle/>
        <a:p>
          <a:endParaRPr lang="en-US"/>
        </a:p>
      </dgm:t>
    </dgm:pt>
    <dgm:pt modelId="{51FAF0E2-8D64-4835-B12C-B1F07F01F267}" type="sibTrans" cxnId="{7999E5B9-3101-400E-8350-404405C08C58}">
      <dgm:prSet/>
      <dgm:spPr/>
      <dgm:t>
        <a:bodyPr/>
        <a:lstStyle/>
        <a:p>
          <a:endParaRPr lang="en-US"/>
        </a:p>
      </dgm:t>
    </dgm:pt>
    <dgm:pt modelId="{40B844E2-99C9-4DEE-9064-7069963269E1}">
      <dgm:prSet phldrT="[Text]"/>
      <dgm:spPr>
        <a:blipFill>
          <a:blip xmlns:r="http://schemas.openxmlformats.org/officeDocument/2006/relationships" r:embed="rId3"/>
          <a:stretch>
            <a:fillRect l="-7661" t="-9200" r="-10887" b="-14000"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3F82D2C0-8743-49C4-AF19-87E654ED8268}" type="parTrans" cxnId="{D67C9961-8AEB-4397-8859-6888F0A049F7}">
      <dgm:prSet/>
      <dgm:spPr/>
      <dgm:t>
        <a:bodyPr/>
        <a:lstStyle/>
        <a:p>
          <a:endParaRPr lang="en-US"/>
        </a:p>
      </dgm:t>
    </dgm:pt>
    <dgm:pt modelId="{7A279AD5-AE1A-41B2-8F3E-8A17B4CC3787}" type="sibTrans" cxnId="{D67C9961-8AEB-4397-8859-6888F0A049F7}">
      <dgm:prSet/>
      <dgm:spPr/>
      <dgm:t>
        <a:bodyPr/>
        <a:lstStyle/>
        <a:p>
          <a:endParaRPr lang="en-US"/>
        </a:p>
      </dgm:t>
    </dgm:pt>
    <dgm:pt modelId="{ACE795A5-5B2C-4B4B-A285-00BDD3189D22}">
      <dgm:prSet phldrT="[Text]"/>
      <dgm:spPr>
        <a:blipFill>
          <a:blip xmlns:r="http://schemas.openxmlformats.org/officeDocument/2006/relationships" r:embed="rId4"/>
          <a:stretch>
            <a:fillRect l="-4225" t="-9200" r="-7445" b="-14000"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DB0D6DAF-5C77-4AAA-A139-1BE74B5E3F68}" type="parTrans" cxnId="{556E61EF-DEAF-4724-975D-DCDBF0F10F99}">
      <dgm:prSet/>
      <dgm:spPr/>
      <dgm:t>
        <a:bodyPr/>
        <a:lstStyle/>
        <a:p>
          <a:endParaRPr lang="en-US"/>
        </a:p>
      </dgm:t>
    </dgm:pt>
    <dgm:pt modelId="{4B05E237-F02D-4677-92AF-C5D7FF2E204B}" type="sibTrans" cxnId="{556E61EF-DEAF-4724-975D-DCDBF0F10F99}">
      <dgm:prSet/>
      <dgm:spPr/>
      <dgm:t>
        <a:bodyPr/>
        <a:lstStyle/>
        <a:p>
          <a:endParaRPr lang="en-US"/>
        </a:p>
      </dgm:t>
    </dgm:pt>
    <dgm:pt modelId="{0CC96988-86D0-4EBC-AC0E-090DCECE464F}" type="pres">
      <dgm:prSet presAssocID="{875426EA-9627-4E53-8811-075A8C7E2D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8B6C838-E844-4BE3-9476-968FF2BE10E4}" type="pres">
      <dgm:prSet presAssocID="{6A1DDD51-A1E3-46D0-B4F4-B08504A6500D}" presName="hierRoot1" presStyleCnt="0">
        <dgm:presLayoutVars>
          <dgm:hierBranch val="init"/>
        </dgm:presLayoutVars>
      </dgm:prSet>
      <dgm:spPr/>
    </dgm:pt>
    <dgm:pt modelId="{DB782509-EDF2-44E3-81BD-67205E132D8D}" type="pres">
      <dgm:prSet presAssocID="{6A1DDD51-A1E3-46D0-B4F4-B08504A6500D}" presName="rootComposite1" presStyleCnt="0"/>
      <dgm:spPr/>
    </dgm:pt>
    <dgm:pt modelId="{1D6988BF-311D-4E0B-B72B-49873A0F4C10}" type="pres">
      <dgm:prSet presAssocID="{6A1DDD51-A1E3-46D0-B4F4-B08504A6500D}" presName="rootText1" presStyleLbl="node0" presStyleIdx="0" presStyleCnt="1" custScaleX="1886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9D1753-AF07-4B02-B195-E54EC9A9F0CA}" type="pres">
      <dgm:prSet presAssocID="{6A1DDD51-A1E3-46D0-B4F4-B08504A6500D}" presName="rootConnector1" presStyleLbl="node1" presStyleIdx="0" presStyleCnt="0"/>
      <dgm:spPr/>
    </dgm:pt>
    <dgm:pt modelId="{6BF036BF-C24A-4C81-BE57-5FB5298B9DD1}" type="pres">
      <dgm:prSet presAssocID="{6A1DDD51-A1E3-46D0-B4F4-B08504A6500D}" presName="hierChild2" presStyleCnt="0"/>
      <dgm:spPr/>
    </dgm:pt>
    <dgm:pt modelId="{648D2CCB-3CCC-46A2-9D91-A433D4AB81AF}" type="pres">
      <dgm:prSet presAssocID="{F5B3FF04-8F32-4C3D-B92C-42B6B98AD1B3}" presName="Name37" presStyleLbl="parChTrans1D2" presStyleIdx="0" presStyleCnt="3"/>
      <dgm:spPr/>
    </dgm:pt>
    <dgm:pt modelId="{9DA5AADE-8601-4A1B-B3A9-7E59A58928E2}" type="pres">
      <dgm:prSet presAssocID="{3DD2D8EE-5999-4891-9830-8E0B5B3A7190}" presName="hierRoot2" presStyleCnt="0">
        <dgm:presLayoutVars>
          <dgm:hierBranch val="init"/>
        </dgm:presLayoutVars>
      </dgm:prSet>
      <dgm:spPr/>
    </dgm:pt>
    <dgm:pt modelId="{23043326-7D3E-46F1-8E34-DCA1DBFBBA14}" type="pres">
      <dgm:prSet presAssocID="{3DD2D8EE-5999-4891-9830-8E0B5B3A7190}" presName="rootComposite" presStyleCnt="0"/>
      <dgm:spPr/>
    </dgm:pt>
    <dgm:pt modelId="{BDE8FBE8-E7FA-44DD-BEEC-CAF6B8691B6D}" type="pres">
      <dgm:prSet presAssocID="{3DD2D8EE-5999-4891-9830-8E0B5B3A719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8ADADE-86F2-4D3D-AB52-9EC0B83E9A70}" type="pres">
      <dgm:prSet presAssocID="{3DD2D8EE-5999-4891-9830-8E0B5B3A7190}" presName="rootConnector" presStyleLbl="node2" presStyleIdx="0" presStyleCnt="3"/>
      <dgm:spPr/>
    </dgm:pt>
    <dgm:pt modelId="{A6415FC1-9867-4B7E-82D1-C3E4A2EBE038}" type="pres">
      <dgm:prSet presAssocID="{3DD2D8EE-5999-4891-9830-8E0B5B3A7190}" presName="hierChild4" presStyleCnt="0"/>
      <dgm:spPr/>
    </dgm:pt>
    <dgm:pt modelId="{B07F360F-433B-4547-835D-7DE987A72A31}" type="pres">
      <dgm:prSet presAssocID="{3DD2D8EE-5999-4891-9830-8E0B5B3A7190}" presName="hierChild5" presStyleCnt="0"/>
      <dgm:spPr/>
    </dgm:pt>
    <dgm:pt modelId="{8557F3F7-52BD-43B7-AA7D-08D193D670C5}" type="pres">
      <dgm:prSet presAssocID="{3F82D2C0-8743-49C4-AF19-87E654ED8268}" presName="Name37" presStyleLbl="parChTrans1D2" presStyleIdx="1" presStyleCnt="3"/>
      <dgm:spPr/>
    </dgm:pt>
    <dgm:pt modelId="{03780753-7C60-489E-BCA7-B2338DEFC090}" type="pres">
      <dgm:prSet presAssocID="{40B844E2-99C9-4DEE-9064-7069963269E1}" presName="hierRoot2" presStyleCnt="0">
        <dgm:presLayoutVars>
          <dgm:hierBranch val="init"/>
        </dgm:presLayoutVars>
      </dgm:prSet>
      <dgm:spPr/>
    </dgm:pt>
    <dgm:pt modelId="{2774BFFF-F4DE-4802-BEF3-80716792457D}" type="pres">
      <dgm:prSet presAssocID="{40B844E2-99C9-4DEE-9064-7069963269E1}" presName="rootComposite" presStyleCnt="0"/>
      <dgm:spPr/>
    </dgm:pt>
    <dgm:pt modelId="{8A9A2571-FC78-4471-8753-D96A4E9A7232}" type="pres">
      <dgm:prSet presAssocID="{40B844E2-99C9-4DEE-9064-7069963269E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EE7F0D-C607-4848-AE94-47F838101053}" type="pres">
      <dgm:prSet presAssocID="{40B844E2-99C9-4DEE-9064-7069963269E1}" presName="rootConnector" presStyleLbl="node2" presStyleIdx="1" presStyleCnt="3"/>
      <dgm:spPr/>
    </dgm:pt>
    <dgm:pt modelId="{CBE4DD42-5C09-4BE1-94AD-D6380C8C90BB}" type="pres">
      <dgm:prSet presAssocID="{40B844E2-99C9-4DEE-9064-7069963269E1}" presName="hierChild4" presStyleCnt="0"/>
      <dgm:spPr/>
    </dgm:pt>
    <dgm:pt modelId="{8D50CB8B-B4C4-4ACB-A469-67A55B06E3F2}" type="pres">
      <dgm:prSet presAssocID="{40B844E2-99C9-4DEE-9064-7069963269E1}" presName="hierChild5" presStyleCnt="0"/>
      <dgm:spPr/>
    </dgm:pt>
    <dgm:pt modelId="{4CD45F9F-2FE3-4458-8F0B-EE9C56B39252}" type="pres">
      <dgm:prSet presAssocID="{DB0D6DAF-5C77-4AAA-A139-1BE74B5E3F68}" presName="Name37" presStyleLbl="parChTrans1D2" presStyleIdx="2" presStyleCnt="3"/>
      <dgm:spPr/>
    </dgm:pt>
    <dgm:pt modelId="{9D726336-9AC6-4EFC-ADFD-8DB5F3A8BEA8}" type="pres">
      <dgm:prSet presAssocID="{ACE795A5-5B2C-4B4B-A285-00BDD3189D22}" presName="hierRoot2" presStyleCnt="0">
        <dgm:presLayoutVars>
          <dgm:hierBranch val="init"/>
        </dgm:presLayoutVars>
      </dgm:prSet>
      <dgm:spPr/>
    </dgm:pt>
    <dgm:pt modelId="{C7CCBA60-5972-4A5C-9E4C-301AFED07136}" type="pres">
      <dgm:prSet presAssocID="{ACE795A5-5B2C-4B4B-A285-00BDD3189D22}" presName="rootComposite" presStyleCnt="0"/>
      <dgm:spPr/>
    </dgm:pt>
    <dgm:pt modelId="{77D54713-49AB-4CC2-A96D-43FFCB2EB914}" type="pres">
      <dgm:prSet presAssocID="{ACE795A5-5B2C-4B4B-A285-00BDD3189D2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B2177B-70C8-4381-BABF-4667FCA99E34}" type="pres">
      <dgm:prSet presAssocID="{ACE795A5-5B2C-4B4B-A285-00BDD3189D22}" presName="rootConnector" presStyleLbl="node2" presStyleIdx="2" presStyleCnt="3"/>
      <dgm:spPr/>
    </dgm:pt>
    <dgm:pt modelId="{D486BE31-76FC-4045-AF81-2F673E76B783}" type="pres">
      <dgm:prSet presAssocID="{ACE795A5-5B2C-4B4B-A285-00BDD3189D22}" presName="hierChild4" presStyleCnt="0"/>
      <dgm:spPr/>
    </dgm:pt>
    <dgm:pt modelId="{74898216-290A-4339-847A-6E839FD52536}" type="pres">
      <dgm:prSet presAssocID="{ACE795A5-5B2C-4B4B-A285-00BDD3189D22}" presName="hierChild5" presStyleCnt="0"/>
      <dgm:spPr/>
    </dgm:pt>
    <dgm:pt modelId="{9C739F08-06A7-4FA3-86EC-114D7CDAB3FB}" type="pres">
      <dgm:prSet presAssocID="{6A1DDD51-A1E3-46D0-B4F4-B08504A6500D}" presName="hierChild3" presStyleCnt="0"/>
      <dgm:spPr/>
    </dgm:pt>
  </dgm:ptLst>
  <dgm:cxnLst>
    <dgm:cxn modelId="{B5E5E295-8085-4900-B017-28AF8BBCA27D}" srcId="{875426EA-9627-4E53-8811-075A8C7E2D1A}" destId="{6A1DDD51-A1E3-46D0-B4F4-B08504A6500D}" srcOrd="0" destOrd="0" parTransId="{D90103BC-91B9-43D1-B7D5-76DFC37EE783}" sibTransId="{8FC6E9DB-1221-40B4-A136-DB7C0EC5AEDD}"/>
    <dgm:cxn modelId="{790DAFA7-268A-40F2-8E8F-DE32484C39F4}" type="presOf" srcId="{3DD2D8EE-5999-4891-9830-8E0B5B3A7190}" destId="{BDE8FBE8-E7FA-44DD-BEEC-CAF6B8691B6D}" srcOrd="0" destOrd="0" presId="urn:microsoft.com/office/officeart/2005/8/layout/orgChart1"/>
    <dgm:cxn modelId="{556E61EF-DEAF-4724-975D-DCDBF0F10F99}" srcId="{6A1DDD51-A1E3-46D0-B4F4-B08504A6500D}" destId="{ACE795A5-5B2C-4B4B-A285-00BDD3189D22}" srcOrd="2" destOrd="0" parTransId="{DB0D6DAF-5C77-4AAA-A139-1BE74B5E3F68}" sibTransId="{4B05E237-F02D-4677-92AF-C5D7FF2E204B}"/>
    <dgm:cxn modelId="{D67C9961-8AEB-4397-8859-6888F0A049F7}" srcId="{6A1DDD51-A1E3-46D0-B4F4-B08504A6500D}" destId="{40B844E2-99C9-4DEE-9064-7069963269E1}" srcOrd="1" destOrd="0" parTransId="{3F82D2C0-8743-49C4-AF19-87E654ED8268}" sibTransId="{7A279AD5-AE1A-41B2-8F3E-8A17B4CC3787}"/>
    <dgm:cxn modelId="{16462114-D03D-4B57-B18A-D8DF1545B167}" type="presOf" srcId="{3DD2D8EE-5999-4891-9830-8E0B5B3A7190}" destId="{C18ADADE-86F2-4D3D-AB52-9EC0B83E9A70}" srcOrd="1" destOrd="0" presId="urn:microsoft.com/office/officeart/2005/8/layout/orgChart1"/>
    <dgm:cxn modelId="{81A076EB-EA11-4CA7-9B1C-E52B585BEB9D}" type="presOf" srcId="{40B844E2-99C9-4DEE-9064-7069963269E1}" destId="{8A9A2571-FC78-4471-8753-D96A4E9A7232}" srcOrd="0" destOrd="0" presId="urn:microsoft.com/office/officeart/2005/8/layout/orgChart1"/>
    <dgm:cxn modelId="{4047353C-9FAB-409F-B89D-647F520DEB08}" type="presOf" srcId="{F5B3FF04-8F32-4C3D-B92C-42B6B98AD1B3}" destId="{648D2CCB-3CCC-46A2-9D91-A433D4AB81AF}" srcOrd="0" destOrd="0" presId="urn:microsoft.com/office/officeart/2005/8/layout/orgChart1"/>
    <dgm:cxn modelId="{F8C0C7EE-0B34-4E54-94C5-4AC747323904}" type="presOf" srcId="{6A1DDD51-A1E3-46D0-B4F4-B08504A6500D}" destId="{1D6988BF-311D-4E0B-B72B-49873A0F4C10}" srcOrd="0" destOrd="0" presId="urn:microsoft.com/office/officeart/2005/8/layout/orgChart1"/>
    <dgm:cxn modelId="{4B5898DB-F9A8-4381-B250-E3A1E9F3B18E}" type="presOf" srcId="{875426EA-9627-4E53-8811-075A8C7E2D1A}" destId="{0CC96988-86D0-4EBC-AC0E-090DCECE464F}" srcOrd="0" destOrd="0" presId="urn:microsoft.com/office/officeart/2005/8/layout/orgChart1"/>
    <dgm:cxn modelId="{619B4FC5-DDB8-4EDF-9725-E580E5774144}" type="presOf" srcId="{3F82D2C0-8743-49C4-AF19-87E654ED8268}" destId="{8557F3F7-52BD-43B7-AA7D-08D193D670C5}" srcOrd="0" destOrd="0" presId="urn:microsoft.com/office/officeart/2005/8/layout/orgChart1"/>
    <dgm:cxn modelId="{DC71566A-4F9E-451E-A3C4-60E4815C5618}" type="presOf" srcId="{ACE795A5-5B2C-4B4B-A285-00BDD3189D22}" destId="{77D54713-49AB-4CC2-A96D-43FFCB2EB914}" srcOrd="0" destOrd="0" presId="urn:microsoft.com/office/officeart/2005/8/layout/orgChart1"/>
    <dgm:cxn modelId="{8328FDEE-9154-4306-92C0-99EE881ED607}" type="presOf" srcId="{ACE795A5-5B2C-4B4B-A285-00BDD3189D22}" destId="{A5B2177B-70C8-4381-BABF-4667FCA99E34}" srcOrd="1" destOrd="0" presId="urn:microsoft.com/office/officeart/2005/8/layout/orgChart1"/>
    <dgm:cxn modelId="{E5865437-0DE7-4B85-AF77-1BA22D32661D}" type="presOf" srcId="{40B844E2-99C9-4DEE-9064-7069963269E1}" destId="{FDEE7F0D-C607-4848-AE94-47F838101053}" srcOrd="1" destOrd="0" presId="urn:microsoft.com/office/officeart/2005/8/layout/orgChart1"/>
    <dgm:cxn modelId="{7999E5B9-3101-400E-8350-404405C08C58}" srcId="{6A1DDD51-A1E3-46D0-B4F4-B08504A6500D}" destId="{3DD2D8EE-5999-4891-9830-8E0B5B3A7190}" srcOrd="0" destOrd="0" parTransId="{F5B3FF04-8F32-4C3D-B92C-42B6B98AD1B3}" sibTransId="{51FAF0E2-8D64-4835-B12C-B1F07F01F267}"/>
    <dgm:cxn modelId="{9E21149B-1C3A-4166-9A2F-D15CBBF31BA2}" type="presOf" srcId="{6A1DDD51-A1E3-46D0-B4F4-B08504A6500D}" destId="{779D1753-AF07-4B02-B195-E54EC9A9F0CA}" srcOrd="1" destOrd="0" presId="urn:microsoft.com/office/officeart/2005/8/layout/orgChart1"/>
    <dgm:cxn modelId="{BE3CBC2D-E460-47B1-B87A-B26B385F2EE8}" type="presOf" srcId="{DB0D6DAF-5C77-4AAA-A139-1BE74B5E3F68}" destId="{4CD45F9F-2FE3-4458-8F0B-EE9C56B39252}" srcOrd="0" destOrd="0" presId="urn:microsoft.com/office/officeart/2005/8/layout/orgChart1"/>
    <dgm:cxn modelId="{2504AACE-1113-493F-9245-45E95FEB885D}" type="presParOf" srcId="{0CC96988-86D0-4EBC-AC0E-090DCECE464F}" destId="{18B6C838-E844-4BE3-9476-968FF2BE10E4}" srcOrd="0" destOrd="0" presId="urn:microsoft.com/office/officeart/2005/8/layout/orgChart1"/>
    <dgm:cxn modelId="{456D3FB6-886E-4423-96B8-C2318A42920C}" type="presParOf" srcId="{18B6C838-E844-4BE3-9476-968FF2BE10E4}" destId="{DB782509-EDF2-44E3-81BD-67205E132D8D}" srcOrd="0" destOrd="0" presId="urn:microsoft.com/office/officeart/2005/8/layout/orgChart1"/>
    <dgm:cxn modelId="{2E3F4895-A542-4511-91A1-543A19039D38}" type="presParOf" srcId="{DB782509-EDF2-44E3-81BD-67205E132D8D}" destId="{1D6988BF-311D-4E0B-B72B-49873A0F4C10}" srcOrd="0" destOrd="0" presId="urn:microsoft.com/office/officeart/2005/8/layout/orgChart1"/>
    <dgm:cxn modelId="{B129EC09-C5E6-4845-8B77-AEA56F04BE47}" type="presParOf" srcId="{DB782509-EDF2-44E3-81BD-67205E132D8D}" destId="{779D1753-AF07-4B02-B195-E54EC9A9F0CA}" srcOrd="1" destOrd="0" presId="urn:microsoft.com/office/officeart/2005/8/layout/orgChart1"/>
    <dgm:cxn modelId="{BDC3BFB6-9C24-4B3C-8C54-D90582BF89F4}" type="presParOf" srcId="{18B6C838-E844-4BE3-9476-968FF2BE10E4}" destId="{6BF036BF-C24A-4C81-BE57-5FB5298B9DD1}" srcOrd="1" destOrd="0" presId="urn:microsoft.com/office/officeart/2005/8/layout/orgChart1"/>
    <dgm:cxn modelId="{B3408008-02B6-403B-942C-9E9DC28DDCE6}" type="presParOf" srcId="{6BF036BF-C24A-4C81-BE57-5FB5298B9DD1}" destId="{648D2CCB-3CCC-46A2-9D91-A433D4AB81AF}" srcOrd="0" destOrd="0" presId="urn:microsoft.com/office/officeart/2005/8/layout/orgChart1"/>
    <dgm:cxn modelId="{24868197-30EF-456B-A408-F74269CF8B0F}" type="presParOf" srcId="{6BF036BF-C24A-4C81-BE57-5FB5298B9DD1}" destId="{9DA5AADE-8601-4A1B-B3A9-7E59A58928E2}" srcOrd="1" destOrd="0" presId="urn:microsoft.com/office/officeart/2005/8/layout/orgChart1"/>
    <dgm:cxn modelId="{1341EC5B-AFA9-4F1D-BFC5-45424401BCF1}" type="presParOf" srcId="{9DA5AADE-8601-4A1B-B3A9-7E59A58928E2}" destId="{23043326-7D3E-46F1-8E34-DCA1DBFBBA14}" srcOrd="0" destOrd="0" presId="urn:microsoft.com/office/officeart/2005/8/layout/orgChart1"/>
    <dgm:cxn modelId="{26BF99E8-49D3-4066-9911-7645687E03F7}" type="presParOf" srcId="{23043326-7D3E-46F1-8E34-DCA1DBFBBA14}" destId="{BDE8FBE8-E7FA-44DD-BEEC-CAF6B8691B6D}" srcOrd="0" destOrd="0" presId="urn:microsoft.com/office/officeart/2005/8/layout/orgChart1"/>
    <dgm:cxn modelId="{7C6CC73F-8FD1-496C-BD40-C414434B65B9}" type="presParOf" srcId="{23043326-7D3E-46F1-8E34-DCA1DBFBBA14}" destId="{C18ADADE-86F2-4D3D-AB52-9EC0B83E9A70}" srcOrd="1" destOrd="0" presId="urn:microsoft.com/office/officeart/2005/8/layout/orgChart1"/>
    <dgm:cxn modelId="{CDBC78FE-BE7B-4E40-9FAB-D09CAE590BA1}" type="presParOf" srcId="{9DA5AADE-8601-4A1B-B3A9-7E59A58928E2}" destId="{A6415FC1-9867-4B7E-82D1-C3E4A2EBE038}" srcOrd="1" destOrd="0" presId="urn:microsoft.com/office/officeart/2005/8/layout/orgChart1"/>
    <dgm:cxn modelId="{B9C26997-F9DB-40BD-B020-6E31B00C7D54}" type="presParOf" srcId="{9DA5AADE-8601-4A1B-B3A9-7E59A58928E2}" destId="{B07F360F-433B-4547-835D-7DE987A72A31}" srcOrd="2" destOrd="0" presId="urn:microsoft.com/office/officeart/2005/8/layout/orgChart1"/>
    <dgm:cxn modelId="{4F18DF83-F7F7-4F7E-8398-A5A000EE2172}" type="presParOf" srcId="{6BF036BF-C24A-4C81-BE57-5FB5298B9DD1}" destId="{8557F3F7-52BD-43B7-AA7D-08D193D670C5}" srcOrd="2" destOrd="0" presId="urn:microsoft.com/office/officeart/2005/8/layout/orgChart1"/>
    <dgm:cxn modelId="{BBC5B675-7A9D-4EE1-92B8-F854CC50094C}" type="presParOf" srcId="{6BF036BF-C24A-4C81-BE57-5FB5298B9DD1}" destId="{03780753-7C60-489E-BCA7-B2338DEFC090}" srcOrd="3" destOrd="0" presId="urn:microsoft.com/office/officeart/2005/8/layout/orgChart1"/>
    <dgm:cxn modelId="{13E6C0DC-3AA1-4F22-9127-8AA2965293C2}" type="presParOf" srcId="{03780753-7C60-489E-BCA7-B2338DEFC090}" destId="{2774BFFF-F4DE-4802-BEF3-80716792457D}" srcOrd="0" destOrd="0" presId="urn:microsoft.com/office/officeart/2005/8/layout/orgChart1"/>
    <dgm:cxn modelId="{5BCBEE93-387B-4BA9-98AE-C35CA672E2C4}" type="presParOf" srcId="{2774BFFF-F4DE-4802-BEF3-80716792457D}" destId="{8A9A2571-FC78-4471-8753-D96A4E9A7232}" srcOrd="0" destOrd="0" presId="urn:microsoft.com/office/officeart/2005/8/layout/orgChart1"/>
    <dgm:cxn modelId="{11DE2954-D538-4EFE-9C0D-A27F064028E9}" type="presParOf" srcId="{2774BFFF-F4DE-4802-BEF3-80716792457D}" destId="{FDEE7F0D-C607-4848-AE94-47F838101053}" srcOrd="1" destOrd="0" presId="urn:microsoft.com/office/officeart/2005/8/layout/orgChart1"/>
    <dgm:cxn modelId="{82AF8871-D50E-49A0-B1A0-F4243567F658}" type="presParOf" srcId="{03780753-7C60-489E-BCA7-B2338DEFC090}" destId="{CBE4DD42-5C09-4BE1-94AD-D6380C8C90BB}" srcOrd="1" destOrd="0" presId="urn:microsoft.com/office/officeart/2005/8/layout/orgChart1"/>
    <dgm:cxn modelId="{7E5ED982-222A-48D6-8770-DC133155BBB0}" type="presParOf" srcId="{03780753-7C60-489E-BCA7-B2338DEFC090}" destId="{8D50CB8B-B4C4-4ACB-A469-67A55B06E3F2}" srcOrd="2" destOrd="0" presId="urn:microsoft.com/office/officeart/2005/8/layout/orgChart1"/>
    <dgm:cxn modelId="{A811BD6A-95C2-41DA-836B-880368D4F0E2}" type="presParOf" srcId="{6BF036BF-C24A-4C81-BE57-5FB5298B9DD1}" destId="{4CD45F9F-2FE3-4458-8F0B-EE9C56B39252}" srcOrd="4" destOrd="0" presId="urn:microsoft.com/office/officeart/2005/8/layout/orgChart1"/>
    <dgm:cxn modelId="{B21D0516-4BCA-4CD0-8B54-DAB94852B3E2}" type="presParOf" srcId="{6BF036BF-C24A-4C81-BE57-5FB5298B9DD1}" destId="{9D726336-9AC6-4EFC-ADFD-8DB5F3A8BEA8}" srcOrd="5" destOrd="0" presId="urn:microsoft.com/office/officeart/2005/8/layout/orgChart1"/>
    <dgm:cxn modelId="{8EB9DB14-6988-4EA9-BCA8-406C6AEC20D5}" type="presParOf" srcId="{9D726336-9AC6-4EFC-ADFD-8DB5F3A8BEA8}" destId="{C7CCBA60-5972-4A5C-9E4C-301AFED07136}" srcOrd="0" destOrd="0" presId="urn:microsoft.com/office/officeart/2005/8/layout/orgChart1"/>
    <dgm:cxn modelId="{0B7FC159-C393-4871-AE91-66268ADB847C}" type="presParOf" srcId="{C7CCBA60-5972-4A5C-9E4C-301AFED07136}" destId="{77D54713-49AB-4CC2-A96D-43FFCB2EB914}" srcOrd="0" destOrd="0" presId="urn:microsoft.com/office/officeart/2005/8/layout/orgChart1"/>
    <dgm:cxn modelId="{B41909A7-DEF5-44A8-9D26-4F2E2AEA65D4}" type="presParOf" srcId="{C7CCBA60-5972-4A5C-9E4C-301AFED07136}" destId="{A5B2177B-70C8-4381-BABF-4667FCA99E34}" srcOrd="1" destOrd="0" presId="urn:microsoft.com/office/officeart/2005/8/layout/orgChart1"/>
    <dgm:cxn modelId="{7EF89B90-8CFA-4901-AE1F-A2DC216AA306}" type="presParOf" srcId="{9D726336-9AC6-4EFC-ADFD-8DB5F3A8BEA8}" destId="{D486BE31-76FC-4045-AF81-2F673E76B783}" srcOrd="1" destOrd="0" presId="urn:microsoft.com/office/officeart/2005/8/layout/orgChart1"/>
    <dgm:cxn modelId="{6C9063F8-7589-4F24-A18B-215B16B60D5B}" type="presParOf" srcId="{9D726336-9AC6-4EFC-ADFD-8DB5F3A8BEA8}" destId="{74898216-290A-4339-847A-6E839FD52536}" srcOrd="2" destOrd="0" presId="urn:microsoft.com/office/officeart/2005/8/layout/orgChart1"/>
    <dgm:cxn modelId="{B66061A7-2091-4478-8860-9AF20760BB40}" type="presParOf" srcId="{18B6C838-E844-4BE3-9476-968FF2BE10E4}" destId="{9C739F08-06A7-4FA3-86EC-114D7CDAB3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FA050-F078-4D22-832E-C2FB7FD0DD5B}">
      <dsp:nvSpPr>
        <dsp:cNvPr id="0" name=""/>
        <dsp:cNvSpPr/>
      </dsp:nvSpPr>
      <dsp:spPr>
        <a:xfrm>
          <a:off x="4476742" y="2814571"/>
          <a:ext cx="2513668" cy="25136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Same Degree</a:t>
          </a:r>
          <a:endParaRPr lang="en-US" sz="3600" kern="1200" dirty="0"/>
        </a:p>
      </dsp:txBody>
      <dsp:txXfrm>
        <a:off x="4844860" y="3182689"/>
        <a:ext cx="1777432" cy="1777432"/>
      </dsp:txXfrm>
    </dsp:sp>
    <dsp:sp modelId="{F869C35A-7DD1-44B0-A73F-4511224BA222}">
      <dsp:nvSpPr>
        <dsp:cNvPr id="0" name=""/>
        <dsp:cNvSpPr/>
      </dsp:nvSpPr>
      <dsp:spPr>
        <a:xfrm rot="12554796">
          <a:off x="2731273" y="3179741"/>
          <a:ext cx="1879354" cy="71731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8960A-A473-40E0-8B36-E9A87A8F4FC5}">
      <dsp:nvSpPr>
        <dsp:cNvPr id="0" name=""/>
        <dsp:cNvSpPr/>
      </dsp:nvSpPr>
      <dsp:spPr>
        <a:xfrm>
          <a:off x="1027993" y="2015350"/>
          <a:ext cx="3858936" cy="1003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IN" sz="2800" b="0" i="1" kern="1200" smtClean="0">
                    <a:latin typeface="Cambria Math" panose="02040503050406030204" pitchFamily="18" charset="0"/>
                  </a:rPr>
                  <m:t>𝑓</m:t>
                </m:r>
                <m:r>
                  <a:rPr lang="en-IN" sz="2800" b="0" i="1" kern="1200" smtClean="0">
                    <a:latin typeface="Cambria Math" panose="02040503050406030204" pitchFamily="18" charset="0"/>
                  </a:rPr>
                  <m:t>:</m:t>
                </m:r>
                <m:sSup>
                  <m:sSupPr>
                    <m:ctrlPr>
                      <a:rPr lang="en-IN" sz="2800" b="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d>
                      <m:dPr>
                        <m:begChr m:val="{"/>
                        <m:endChr m:val="}"/>
                        <m:ctrlPr>
                          <a:rPr lang="en-IN" sz="2800" b="0" i="1" kern="120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0" i="1" kern="1200" smtClean="0">
                            <a:latin typeface="Cambria Math" panose="02040503050406030204" pitchFamily="18" charset="0"/>
                          </a:rPr>
                          <m:t>−1,1</m:t>
                        </m:r>
                      </m:e>
                    </m:d>
                  </m:e>
                  <m:sup>
                    <m:r>
                      <a:rPr lang="en-IN" sz="2800" b="0" i="1" kern="1200" smtClean="0">
                        <a:latin typeface="Cambria Math" panose="02040503050406030204" pitchFamily="18" charset="0"/>
                      </a:rPr>
                      <m:t>𝑛</m:t>
                    </m:r>
                  </m:sup>
                </m:sSup>
                <m:r>
                  <a:rPr lang="en-IN" sz="2800" b="0" i="1" kern="1200" smtClean="0">
                    <a:latin typeface="Cambria Math" panose="02040503050406030204" pitchFamily="18" charset="0"/>
                  </a:rPr>
                  <m:t>→{−1,1}</m:t>
                </m:r>
              </m:oMath>
            </m:oMathPara>
          </a14:m>
          <a:endParaRPr lang="en-US" sz="2800" kern="1200" dirty="0"/>
        </a:p>
      </dsp:txBody>
      <dsp:txXfrm>
        <a:off x="1057374" y="2044731"/>
        <a:ext cx="3800174" cy="944382"/>
      </dsp:txXfrm>
    </dsp:sp>
    <dsp:sp modelId="{9FAB0F77-03DC-4A2A-8B45-5BA47736EB63}">
      <dsp:nvSpPr>
        <dsp:cNvPr id="0" name=""/>
        <dsp:cNvSpPr/>
      </dsp:nvSpPr>
      <dsp:spPr>
        <a:xfrm rot="16238304">
          <a:off x="4818955" y="1541472"/>
          <a:ext cx="1877639" cy="71639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08DF9-AF12-4E89-BF9D-FF9009D780B2}">
      <dsp:nvSpPr>
        <dsp:cNvPr id="0" name=""/>
        <dsp:cNvSpPr/>
      </dsp:nvSpPr>
      <dsp:spPr>
        <a:xfrm>
          <a:off x="4051462" y="481786"/>
          <a:ext cx="3430889" cy="1196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IN" sz="2800" b="0" i="1" kern="1200" smtClean="0">
                    <a:latin typeface="Cambria Math" panose="02040503050406030204" pitchFamily="18" charset="0"/>
                  </a:rPr>
                  <m:t>𝑓</m:t>
                </m:r>
                <m:r>
                  <a:rPr lang="en-IN" sz="2800" b="0" i="1" kern="1200" smtClean="0">
                    <a:latin typeface="Cambria Math" panose="02040503050406030204" pitchFamily="18" charset="0"/>
                  </a:rPr>
                  <m:t>:</m:t>
                </m:r>
                <m:sSup>
                  <m:sSupPr>
                    <m:ctrlPr>
                      <a:rPr lang="en-IN" sz="2800" b="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d>
                      <m:dPr>
                        <m:begChr m:val="{"/>
                        <m:endChr m:val="}"/>
                        <m:ctrlPr>
                          <a:rPr lang="en-IN" sz="2800" b="0" i="1" kern="120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0" i="1" kern="1200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e>
                  <m:sup>
                    <m:r>
                      <a:rPr lang="en-IN" sz="2800" b="0" i="1" kern="1200" smtClean="0">
                        <a:latin typeface="Cambria Math" panose="02040503050406030204" pitchFamily="18" charset="0"/>
                      </a:rPr>
                      <m:t>𝑛</m:t>
                    </m:r>
                  </m:sup>
                </m:sSup>
                <m:r>
                  <a:rPr lang="en-IN" sz="2800" b="0" i="1" kern="1200" smtClean="0">
                    <a:latin typeface="Cambria Math" panose="02040503050406030204" pitchFamily="18" charset="0"/>
                  </a:rPr>
                  <m:t>→{0,1}</m:t>
                </m:r>
              </m:oMath>
            </m:oMathPara>
          </a14:m>
          <a:endParaRPr lang="en-US" sz="2800" kern="1200" dirty="0"/>
        </a:p>
      </dsp:txBody>
      <dsp:txXfrm>
        <a:off x="4086509" y="516833"/>
        <a:ext cx="3360795" cy="1126515"/>
      </dsp:txXfrm>
    </dsp:sp>
    <dsp:sp modelId="{0F03538B-0D79-4B42-836D-BEAAF1F05524}">
      <dsp:nvSpPr>
        <dsp:cNvPr id="0" name=""/>
        <dsp:cNvSpPr/>
      </dsp:nvSpPr>
      <dsp:spPr>
        <a:xfrm rot="19734540">
          <a:off x="6850608" y="3171489"/>
          <a:ext cx="1800888" cy="71639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75414-71F3-49B5-A902-69F449C8E389}">
      <dsp:nvSpPr>
        <dsp:cNvPr id="0" name=""/>
        <dsp:cNvSpPr/>
      </dsp:nvSpPr>
      <dsp:spPr>
        <a:xfrm>
          <a:off x="6881332" y="1956379"/>
          <a:ext cx="3120953" cy="9637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0" kern="1200" dirty="0" smtClean="0"/>
            <a:t>F</a:t>
          </a:r>
          <a14:m xmlns:a14="http://schemas.microsoft.com/office/drawing/2010/main">
            <m:oMath xmlns:m="http://schemas.openxmlformats.org/officeDocument/2006/math">
              <m:r>
                <a:rPr lang="en-IN" sz="2800" b="0" i="1" kern="1200" smtClean="0">
                  <a:latin typeface="Cambria Math" panose="02040503050406030204" pitchFamily="18" charset="0"/>
                </a:rPr>
                <m:t>:</m:t>
              </m:r>
              <m:sSub>
                <m:sSubPr>
                  <m:ctrlPr>
                    <a:rPr lang="en-IN" sz="28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d>
                    <m:dPr>
                      <m:begChr m:val="["/>
                      <m:endChr m:val="]"/>
                      <m:ctrlPr>
                        <a:rPr lang="en-IN" sz="2800" b="0" i="1" kern="1200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IN" sz="2800" b="0" i="1" kern="1200" smtClean="0">
                          <a:latin typeface="Cambria Math" panose="02040503050406030204" pitchFamily="18" charset="0"/>
                        </a:rPr>
                        <m:t>𝑛</m:t>
                      </m:r>
                    </m:e>
                  </m:d>
                </m:e>
                <m:sub>
                  <m:r>
                    <a:rPr lang="en-IN" sz="2800" b="0" i="1" kern="1200" smtClean="0">
                      <a:latin typeface="Cambria Math" panose="02040503050406030204" pitchFamily="18" charset="0"/>
                    </a:rPr>
                    <m:t>0</m:t>
                  </m:r>
                </m:sub>
              </m:sSub>
              <m:r>
                <a:rPr lang="en-IN" sz="2800" b="0" i="1" kern="1200" smtClean="0">
                  <a:latin typeface="Cambria Math" panose="02040503050406030204" pitchFamily="18" charset="0"/>
                </a:rPr>
                <m:t>→{0,1}</m:t>
              </m:r>
            </m:oMath>
          </a14:m>
          <a:r>
            <a:rPr lang="en-US" sz="2800" kern="1200" dirty="0" smtClean="0"/>
            <a:t> (univariate)</a:t>
          </a:r>
          <a:endParaRPr lang="en-US" sz="2800" kern="1200" dirty="0"/>
        </a:p>
      </dsp:txBody>
      <dsp:txXfrm>
        <a:off x="6909560" y="1984607"/>
        <a:ext cx="3064497" cy="9073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35FF8-3094-4395-B116-F129E7FA7DDC}">
      <dsp:nvSpPr>
        <dsp:cNvPr id="0" name=""/>
        <dsp:cNvSpPr/>
      </dsp:nvSpPr>
      <dsp:spPr>
        <a:xfrm>
          <a:off x="1395010" y="1820471"/>
          <a:ext cx="453807" cy="1297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6903" y="0"/>
              </a:lnTo>
              <a:lnTo>
                <a:pt x="226903" y="1297085"/>
              </a:lnTo>
              <a:lnTo>
                <a:pt x="453807" y="12970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87559" y="2434659"/>
        <a:ext cx="68709" cy="68709"/>
      </dsp:txXfrm>
    </dsp:sp>
    <dsp:sp modelId="{D6DBCA5F-51F1-49CF-AA4A-4FBB2826710A}">
      <dsp:nvSpPr>
        <dsp:cNvPr id="0" name=""/>
        <dsp:cNvSpPr/>
      </dsp:nvSpPr>
      <dsp:spPr>
        <a:xfrm>
          <a:off x="1395010" y="1820471"/>
          <a:ext cx="453807" cy="432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6903" y="0"/>
              </a:lnTo>
              <a:lnTo>
                <a:pt x="226903" y="432361"/>
              </a:lnTo>
              <a:lnTo>
                <a:pt x="453807" y="4323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06243" y="2020982"/>
        <a:ext cx="31339" cy="31339"/>
      </dsp:txXfrm>
    </dsp:sp>
    <dsp:sp modelId="{F7E02CF4-9FCA-4ADA-BF71-A36E940D5D94}">
      <dsp:nvSpPr>
        <dsp:cNvPr id="0" name=""/>
        <dsp:cNvSpPr/>
      </dsp:nvSpPr>
      <dsp:spPr>
        <a:xfrm>
          <a:off x="1395010" y="1388109"/>
          <a:ext cx="453807" cy="432361"/>
        </a:xfrm>
        <a:custGeom>
          <a:avLst/>
          <a:gdLst/>
          <a:ahLst/>
          <a:cxnLst/>
          <a:rect l="0" t="0" r="0" b="0"/>
          <a:pathLst>
            <a:path>
              <a:moveTo>
                <a:pt x="0" y="432361"/>
              </a:moveTo>
              <a:lnTo>
                <a:pt x="226903" y="432361"/>
              </a:lnTo>
              <a:lnTo>
                <a:pt x="226903" y="0"/>
              </a:lnTo>
              <a:lnTo>
                <a:pt x="45380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06243" y="1588620"/>
        <a:ext cx="31339" cy="31339"/>
      </dsp:txXfrm>
    </dsp:sp>
    <dsp:sp modelId="{EEBBE5DF-38DE-4BAD-B75A-3D9BE8649123}">
      <dsp:nvSpPr>
        <dsp:cNvPr id="0" name=""/>
        <dsp:cNvSpPr/>
      </dsp:nvSpPr>
      <dsp:spPr>
        <a:xfrm>
          <a:off x="1395010" y="523385"/>
          <a:ext cx="453807" cy="1297085"/>
        </a:xfrm>
        <a:custGeom>
          <a:avLst/>
          <a:gdLst/>
          <a:ahLst/>
          <a:cxnLst/>
          <a:rect l="0" t="0" r="0" b="0"/>
          <a:pathLst>
            <a:path>
              <a:moveTo>
                <a:pt x="0" y="1297085"/>
              </a:moveTo>
              <a:lnTo>
                <a:pt x="226903" y="1297085"/>
              </a:lnTo>
              <a:lnTo>
                <a:pt x="226903" y="0"/>
              </a:lnTo>
              <a:lnTo>
                <a:pt x="45380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87559" y="1137574"/>
        <a:ext cx="68709" cy="68709"/>
      </dsp:txXfrm>
    </dsp:sp>
    <dsp:sp modelId="{EA8338A9-A2B7-402A-B4A6-451C5E51F03C}">
      <dsp:nvSpPr>
        <dsp:cNvPr id="0" name=""/>
        <dsp:cNvSpPr/>
      </dsp:nvSpPr>
      <dsp:spPr>
        <a:xfrm>
          <a:off x="493694" y="1474581"/>
          <a:ext cx="1110851" cy="6917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IN" sz="3300" b="0" i="1" kern="1200" smtClean="0">
                    <a:latin typeface="Cambria Math" panose="02040503050406030204" pitchFamily="18" charset="0"/>
                  </a:rPr>
                  <m:t>𝑓</m:t>
                </m:r>
                <m:r>
                  <a:rPr lang="en-IN" sz="3300" b="0" i="1" kern="1200" smtClean="0">
                    <a:latin typeface="Cambria Math" panose="02040503050406030204" pitchFamily="18" charset="0"/>
                  </a:rPr>
                  <m:t>(</m:t>
                </m:r>
                <m:r>
                  <a:rPr lang="en-IN" sz="3300" b="0" i="1" kern="1200" smtClean="0">
                    <a:latin typeface="Cambria Math" panose="02040503050406030204" pitchFamily="18" charset="0"/>
                  </a:rPr>
                  <m:t>𝑥</m:t>
                </m:r>
                <m:r>
                  <a:rPr lang="en-IN" sz="3300" b="0" i="1" kern="1200" smtClean="0">
                    <a:latin typeface="Cambria Math" panose="02040503050406030204" pitchFamily="18" charset="0"/>
                  </a:rPr>
                  <m:t>)</m:t>
                </m:r>
              </m:oMath>
            </m:oMathPara>
          </a14:m>
          <a:endParaRPr lang="en-US" sz="3300" kern="1200" dirty="0"/>
        </a:p>
      </dsp:txBody>
      <dsp:txXfrm>
        <a:off x="493694" y="1474581"/>
        <a:ext cx="1110851" cy="691779"/>
      </dsp:txXfrm>
    </dsp:sp>
    <dsp:sp modelId="{0DC08C96-C531-4345-B229-D94026EB0FDA}">
      <dsp:nvSpPr>
        <dsp:cNvPr id="0" name=""/>
        <dsp:cNvSpPr/>
      </dsp:nvSpPr>
      <dsp:spPr>
        <a:xfrm>
          <a:off x="1848817" y="177495"/>
          <a:ext cx="2269035" cy="6917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IN" sz="33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IN" sz="3300" b="0" i="1" kern="1200" smtClean="0">
                      <a:latin typeface="Cambria Math" panose="02040503050406030204" pitchFamily="18" charset="0"/>
                    </a:rPr>
                    <m:t>𝑓</m:t>
                  </m:r>
                </m:e>
                <m:sub>
                  <m:r>
                    <a:rPr lang="en-IN" sz="3300" b="0" i="1" kern="1200" smtClean="0">
                      <a:latin typeface="Cambria Math" panose="02040503050406030204" pitchFamily="18" charset="0"/>
                    </a:rPr>
                    <m:t>0</m:t>
                  </m:r>
                </m:sub>
              </m:sSub>
            </m:oMath>
          </a14:m>
          <a:r>
            <a:rPr lang="en-US" sz="3300" kern="1200" dirty="0" smtClean="0"/>
            <a:t> if </a:t>
          </a:r>
          <a14:m xmlns:a14="http://schemas.microsoft.com/office/drawing/2010/main">
            <m:oMath xmlns:m="http://schemas.openxmlformats.org/officeDocument/2006/math">
              <m:d>
                <m:dPr>
                  <m:begChr m:val="|"/>
                  <m:endChr m:val="|"/>
                  <m:ctrlPr>
                    <a:rPr lang="en-IN" sz="33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IN" sz="3300" b="0" i="1" kern="1200" smtClean="0">
                      <a:latin typeface="Cambria Math" panose="02040503050406030204" pitchFamily="18" charset="0"/>
                    </a:rPr>
                    <m:t>𝑥</m:t>
                  </m:r>
                </m:e>
              </m:d>
              <m:r>
                <a:rPr lang="en-IN" sz="3300" b="0" i="1" kern="1200" smtClean="0">
                  <a:latin typeface="Cambria Math" panose="02040503050406030204" pitchFamily="18" charset="0"/>
                </a:rPr>
                <m:t>=0</m:t>
              </m:r>
            </m:oMath>
          </a14:m>
          <a:endParaRPr lang="en-US" sz="3300" kern="1200" dirty="0"/>
        </a:p>
      </dsp:txBody>
      <dsp:txXfrm>
        <a:off x="1848817" y="177495"/>
        <a:ext cx="2269035" cy="691779"/>
      </dsp:txXfrm>
    </dsp:sp>
    <dsp:sp modelId="{BFEE11C7-B001-4AE0-99F6-DDB0E3E5B81E}">
      <dsp:nvSpPr>
        <dsp:cNvPr id="0" name=""/>
        <dsp:cNvSpPr/>
      </dsp:nvSpPr>
      <dsp:spPr>
        <a:xfrm>
          <a:off x="1848817" y="1042219"/>
          <a:ext cx="2269035" cy="6917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IN" sz="33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IN" sz="3300" b="0" i="1" kern="1200" smtClean="0">
                      <a:latin typeface="Cambria Math" panose="02040503050406030204" pitchFamily="18" charset="0"/>
                    </a:rPr>
                    <m:t>𝑓</m:t>
                  </m:r>
                </m:e>
                <m:sub>
                  <m:r>
                    <a:rPr lang="en-IN" sz="3300" b="0" i="1" kern="1200" smtClean="0">
                      <a:latin typeface="Cambria Math" panose="02040503050406030204" pitchFamily="18" charset="0"/>
                    </a:rPr>
                    <m:t>1</m:t>
                  </m:r>
                </m:sub>
              </m:sSub>
            </m:oMath>
          </a14:m>
          <a:r>
            <a:rPr lang="en-US" sz="3300" kern="1200" dirty="0" smtClean="0"/>
            <a:t> if </a:t>
          </a:r>
          <a14:m xmlns:a14="http://schemas.microsoft.com/office/drawing/2010/main">
            <m:oMath xmlns:m="http://schemas.openxmlformats.org/officeDocument/2006/math">
              <m:d>
                <m:dPr>
                  <m:begChr m:val="|"/>
                  <m:endChr m:val="|"/>
                  <m:ctrlPr>
                    <a:rPr lang="en-IN" sz="33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IN" sz="3300" b="0" i="1" kern="1200" smtClean="0">
                      <a:latin typeface="Cambria Math" panose="02040503050406030204" pitchFamily="18" charset="0"/>
                    </a:rPr>
                    <m:t>𝑥</m:t>
                  </m:r>
                </m:e>
              </m:d>
              <m:r>
                <a:rPr lang="en-IN" sz="3300" b="0" i="1" kern="1200" smtClean="0">
                  <a:latin typeface="Cambria Math" panose="02040503050406030204" pitchFamily="18" charset="0"/>
                </a:rPr>
                <m:t>=1</m:t>
              </m:r>
            </m:oMath>
          </a14:m>
          <a:endParaRPr lang="en-US" sz="3300" kern="1200" dirty="0"/>
        </a:p>
      </dsp:txBody>
      <dsp:txXfrm>
        <a:off x="1848817" y="1042219"/>
        <a:ext cx="2269035" cy="691779"/>
      </dsp:txXfrm>
    </dsp:sp>
    <dsp:sp modelId="{356D9FBD-D24A-4473-8BD1-A83792A68AB6}">
      <dsp:nvSpPr>
        <dsp:cNvPr id="0" name=""/>
        <dsp:cNvSpPr/>
      </dsp:nvSpPr>
      <dsp:spPr>
        <a:xfrm>
          <a:off x="1848817" y="1906943"/>
          <a:ext cx="2269035" cy="6917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IN" sz="3300" b="0" i="1" kern="1200" smtClean="0">
                    <a:latin typeface="Cambria Math" panose="02040503050406030204" pitchFamily="18" charset="0"/>
                  </a:rPr>
                  <m:t>⋮</m:t>
                </m:r>
              </m:oMath>
            </m:oMathPara>
          </a14:m>
          <a:endParaRPr lang="en-US" sz="3300" kern="1200" dirty="0"/>
        </a:p>
      </dsp:txBody>
      <dsp:txXfrm>
        <a:off x="1848817" y="1906943"/>
        <a:ext cx="2269035" cy="691779"/>
      </dsp:txXfrm>
    </dsp:sp>
    <dsp:sp modelId="{C8EF1041-2F3B-4058-98AA-70EAD1402EA0}">
      <dsp:nvSpPr>
        <dsp:cNvPr id="0" name=""/>
        <dsp:cNvSpPr/>
      </dsp:nvSpPr>
      <dsp:spPr>
        <a:xfrm>
          <a:off x="1848817" y="2771667"/>
          <a:ext cx="2269035" cy="6917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IN" sz="33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IN" sz="3300" b="0" i="1" kern="1200" smtClean="0">
                      <a:latin typeface="Cambria Math" panose="02040503050406030204" pitchFamily="18" charset="0"/>
                    </a:rPr>
                    <m:t>𝑓</m:t>
                  </m:r>
                </m:e>
                <m:sub>
                  <m:r>
                    <a:rPr lang="en-IN" sz="3300" b="0" i="1" kern="1200" smtClean="0">
                      <a:latin typeface="Cambria Math" panose="02040503050406030204" pitchFamily="18" charset="0"/>
                    </a:rPr>
                    <m:t>𝑛</m:t>
                  </m:r>
                </m:sub>
              </m:sSub>
            </m:oMath>
          </a14:m>
          <a:r>
            <a:rPr lang="en-US" sz="3300" kern="1200" dirty="0" smtClean="0"/>
            <a:t> if </a:t>
          </a:r>
          <a14:m xmlns:a14="http://schemas.microsoft.com/office/drawing/2010/main">
            <m:oMath xmlns:m="http://schemas.openxmlformats.org/officeDocument/2006/math">
              <m:d>
                <m:dPr>
                  <m:begChr m:val="|"/>
                  <m:endChr m:val="|"/>
                  <m:ctrlPr>
                    <a:rPr lang="en-IN" sz="33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IN" sz="3300" b="0" i="1" kern="1200" smtClean="0">
                      <a:latin typeface="Cambria Math" panose="02040503050406030204" pitchFamily="18" charset="0"/>
                    </a:rPr>
                    <m:t>𝑥</m:t>
                  </m:r>
                </m:e>
              </m:d>
              <m:r>
                <a:rPr lang="en-IN" sz="3300" b="0" i="1" kern="1200" smtClean="0">
                  <a:latin typeface="Cambria Math" panose="02040503050406030204" pitchFamily="18" charset="0"/>
                </a:rPr>
                <m:t>=</m:t>
              </m:r>
              <m:r>
                <a:rPr lang="en-IN" sz="3300" b="0" i="1" kern="1200" smtClean="0">
                  <a:latin typeface="Cambria Math" panose="02040503050406030204" pitchFamily="18" charset="0"/>
                </a:rPr>
                <m:t>𝑛</m:t>
              </m:r>
            </m:oMath>
          </a14:m>
          <a:endParaRPr lang="en-US" sz="3300" kern="1200" dirty="0"/>
        </a:p>
      </dsp:txBody>
      <dsp:txXfrm>
        <a:off x="1848817" y="2771667"/>
        <a:ext cx="2269035" cy="6917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45F9F-2FE3-4458-8F0B-EE9C56B39252}">
      <dsp:nvSpPr>
        <dsp:cNvPr id="0" name=""/>
        <dsp:cNvSpPr/>
      </dsp:nvSpPr>
      <dsp:spPr>
        <a:xfrm>
          <a:off x="5157019" y="2828754"/>
          <a:ext cx="3648629" cy="633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616"/>
              </a:lnTo>
              <a:lnTo>
                <a:pt x="3648629" y="316616"/>
              </a:lnTo>
              <a:lnTo>
                <a:pt x="3648629" y="6332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57F3F7-52BD-43B7-AA7D-08D193D670C5}">
      <dsp:nvSpPr>
        <dsp:cNvPr id="0" name=""/>
        <dsp:cNvSpPr/>
      </dsp:nvSpPr>
      <dsp:spPr>
        <a:xfrm>
          <a:off x="5111299" y="2828754"/>
          <a:ext cx="91440" cy="6332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32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8D2CCB-3CCC-46A2-9D91-A433D4AB81AF}">
      <dsp:nvSpPr>
        <dsp:cNvPr id="0" name=""/>
        <dsp:cNvSpPr/>
      </dsp:nvSpPr>
      <dsp:spPr>
        <a:xfrm>
          <a:off x="1508390" y="2828754"/>
          <a:ext cx="3648629" cy="633233"/>
        </a:xfrm>
        <a:custGeom>
          <a:avLst/>
          <a:gdLst/>
          <a:ahLst/>
          <a:cxnLst/>
          <a:rect l="0" t="0" r="0" b="0"/>
          <a:pathLst>
            <a:path>
              <a:moveTo>
                <a:pt x="3648629" y="0"/>
              </a:moveTo>
              <a:lnTo>
                <a:pt x="3648629" y="316616"/>
              </a:lnTo>
              <a:lnTo>
                <a:pt x="0" y="316616"/>
              </a:lnTo>
              <a:lnTo>
                <a:pt x="0" y="6332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988BF-311D-4E0B-B72B-49873A0F4C10}">
      <dsp:nvSpPr>
        <dsp:cNvPr id="0" name=""/>
        <dsp:cNvSpPr/>
      </dsp:nvSpPr>
      <dsp:spPr>
        <a:xfrm>
          <a:off x="2312340" y="1321056"/>
          <a:ext cx="5689358" cy="1507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400" kern="1200" dirty="0" smtClean="0"/>
            <a:t>Define </a:t>
          </a: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en-IN" sz="3400" kern="1200">
                  <a:latin typeface="Cambria Math" panose="02040503050406030204" pitchFamily="18" charset="0"/>
                </a:rPr>
                <m:t>Γ</m:t>
              </m:r>
              <m:d>
                <m:dPr>
                  <m:ctrlPr>
                    <a:rPr lang="en-IN" sz="3400" i="1" kern="120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IN" sz="3400" i="1" kern="1200">
                      <a:latin typeface="Cambria Math" panose="02040503050406030204" pitchFamily="18" charset="0"/>
                    </a:rPr>
                    <m:t>𝑛</m:t>
                  </m:r>
                </m:e>
              </m:d>
              <m:r>
                <a:rPr lang="en-IN" sz="3400" i="1" kern="1200">
                  <a:latin typeface="Cambria Math" panose="02040503050406030204" pitchFamily="18" charset="0"/>
                </a:rPr>
                <m:t>=</m:t>
              </m:r>
              <m:r>
                <a:rPr lang="en-IN" sz="3400" i="1" kern="1200">
                  <a:latin typeface="Cambria Math" panose="02040503050406030204" pitchFamily="18" charset="0"/>
                </a:rPr>
                <m:t>𝑛</m:t>
              </m:r>
              <m:r>
                <a:rPr lang="en-IN" sz="3400" i="1" kern="1200">
                  <a:latin typeface="Cambria Math" panose="02040503050406030204" pitchFamily="18" charset="0"/>
                </a:rPr>
                <m:t> −</m:t>
              </m:r>
              <m:func>
                <m:funcPr>
                  <m:ctrlPr>
                    <a:rPr lang="en-IN" sz="3400" i="1" kern="1200">
                      <a:latin typeface="Cambria Math" panose="02040503050406030204" pitchFamily="18" charset="0"/>
                    </a:rPr>
                  </m:ctrlPr>
                </m:funcPr>
                <m:fName>
                  <m:limLow>
                    <m:limLowPr>
                      <m:ctrlPr>
                        <a:rPr lang="en-IN" sz="3400" i="1" kern="1200">
                          <a:latin typeface="Cambria Math" panose="02040503050406030204" pitchFamily="18" charset="0"/>
                        </a:rPr>
                      </m:ctrlPr>
                    </m:limLowPr>
                    <m:e>
                      <m:r>
                        <m:rPr>
                          <m:sty m:val="p"/>
                        </m:rPr>
                        <a:rPr lang="en-IN" sz="3400" kern="1200">
                          <a:latin typeface="Cambria Math" panose="02040503050406030204" pitchFamily="18" charset="0"/>
                        </a:rPr>
                        <m:t>min</m:t>
                      </m:r>
                    </m:e>
                    <m:lim>
                      <m:r>
                        <a:rPr lang="en-IN" sz="3400" i="1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lim>
                  </m:limLow>
                </m:fName>
                <m:e>
                  <m:r>
                    <m:rPr>
                      <m:sty m:val="p"/>
                    </m:rPr>
                    <a:rPr lang="en-IN" sz="3400" kern="1200">
                      <a:latin typeface="Cambria Math" panose="02040503050406030204" pitchFamily="18" charset="0"/>
                    </a:rPr>
                    <m:t>deg</m:t>
                  </m:r>
                  <m:r>
                    <a:rPr lang="en-IN" sz="3400" i="1" kern="1200">
                      <a:latin typeface="Cambria Math" panose="02040503050406030204" pitchFamily="18" charset="0"/>
                    </a:rPr>
                    <m:t>⁡(</m:t>
                  </m:r>
                  <m:r>
                    <a:rPr lang="en-IN" sz="3400" i="1" kern="1200">
                      <a:latin typeface="Cambria Math" panose="02040503050406030204" pitchFamily="18" charset="0"/>
                    </a:rPr>
                    <m:t>𝑓</m:t>
                  </m:r>
                  <m:r>
                    <a:rPr lang="en-IN" sz="3400" i="1" kern="1200">
                      <a:latin typeface="Cambria Math" panose="02040503050406030204" pitchFamily="18" charset="0"/>
                    </a:rPr>
                    <m:t>)</m:t>
                  </m:r>
                </m:e>
              </m:func>
            </m:oMath>
          </a14:m>
          <a:r>
            <a:rPr lang="en-IN" sz="3400" kern="1200" dirty="0"/>
            <a:t> (maximum gap possible</a:t>
          </a:r>
          <a:r>
            <a:rPr lang="en-IN" sz="3400" kern="1200" dirty="0" smtClean="0"/>
            <a:t>)</a:t>
          </a:r>
          <a:endParaRPr lang="en-US" sz="3400" kern="1200" dirty="0"/>
        </a:p>
      </dsp:txBody>
      <dsp:txXfrm>
        <a:off x="2312340" y="1321056"/>
        <a:ext cx="5689358" cy="1507697"/>
      </dsp:txXfrm>
    </dsp:sp>
    <dsp:sp modelId="{BDE8FBE8-E7FA-44DD-BEEC-CAF6B8691B6D}">
      <dsp:nvSpPr>
        <dsp:cNvPr id="0" name=""/>
        <dsp:cNvSpPr/>
      </dsp:nvSpPr>
      <dsp:spPr>
        <a:xfrm>
          <a:off x="692" y="3461988"/>
          <a:ext cx="3015395" cy="1507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en-IN" sz="3400" b="0" i="0" kern="1200" smtClean="0">
                  <a:latin typeface="Cambria Math" panose="02040503050406030204" pitchFamily="18" charset="0"/>
                </a:rPr>
                <m:t>Γ</m:t>
              </m:r>
              <m:d>
                <m:dPr>
                  <m:ctrlPr>
                    <a:rPr lang="en-IN" sz="34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IN" sz="3400" b="0" i="1" kern="1200" smtClean="0">
                      <a:latin typeface="Cambria Math" panose="02040503050406030204" pitchFamily="18" charset="0"/>
                    </a:rPr>
                    <m:t>𝑛</m:t>
                  </m:r>
                </m:e>
              </m:d>
              <m:r>
                <a:rPr lang="en-IN" sz="3400" b="0" i="1" kern="1200" smtClean="0">
                  <a:latin typeface="Cambria Math" panose="02040503050406030204" pitchFamily="18" charset="0"/>
                </a:rPr>
                <m:t>=</m:t>
              </m:r>
              <m:r>
                <a:rPr lang="en-IN" sz="3400" i="1" kern="1200">
                  <a:latin typeface="Cambria Math" panose="02040503050406030204" pitchFamily="18" charset="0"/>
                </a:rPr>
                <m:t>𝑂</m:t>
              </m:r>
              <m:r>
                <a:rPr lang="en-IN" sz="3400" i="1" kern="1200">
                  <a:latin typeface="Cambria Math" panose="02040503050406030204" pitchFamily="18" charset="0"/>
                </a:rPr>
                <m:t>(</m:t>
              </m:r>
              <m:sSup>
                <m:sSupPr>
                  <m:ctrlPr>
                    <a:rPr lang="en-IN" sz="3400" i="1" kern="120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IN" sz="3400" i="1" kern="1200">
                      <a:latin typeface="Cambria Math" panose="02040503050406030204" pitchFamily="18" charset="0"/>
                    </a:rPr>
                    <m:t>𝑛</m:t>
                  </m:r>
                </m:e>
                <m:sup>
                  <m:r>
                    <a:rPr lang="en-IN" sz="3400" i="1" kern="1200">
                      <a:latin typeface="Cambria Math" panose="02040503050406030204" pitchFamily="18" charset="0"/>
                    </a:rPr>
                    <m:t>.525</m:t>
                  </m:r>
                </m:sup>
              </m:sSup>
              <m:r>
                <a:rPr lang="en-IN" sz="3400" i="1" kern="1200">
                  <a:latin typeface="Cambria Math" panose="02040503050406030204" pitchFamily="18" charset="0"/>
                </a:rPr>
                <m:t>)</m:t>
              </m:r>
            </m:oMath>
          </a14:m>
          <a:r>
            <a:rPr lang="en-IN" sz="3400" kern="1200" dirty="0" smtClean="0"/>
            <a:t> for all </a:t>
          </a:r>
          <a14:m xmlns:a14="http://schemas.microsoft.com/office/drawing/2010/main">
            <m:oMath xmlns:m="http://schemas.openxmlformats.org/officeDocument/2006/math">
              <m:r>
                <a:rPr lang="en-IN" sz="3400" b="0" i="1" kern="1200" smtClean="0">
                  <a:latin typeface="Cambria Math" panose="02040503050406030204" pitchFamily="18" charset="0"/>
                </a:rPr>
                <m:t>𝑛</m:t>
              </m:r>
            </m:oMath>
          </a14:m>
          <a:endParaRPr lang="en-US" sz="3400" kern="1200" dirty="0"/>
        </a:p>
      </dsp:txBody>
      <dsp:txXfrm>
        <a:off x="692" y="3461988"/>
        <a:ext cx="3015395" cy="1507697"/>
      </dsp:txXfrm>
    </dsp:sp>
    <dsp:sp modelId="{8A9A2571-FC78-4471-8753-D96A4E9A7232}">
      <dsp:nvSpPr>
        <dsp:cNvPr id="0" name=""/>
        <dsp:cNvSpPr/>
      </dsp:nvSpPr>
      <dsp:spPr>
        <a:xfrm>
          <a:off x="3649321" y="3461988"/>
          <a:ext cx="3015395" cy="1507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Random </a:t>
          </a:r>
          <a14:m xmlns:a14="http://schemas.microsoft.com/office/drawing/2010/main">
            <m:oMath xmlns:m="http://schemas.openxmlformats.org/officeDocument/2006/math">
              <m:r>
                <a:rPr lang="en-IN" sz="3400" b="0" i="1" kern="1200" smtClean="0">
                  <a:latin typeface="Cambria Math" panose="02040503050406030204" pitchFamily="18" charset="0"/>
                </a:rPr>
                <m:t>𝑓</m:t>
              </m:r>
            </m:oMath>
          </a14:m>
          <a:r>
            <a:rPr lang="en-US" sz="3400" kern="1200" dirty="0" smtClean="0"/>
            <a:t>, full degree with high probability</a:t>
          </a:r>
          <a:endParaRPr lang="en-US" sz="3400" kern="1200" dirty="0"/>
        </a:p>
      </dsp:txBody>
      <dsp:txXfrm>
        <a:off x="3649321" y="3461988"/>
        <a:ext cx="3015395" cy="1507697"/>
      </dsp:txXfrm>
    </dsp:sp>
    <dsp:sp modelId="{77D54713-49AB-4CC2-A96D-43FFCB2EB914}">
      <dsp:nvSpPr>
        <dsp:cNvPr id="0" name=""/>
        <dsp:cNvSpPr/>
      </dsp:nvSpPr>
      <dsp:spPr>
        <a:xfrm>
          <a:off x="7297950" y="3461988"/>
          <a:ext cx="3015395" cy="1507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func>
                <m:funcPr>
                  <m:ctrlPr>
                    <a:rPr lang="en-IN" sz="3400" b="0" i="1" kern="1200" smtClean="0">
                      <a:latin typeface="Cambria Math" panose="02040503050406030204" pitchFamily="18" charset="0"/>
                    </a:rPr>
                  </m:ctrlPr>
                </m:funcPr>
                <m:fName>
                  <m:r>
                    <m:rPr>
                      <m:sty m:val="p"/>
                    </m:rPr>
                    <a:rPr lang="en-IN" sz="3400" b="0" i="0" kern="1200" smtClean="0">
                      <a:latin typeface="Cambria Math" panose="02040503050406030204" pitchFamily="18" charset="0"/>
                    </a:rPr>
                    <m:t>Γ</m:t>
                  </m:r>
                  <m:r>
                    <a:rPr lang="en-IN" sz="3400" b="0" i="1" kern="1200" smtClean="0">
                      <a:latin typeface="Cambria Math" panose="02040503050406030204" pitchFamily="18" charset="0"/>
                    </a:rPr>
                    <m:t>(</m:t>
                  </m:r>
                  <m:r>
                    <a:rPr lang="en-IN" sz="3400" b="0" i="1" kern="1200" smtClean="0">
                      <a:latin typeface="Cambria Math" panose="02040503050406030204" pitchFamily="18" charset="0"/>
                    </a:rPr>
                    <m:t>𝑛</m:t>
                  </m:r>
                  <m:r>
                    <a:rPr lang="en-IN" sz="3400" b="0" i="1" kern="1200" smtClean="0">
                      <a:latin typeface="Cambria Math" panose="02040503050406030204" pitchFamily="18" charset="0"/>
                    </a:rPr>
                    <m:t>)</m:t>
                  </m:r>
                </m:fName>
                <m:e>
                  <m:r>
                    <a:rPr lang="en-IN" sz="3400" b="0" i="1" kern="1200" smtClean="0">
                      <a:latin typeface="Cambria Math" panose="02040503050406030204" pitchFamily="18" charset="0"/>
                    </a:rPr>
                    <m:t>=</m:t>
                  </m:r>
                  <m:r>
                    <a:rPr lang="en-IN" sz="3400" b="0" i="1" kern="1200" smtClean="0">
                      <a:latin typeface="Cambria Math" panose="02040503050406030204" pitchFamily="18" charset="0"/>
                    </a:rPr>
                    <m:t>𝑜</m:t>
                  </m:r>
                  <m:r>
                    <a:rPr lang="en-IN" sz="3400" b="0" i="1" kern="1200" smtClean="0">
                      <a:latin typeface="Cambria Math" panose="02040503050406030204" pitchFamily="18" charset="0"/>
                    </a:rPr>
                    <m:t>(</m:t>
                  </m:r>
                  <m:r>
                    <a:rPr lang="en-IN" sz="3400" b="0" i="1" kern="1200" smtClean="0">
                      <a:latin typeface="Cambria Math" panose="02040503050406030204" pitchFamily="18" charset="0"/>
                    </a:rPr>
                    <m:t>𝑛</m:t>
                  </m:r>
                  <m:r>
                    <a:rPr lang="en-IN" sz="3400" b="0" i="1" kern="1200" smtClean="0">
                      <a:latin typeface="Cambria Math" panose="02040503050406030204" pitchFamily="18" charset="0"/>
                    </a:rPr>
                    <m:t>)</m:t>
                  </m:r>
                </m:e>
              </m:func>
            </m:oMath>
          </a14:m>
          <a:r>
            <a:rPr lang="en-US" sz="3400" kern="1200" dirty="0" smtClean="0"/>
            <a:t>, even with more outputs</a:t>
          </a:r>
          <a:endParaRPr lang="en-US" sz="3400" kern="1200" dirty="0"/>
        </a:p>
      </dsp:txBody>
      <dsp:txXfrm>
        <a:off x="7297950" y="3461988"/>
        <a:ext cx="3015395" cy="15076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053D0-20A7-490A-AEB9-726C3E77AEA2}">
      <dsp:nvSpPr>
        <dsp:cNvPr id="0" name=""/>
        <dsp:cNvSpPr/>
      </dsp:nvSpPr>
      <dsp:spPr>
        <a:xfrm rot="10800000">
          <a:off x="0" y="0"/>
          <a:ext cx="7603613" cy="1032004"/>
        </a:xfrm>
        <a:prstGeom prst="trapezoid">
          <a:avLst>
            <a:gd name="adj" fmla="val 736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IN" sz="35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IN" sz="3500" b="0" i="1" kern="1200" smtClean="0">
                        <a:latin typeface="Cambria Math" panose="02040503050406030204" pitchFamily="18" charset="0"/>
                      </a:rPr>
                      <m:t>𝑓</m:t>
                    </m:r>
                  </m:e>
                  <m:sub>
                    <m:r>
                      <a:rPr lang="en-IN" sz="3500" b="0" i="1" kern="1200" smtClean="0">
                        <a:latin typeface="Cambria Math" panose="02040503050406030204" pitchFamily="18" charset="0"/>
                      </a:rPr>
                      <m:t>0</m:t>
                    </m:r>
                  </m:sub>
                </m:sSub>
                <m:r>
                  <a:rPr lang="en-IN" sz="3500" b="0" i="1" kern="1200" smtClean="0">
                    <a:latin typeface="Cambria Math" panose="02040503050406030204" pitchFamily="18" charset="0"/>
                  </a:rPr>
                  <m:t>  </m:t>
                </m:r>
                <m:sSub>
                  <m:sSubPr>
                    <m:ctrlPr>
                      <a:rPr lang="en-IN" sz="35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IN" sz="3500" b="0" i="1" kern="120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IN" sz="3500" b="0" i="1" kern="1200" smtClean="0">
                        <a:latin typeface="Cambria Math" panose="02040503050406030204" pitchFamily="18" charset="0"/>
                      </a:rPr>
                      <m:t>𝑓</m:t>
                    </m:r>
                  </m:e>
                  <m:sub>
                    <m:r>
                      <a:rPr lang="en-IN" sz="3500" b="0" i="1" kern="1200" smtClean="0"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lang="en-IN" sz="3500" b="0" i="1" kern="1200" smtClean="0">
                    <a:latin typeface="Cambria Math" panose="02040503050406030204" pitchFamily="18" charset="0"/>
                  </a:rPr>
                  <m:t>      </m:t>
                </m:r>
                <m:sSub>
                  <m:sSubPr>
                    <m:ctrlPr>
                      <a:rPr lang="en-IN" sz="35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IN" sz="3500" b="0" i="1" kern="1200" smtClean="0">
                        <a:latin typeface="Cambria Math" panose="02040503050406030204" pitchFamily="18" charset="0"/>
                      </a:rPr>
                      <m:t>𝑓</m:t>
                    </m:r>
                  </m:e>
                  <m:sub>
                    <m:r>
                      <a:rPr lang="en-IN" sz="3500" b="0" i="1" kern="1200" smtClean="0"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lang="en-IN" sz="3500" b="0" i="1" kern="1200" smtClean="0">
                    <a:latin typeface="Cambria Math" panose="02040503050406030204" pitchFamily="18" charset="0"/>
                  </a:rPr>
                  <m:t>     ⋯  </m:t>
                </m:r>
                <m:sSub>
                  <m:sSubPr>
                    <m:ctrlPr>
                      <a:rPr lang="en-IN" sz="35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IN" sz="3500" b="0" i="1" kern="120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IN" sz="3500" b="0" i="1" kern="1200" smtClean="0">
                        <a:latin typeface="Cambria Math" panose="02040503050406030204" pitchFamily="18" charset="0"/>
                      </a:rPr>
                      <m:t>𝑓</m:t>
                    </m:r>
                  </m:e>
                  <m:sub>
                    <m:r>
                      <a:rPr lang="en-IN" sz="3500" b="0" i="1" kern="1200" smtClean="0">
                        <a:latin typeface="Cambria Math" panose="02040503050406030204" pitchFamily="18" charset="0"/>
                      </a:rPr>
                      <m:t>𝑛</m:t>
                    </m:r>
                  </m:sub>
                </m:sSub>
              </m:oMath>
            </m:oMathPara>
          </a14:m>
          <a:endParaRPr lang="en-US" sz="3500" kern="1200" dirty="0"/>
        </a:p>
      </dsp:txBody>
      <dsp:txXfrm rot="-10800000">
        <a:off x="1330632" y="0"/>
        <a:ext cx="4942348" cy="1032004"/>
      </dsp:txXfrm>
    </dsp:sp>
    <dsp:sp modelId="{5901FEFE-9A86-4360-93DA-2D975CBCDA75}">
      <dsp:nvSpPr>
        <dsp:cNvPr id="0" name=""/>
        <dsp:cNvSpPr/>
      </dsp:nvSpPr>
      <dsp:spPr>
        <a:xfrm rot="10800000">
          <a:off x="760361" y="1032004"/>
          <a:ext cx="6082890" cy="1032004"/>
        </a:xfrm>
        <a:prstGeom prst="trapezoid">
          <a:avLst>
            <a:gd name="adj" fmla="val 736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IN" sz="35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IN" sz="3500" b="0" i="1" kern="1200" smtClean="0">
                        <a:latin typeface="Cambria Math" panose="02040503050406030204" pitchFamily="18" charset="0"/>
                      </a:rPr>
                      <m:t>𝑓</m:t>
                    </m:r>
                  </m:e>
                  <m:sub>
                    <m:r>
                      <a:rPr lang="en-IN" sz="3500" b="0" i="1" kern="1200" smtClean="0">
                        <a:latin typeface="Cambria Math" panose="02040503050406030204" pitchFamily="18" charset="0"/>
                      </a:rPr>
                      <m:t>0</m:t>
                    </m:r>
                  </m:sub>
                </m:sSub>
                <m:r>
                  <a:rPr lang="en-IN" sz="3500" b="0" i="1" kern="1200" smtClean="0">
                    <a:latin typeface="Cambria Math" panose="02040503050406030204" pitchFamily="18" charset="0"/>
                  </a:rPr>
                  <m:t>−</m:t>
                </m:r>
                <m:sSub>
                  <m:sSubPr>
                    <m:ctrlPr>
                      <a:rPr lang="en-IN" sz="35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IN" sz="3500" b="0" i="1" kern="1200" smtClean="0">
                        <a:latin typeface="Cambria Math" panose="02040503050406030204" pitchFamily="18" charset="0"/>
                      </a:rPr>
                      <m:t>𝑓</m:t>
                    </m:r>
                  </m:e>
                  <m:sub>
                    <m:r>
                      <a:rPr lang="en-IN" sz="3500" b="0" i="1" kern="1200" smtClean="0"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lang="en-IN" sz="3500" b="0" i="1" kern="1200" smtClean="0">
                    <a:latin typeface="Cambria Math" panose="02040503050406030204" pitchFamily="18" charset="0"/>
                  </a:rPr>
                  <m:t> ⋯  </m:t>
                </m:r>
                <m:sSub>
                  <m:sSubPr>
                    <m:ctrlPr>
                      <a:rPr lang="en-IN" sz="35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sSub>
                      <m:sSubPr>
                        <m:ctrlPr>
                          <a:rPr lang="en-IN" sz="3500" b="0" i="1" kern="12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500" b="0" i="1" kern="120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3500" b="0" i="1" kern="120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500" b="0" i="1" kern="120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IN" sz="3500" b="0" i="1" kern="120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sz="3500" b="0" i="1" kern="1200" smtClean="0">
                        <a:latin typeface="Cambria Math" panose="02040503050406030204" pitchFamily="18" charset="0"/>
                      </a:rPr>
                      <m:t>𝑓</m:t>
                    </m:r>
                  </m:e>
                  <m:sub>
                    <m:r>
                      <a:rPr lang="en-IN" sz="3500" b="0" i="1" kern="1200" smtClean="0">
                        <a:latin typeface="Cambria Math" panose="02040503050406030204" pitchFamily="18" charset="0"/>
                      </a:rPr>
                      <m:t>𝑛</m:t>
                    </m:r>
                  </m:sub>
                </m:sSub>
              </m:oMath>
            </m:oMathPara>
          </a14:m>
          <a:endParaRPr lang="en-US" sz="3500" kern="1200" dirty="0"/>
        </a:p>
      </dsp:txBody>
      <dsp:txXfrm rot="-10800000">
        <a:off x="1824867" y="1032004"/>
        <a:ext cx="3953878" cy="1032004"/>
      </dsp:txXfrm>
    </dsp:sp>
    <dsp:sp modelId="{406CE7C2-9D19-49AF-AAAE-2C23B29C2E1A}">
      <dsp:nvSpPr>
        <dsp:cNvPr id="0" name=""/>
        <dsp:cNvSpPr/>
      </dsp:nvSpPr>
      <dsp:spPr>
        <a:xfrm rot="10800000">
          <a:off x="1520722" y="2064009"/>
          <a:ext cx="4562167" cy="1032004"/>
        </a:xfrm>
        <a:prstGeom prst="trapezoid">
          <a:avLst>
            <a:gd name="adj" fmla="val 736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IN" sz="3500" b="0" i="1" kern="1200" smtClean="0">
                    <a:latin typeface="Cambria Math" panose="02040503050406030204" pitchFamily="18" charset="0"/>
                  </a:rPr>
                  <m:t>⋮</m:t>
                </m:r>
              </m:oMath>
            </m:oMathPara>
          </a14:m>
          <a:endParaRPr lang="en-US" sz="3500" kern="1200" dirty="0"/>
        </a:p>
      </dsp:txBody>
      <dsp:txXfrm rot="-10800000">
        <a:off x="2319101" y="2064009"/>
        <a:ext cx="2965409" cy="1032004"/>
      </dsp:txXfrm>
    </dsp:sp>
    <dsp:sp modelId="{77BCF2B1-51B9-4DD1-89E7-C8DB371BB89D}">
      <dsp:nvSpPr>
        <dsp:cNvPr id="0" name=""/>
        <dsp:cNvSpPr/>
      </dsp:nvSpPr>
      <dsp:spPr>
        <a:xfrm rot="10800000">
          <a:off x="2281083" y="3096014"/>
          <a:ext cx="3041445" cy="1032004"/>
        </a:xfrm>
        <a:prstGeom prst="trapezoid">
          <a:avLst>
            <a:gd name="adj" fmla="val 736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IN" sz="35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IN" sz="3500" b="0" i="1" kern="1200" smtClean="0">
                        <a:latin typeface="Cambria Math" panose="02040503050406030204" pitchFamily="18" charset="0"/>
                      </a:rPr>
                      <m:t>𝑔</m:t>
                    </m:r>
                  </m:e>
                  <m:sub>
                    <m:r>
                      <a:rPr lang="en-IN" sz="3500" b="0" i="1" kern="1200" smtClean="0">
                        <a:latin typeface="Cambria Math" panose="02040503050406030204" pitchFamily="18" charset="0"/>
                      </a:rPr>
                      <m:t>0</m:t>
                    </m:r>
                  </m:sub>
                </m:sSub>
                <m:r>
                  <a:rPr lang="en-IN" sz="3500" b="0" i="1" kern="1200" smtClean="0">
                    <a:latin typeface="Cambria Math" panose="02040503050406030204" pitchFamily="18" charset="0"/>
                  </a:rPr>
                  <m:t>    </m:t>
                </m:r>
                <m:sSub>
                  <m:sSubPr>
                    <m:ctrlPr>
                      <a:rPr lang="en-IN" sz="35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IN" sz="3500" b="0" i="1" kern="1200" smtClean="0">
                        <a:latin typeface="Cambria Math" panose="02040503050406030204" pitchFamily="18" charset="0"/>
                      </a:rPr>
                      <m:t>𝑔</m:t>
                    </m:r>
                  </m:e>
                  <m:sub>
                    <m:r>
                      <a:rPr lang="en-IN" sz="3500" b="0" i="1" kern="1200" smtClean="0"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</m:oMath>
            </m:oMathPara>
          </a14:m>
          <a:endParaRPr lang="en-US" sz="3500" kern="1200" dirty="0"/>
        </a:p>
      </dsp:txBody>
      <dsp:txXfrm rot="-10800000">
        <a:off x="2813336" y="3096014"/>
        <a:ext cx="1976939" cy="1032004"/>
      </dsp:txXfrm>
    </dsp:sp>
    <dsp:sp modelId="{7D47ABE1-E98D-4667-8036-AD805DC360FE}">
      <dsp:nvSpPr>
        <dsp:cNvPr id="0" name=""/>
        <dsp:cNvSpPr/>
      </dsp:nvSpPr>
      <dsp:spPr>
        <a:xfrm rot="10800000">
          <a:off x="2661264" y="4128019"/>
          <a:ext cx="2281083" cy="1032004"/>
        </a:xfrm>
        <a:prstGeom prst="trapezoid">
          <a:avLst>
            <a:gd name="adj" fmla="val 736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IN" sz="32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IN" sz="3200" b="0" i="1" kern="1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3200" b="0" i="1" kern="1200" smtClean="0">
                        <a:latin typeface="Cambria Math" panose="02040503050406030204" pitchFamily="18" charset="0"/>
                      </a:rPr>
                      <m:t>𝑔</m:t>
                    </m:r>
                  </m:e>
                  <m:sub>
                    <m:r>
                      <a:rPr lang="en-IN" sz="3200" b="0" i="1" kern="1200" smtClean="0">
                        <a:latin typeface="Cambria Math" panose="02040503050406030204" pitchFamily="18" charset="0"/>
                      </a:rPr>
                      <m:t>0</m:t>
                    </m:r>
                  </m:sub>
                </m:sSub>
                <m:r>
                  <a:rPr lang="en-IN" sz="3200" b="0" i="1" kern="1200" smtClean="0">
                    <a:latin typeface="Cambria Math" panose="02040503050406030204" pitchFamily="18" charset="0"/>
                  </a:rPr>
                  <m:t>−</m:t>
                </m:r>
                <m:sSub>
                  <m:sSubPr>
                    <m:ctrlPr>
                      <a:rPr lang="en-IN" sz="32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IN" sz="3200" b="0" i="1" kern="1200" smtClean="0">
                        <a:latin typeface="Cambria Math" panose="02040503050406030204" pitchFamily="18" charset="0"/>
                      </a:rPr>
                      <m:t>𝑔</m:t>
                    </m:r>
                  </m:e>
                  <m:sub>
                    <m:r>
                      <a:rPr lang="en-IN" sz="3200" b="0" i="1" kern="1200" smtClean="0"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lang="en-IN" sz="3200" b="0" i="1" kern="1200" smtClean="0">
                    <a:latin typeface="Cambria Math" panose="02040503050406030204" pitchFamily="18" charset="0"/>
                  </a:rPr>
                  <m:t> </m:t>
                </m:r>
              </m:oMath>
            </m:oMathPara>
          </a14:m>
          <a:endParaRPr lang="en-US" sz="3200" kern="1200" dirty="0"/>
        </a:p>
      </dsp:txBody>
      <dsp:txXfrm rot="-10800000">
        <a:off x="2661264" y="4128019"/>
        <a:ext cx="2281083" cy="1032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FFAA0-C27B-4067-830C-41D2BFAF66AD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477E2-3ADB-4C3A-8652-6228A45CE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477E2-3ADB-4C3A-8652-6228A45CE5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97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477E2-3ADB-4C3A-8652-6228A45CE5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70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477E2-3ADB-4C3A-8652-6228A45CE5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85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477E2-3ADB-4C3A-8652-6228A45CE5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57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477E2-3ADB-4C3A-8652-6228A45CE5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14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477E2-3ADB-4C3A-8652-6228A45CE5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93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477E2-3ADB-4C3A-8652-6228A45CE5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13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477E2-3ADB-4C3A-8652-6228A45CE5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07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477E2-3ADB-4C3A-8652-6228A45CE5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617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477E2-3ADB-4C3A-8652-6228A45CE5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88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477E2-3ADB-4C3A-8652-6228A45CE5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92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477E2-3ADB-4C3A-8652-6228A45CE5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46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477E2-3ADB-4C3A-8652-6228A45CE5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161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477E2-3ADB-4C3A-8652-6228A45CE54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530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477E2-3ADB-4C3A-8652-6228A45CE54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697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477E2-3ADB-4C3A-8652-6228A45CE54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615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477E2-3ADB-4C3A-8652-6228A45CE54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924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477E2-3ADB-4C3A-8652-6228A45CE54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07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477E2-3ADB-4C3A-8652-6228A45CE5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57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477E2-3ADB-4C3A-8652-6228A45CE5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2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477E2-3ADB-4C3A-8652-6228A45CE5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06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477E2-3ADB-4C3A-8652-6228A45CE5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18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477E2-3ADB-4C3A-8652-6228A45CE5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34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477E2-3ADB-4C3A-8652-6228A45CE5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77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477E2-3ADB-4C3A-8652-6228A45CE5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95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62F8-E185-4009-9528-D5435007BD84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BE4D-325F-4612-9D39-39098537D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6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62F8-E185-4009-9528-D5435007BD84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BE4D-325F-4612-9D39-39098537D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3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62F8-E185-4009-9528-D5435007BD84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BE4D-325F-4612-9D39-39098537D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9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62F8-E185-4009-9528-D5435007BD84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BE4D-325F-4612-9D39-39098537D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9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62F8-E185-4009-9528-D5435007BD84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BE4D-325F-4612-9D39-39098537D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89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62F8-E185-4009-9528-D5435007BD84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BE4D-325F-4612-9D39-39098537D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75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62F8-E185-4009-9528-D5435007BD84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BE4D-325F-4612-9D39-39098537D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7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62F8-E185-4009-9528-D5435007BD84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BE4D-325F-4612-9D39-39098537D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77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62F8-E185-4009-9528-D5435007BD84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BE4D-325F-4612-9D39-39098537D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74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62F8-E185-4009-9528-D5435007BD84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BE4D-325F-4612-9D39-39098537D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77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62F8-E185-4009-9528-D5435007BD84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BE4D-325F-4612-9D39-39098537D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32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F62F8-E185-4009-9528-D5435007BD84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ABE4D-325F-4612-9D39-39098537D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0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18.png"/><Relationship Id="rId3" Type="http://schemas.openxmlformats.org/officeDocument/2006/relationships/diagramData" Target="../diagrams/data3.xml"/><Relationship Id="rId7" Type="http://schemas.microsoft.com/office/2007/relationships/diagramDrawing" Target="../diagrams/drawing2.xml"/><Relationship Id="rId12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6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65160"/>
            <a:ext cx="9144000" cy="2387600"/>
          </a:xfrm>
        </p:spPr>
        <p:txBody>
          <a:bodyPr/>
          <a:lstStyle/>
          <a:p>
            <a:r>
              <a:rPr lang="en-US" dirty="0" smtClean="0"/>
              <a:t>Exact degree of a symmetric Boolean function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45152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 smtClean="0"/>
              <a:t>Rajat Mittal</a:t>
            </a:r>
          </a:p>
          <a:p>
            <a:r>
              <a:rPr lang="en-US" dirty="0" smtClean="0"/>
              <a:t> (IIT Kanpur)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56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599" y="2359743"/>
            <a:ext cx="10953135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IN" sz="4800" dirty="0" smtClean="0"/>
              <a:t>What is the minimum possible degree of a </a:t>
            </a:r>
            <a:r>
              <a:rPr lang="en-IN" sz="4800" dirty="0" smtClean="0">
                <a:solidFill>
                  <a:srgbClr val="FF0000"/>
                </a:solidFill>
              </a:rPr>
              <a:t>non-constant Boolean</a:t>
            </a:r>
            <a:r>
              <a:rPr lang="en-IN" sz="4800" dirty="0" smtClean="0"/>
              <a:t> </a:t>
            </a:r>
            <a:r>
              <a:rPr lang="en-IN" sz="4800" dirty="0" smtClean="0">
                <a:solidFill>
                  <a:srgbClr val="FF0000"/>
                </a:solidFill>
              </a:rPr>
              <a:t>symmetric</a:t>
            </a:r>
            <a:r>
              <a:rPr lang="en-IN" sz="4800" dirty="0" smtClean="0"/>
              <a:t> function?</a:t>
            </a:r>
            <a:endParaRPr lang="en-IN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85536" y="4925961"/>
                <a:ext cx="5220929" cy="87594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3600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IN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3600" i="1">
                          <a:latin typeface="Cambria Math" panose="02040503050406030204" pitchFamily="18" charset="0"/>
                        </a:rPr>
                        <m:t> :=</m:t>
                      </m:r>
                      <m:r>
                        <a:rPr lang="en-IN" sz="36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IN" sz="3600" i="1">
                          <a:latin typeface="Cambria Math" panose="02040503050406030204" pitchFamily="18" charset="0"/>
                        </a:rPr>
                        <m:t> −</m:t>
                      </m:r>
                      <m:func>
                        <m:funcPr>
                          <m:ctrlPr>
                            <a:rPr lang="en-IN" sz="3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3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36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IN" sz="3600">
                              <a:latin typeface="Cambria Math" panose="02040503050406030204" pitchFamily="18" charset="0"/>
                            </a:rPr>
                            <m:t>deg</m:t>
                          </m:r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536" y="4925961"/>
                <a:ext cx="5220929" cy="8759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37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Finding the coefficients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202709"/>
              </a:xfrm>
            </p:spPr>
            <p:txBody>
              <a:bodyPr/>
              <a:lstStyle/>
              <a:p>
                <a:r>
                  <a:rPr lang="en-IN" dirty="0" smtClean="0"/>
                  <a:t>We pick the representation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endParaRPr lang="en-IN" dirty="0" smtClean="0"/>
              </a:p>
              <a:p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IN" dirty="0" smtClean="0"/>
              </a:p>
              <a:p>
                <a:pPr marL="0" indent="0">
                  <a:buNone/>
                </a:pPr>
                <a:endParaRPr lang="en-IN" dirty="0" smtClean="0"/>
              </a:p>
              <a:p>
                <a:pPr marL="0" indent="0">
                  <a:buNone/>
                </a:pPr>
                <a:endParaRPr lang="en-IN" dirty="0" smtClean="0"/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202709"/>
              </a:xfrm>
              <a:blipFill>
                <a:blip r:embed="rId2"/>
                <a:stretch>
                  <a:fillRect l="-1043" t="-80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Diagram 9"/>
              <p:cNvGraphicFramePr/>
              <p:nvPr>
                <p:extLst>
                  <p:ext uri="{D42A27DB-BD31-4B8C-83A1-F6EECF244321}">
                    <p14:modId xmlns:p14="http://schemas.microsoft.com/office/powerpoint/2010/main" val="2938697005"/>
                  </p:ext>
                </p:extLst>
              </p:nvPr>
            </p:nvGraphicFramePr>
            <p:xfrm>
              <a:off x="242521" y="3028334"/>
              <a:ext cx="4821084" cy="364094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10" name="Diagram 9"/>
              <p:cNvGraphicFramePr/>
              <p:nvPr>
                <p:extLst>
                  <p:ext uri="{D42A27DB-BD31-4B8C-83A1-F6EECF244321}">
                    <p14:modId xmlns:p14="http://schemas.microsoft.com/office/powerpoint/2010/main" val="2938697005"/>
                  </p:ext>
                </p:extLst>
              </p:nvPr>
            </p:nvGraphicFramePr>
            <p:xfrm>
              <a:off x="242521" y="3028334"/>
              <a:ext cx="4821084" cy="364094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81600" y="4050890"/>
                <a:ext cx="174031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60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IN" sz="6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050890"/>
                <a:ext cx="1740310" cy="10156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 flipH="1">
                <a:off x="7633765" y="3840383"/>
                <a:ext cx="3720035" cy="143667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I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I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IN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IN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en-I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IN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num>
                            <m:den>
                              <m:r>
                                <a:rPr lang="en-IN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</m:e>
                      </m:d>
                      <m:r>
                        <a:rPr lang="en-IN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633765" y="3840383"/>
                <a:ext cx="3720035" cy="14366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03741" y="3378942"/>
                <a:ext cx="1984518" cy="92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num>
                          <m:den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d>
                  </m:oMath>
                </a14:m>
                <a:r>
                  <a:rPr lang="en-IN" sz="2400" dirty="0" smtClean="0"/>
                  <a:t> </a:t>
                </a:r>
              </a:p>
              <a:p>
                <a:r>
                  <a:rPr lang="en-IN" sz="2400" dirty="0" smtClean="0"/>
                  <a:t>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IN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741" y="3378942"/>
                <a:ext cx="1984518" cy="922881"/>
              </a:xfrm>
              <a:prstGeom prst="rect">
                <a:avLst/>
              </a:prstGeom>
              <a:blipFill>
                <a:blip r:embed="rId14"/>
                <a:stretch>
                  <a:fillRect l="-4601" b="-138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225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3" grpId="0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Matrix equation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61769" y="2609111"/>
                <a:ext cx="8775290" cy="31096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>
                                <m:d>
                                  <m:dPr>
                                    <m:ctrlPr>
                                      <a:rPr lang="en-IN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IN" sz="4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IN" sz="40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num>
                                      <m:den>
                                        <m:r>
                                          <a:rPr lang="en-IN" sz="4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e/>
                            </m:mr>
                            <m:mr>
                              <m:e/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  <m:e/>
                            </m:mr>
                          </m:m>
                        </m:e>
                      </m:d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IN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IN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IN" sz="4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IN" sz="4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IN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4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IN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IN" sz="40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IN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4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IN" sz="4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IN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IN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4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IN" sz="4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IN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4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IN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IN" sz="40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IN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4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IN" sz="4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769" y="2609111"/>
                <a:ext cx="8775290" cy="31096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00049" y="1347019"/>
                <a:ext cx="668593" cy="734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049" y="1347019"/>
                <a:ext cx="668593" cy="734945"/>
              </a:xfrm>
              <a:prstGeom prst="rect">
                <a:avLst/>
              </a:prstGeom>
              <a:blipFill>
                <a:blip r:embed="rId3"/>
                <a:stretch>
                  <a:fillRect r="-1834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12956" y="3456042"/>
            <a:ext cx="1376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 smtClean="0"/>
              <a:t>|x|=j</a:t>
            </a:r>
            <a:endParaRPr lang="en-IN" sz="40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691148" y="3834581"/>
            <a:ext cx="2408901" cy="393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2"/>
          </p:cNvCxnSpPr>
          <p:nvPr/>
        </p:nvCxnSpPr>
        <p:spPr>
          <a:xfrm flipH="1">
            <a:off x="4434345" y="2081964"/>
            <a:ext cx="1" cy="10938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 flipH="1">
                <a:off x="6990734" y="365125"/>
                <a:ext cx="4579375" cy="1436675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IN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IN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   </m:t>
                      </m:r>
                      <m:sSub>
                        <m:sSubPr>
                          <m:ctrlPr>
                            <a:rPr lang="en-IN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IN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IN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IN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IN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en-IN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IN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num>
                            <m:den>
                              <m:r>
                                <a:rPr lang="en-IN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</m:e>
                      </m:d>
                      <m:r>
                        <a:rPr lang="en-IN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990734" y="365125"/>
                <a:ext cx="4579375" cy="14366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62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Taking inverse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88134" y="2757950"/>
                <a:ext cx="10365665" cy="31096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>
                                <m:sSup>
                                  <m:sSupPr>
                                    <m:ctrlPr>
                                      <a:rPr lang="en-IN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IN" sz="4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 sz="40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IN" sz="4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IN" sz="4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IN" sz="4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IN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IN" sz="4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IN" sz="40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num>
                                      <m:den>
                                        <m:r>
                                          <a:rPr lang="en-IN" sz="4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e/>
                            </m:mr>
                            <m:mr>
                              <m:e/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  <m:e/>
                            </m:mr>
                          </m:m>
                        </m:e>
                      </m:d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IN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IN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4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IN" sz="4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IN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4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IN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IN" sz="40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IN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4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IN" sz="4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IN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IN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IN" sz="4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IN" sz="4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IN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4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IN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IN" sz="40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IN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4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IN" sz="4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34" y="2757950"/>
                <a:ext cx="10365665" cy="31096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 flipH="1">
                <a:off x="5751871" y="365125"/>
                <a:ext cx="5818238" cy="1436675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IN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IN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   </m:t>
                      </m:r>
                      <m:sSub>
                        <m:sSubPr>
                          <m:ctrlPr>
                            <a:rPr lang="en-IN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IN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ctrlPr>
                            <a:rPr lang="en-IN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IN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IN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N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d>
                        <m:dPr>
                          <m:ctrlPr>
                            <a:rPr lang="en-IN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IN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num>
                            <m:den>
                              <m:r>
                                <a:rPr lang="en-IN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IN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51871" y="365125"/>
                <a:ext cx="5818238" cy="14366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3903" y="3629612"/>
                <a:ext cx="66859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03" y="3629612"/>
                <a:ext cx="668593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927987" y="1938952"/>
            <a:ext cx="388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 smtClean="0"/>
              <a:t>j</a:t>
            </a:r>
            <a:endParaRPr lang="en-IN" sz="40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050890" y="2646838"/>
            <a:ext cx="18435" cy="11680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3"/>
          </p:cNvCxnSpPr>
          <p:nvPr/>
        </p:nvCxnSpPr>
        <p:spPr>
          <a:xfrm flipV="1">
            <a:off x="1172496" y="3965496"/>
            <a:ext cx="2406446" cy="180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86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958713" y="365125"/>
                <a:ext cx="4274574" cy="1325563"/>
              </a:xfrm>
              <a:solidFill>
                <a:schemeClr val="bg2"/>
              </a:solidFill>
              <a:ln>
                <a:solidFill>
                  <a:srgbClr val="002060"/>
                </a:solidFill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d>
                        <m:d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8713" y="365125"/>
                <a:ext cx="4274574" cy="1325563"/>
              </a:xfrm>
              <a:blipFill>
                <a:blip r:embed="rId3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IN" dirty="0" smtClean="0"/>
              </a:p>
              <a:p>
                <a:r>
                  <a:rPr lang="en-IN" dirty="0" smtClean="0">
                    <a:solidFill>
                      <a:srgbClr val="FF0000"/>
                    </a:solidFill>
                  </a:rPr>
                  <a:t>Lemma</a:t>
                </a:r>
                <a:r>
                  <a:rPr lang="en-IN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IN" dirty="0" smtClean="0"/>
              </a:p>
              <a:p>
                <a:endParaRPr lang="en-IN" dirty="0" smtClean="0"/>
              </a:p>
              <a:p>
                <a:r>
                  <a:rPr lang="en-IN" dirty="0" smtClean="0"/>
                  <a:t>Idea: Look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IN" dirty="0" smtClean="0"/>
              </a:p>
              <a:p>
                <a:r>
                  <a:rPr lang="en-IN" dirty="0" smtClean="0"/>
                  <a:t>If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+1=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IN" dirty="0" smtClean="0"/>
                  <a:t> then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=</m:t>
                      </m:r>
                      <m:nary>
                        <m:naryPr>
                          <m:chr m:val="∑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IN" dirty="0" smtClean="0"/>
                  <a:t>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 smtClean="0"/>
                  <a:t> is constant 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57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0607" y="1288025"/>
                <a:ext cx="11090786" cy="156966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IN" sz="4800" dirty="0" smtClean="0"/>
                  <a:t>If </a:t>
                </a:r>
                <a14:m>
                  <m:oMath xmlns:m="http://schemas.openxmlformats.org/officeDocument/2006/math">
                    <m:r>
                      <a:rPr lang="en-IN" sz="4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4800" i="1">
                        <a:latin typeface="Cambria Math" panose="02040503050406030204" pitchFamily="18" charset="0"/>
                      </a:rPr>
                      <m:t>+1=</m:t>
                    </m:r>
                    <m:r>
                      <a:rPr lang="en-IN" sz="4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IN" sz="4800" dirty="0"/>
                  <a:t> then </a:t>
                </a:r>
                <a:r>
                  <a:rPr lang="en-IN" sz="4800" dirty="0" smtClean="0"/>
                  <a:t>any symmetric Boolean f on </a:t>
                </a:r>
                <a14:m>
                  <m:oMath xmlns:m="http://schemas.openxmlformats.org/officeDocument/2006/math">
                    <m:r>
                      <a:rPr lang="en-IN" sz="4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sz="4800" dirty="0" smtClean="0"/>
                  <a:t> variables has </a:t>
                </a:r>
                <a:r>
                  <a:rPr lang="en-IN" sz="4800" dirty="0"/>
                  <a:t>full </a:t>
                </a:r>
                <a:r>
                  <a:rPr lang="en-IN" sz="4800" dirty="0" smtClean="0"/>
                  <a:t>degree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4800" b="0" i="0" smtClean="0"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IN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IN" sz="4800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IN" sz="4800" dirty="0" smtClean="0"/>
                  <a:t>.</a:t>
                </a:r>
                <a:endParaRPr lang="en-IN" sz="4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07" y="1288025"/>
                <a:ext cx="11090786" cy="1569660"/>
              </a:xfrm>
              <a:prstGeom prst="rect">
                <a:avLst/>
              </a:prstGeom>
              <a:blipFill>
                <a:blip r:embed="rId3"/>
                <a:stretch>
                  <a:fillRect l="-2473" t="-8527" r="-714" b="-197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343" y="4104972"/>
                <a:ext cx="10953135" cy="156966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IN" sz="4800" dirty="0" smtClean="0"/>
                  <a:t>Every </a:t>
                </a:r>
                <a:r>
                  <a:rPr lang="en-IN" sz="4800" dirty="0"/>
                  <a:t>non-constant symmetric Boolean f has </a:t>
                </a:r>
                <a:r>
                  <a:rPr lang="en-IN" sz="4800" dirty="0" smtClean="0"/>
                  <a:t>degree at least </a:t>
                </a:r>
                <a14:m>
                  <m:oMath xmlns:m="http://schemas.openxmlformats.org/officeDocument/2006/math">
                    <m:r>
                      <a:rPr lang="en-IN" sz="4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4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sz="4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IN" sz="4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sz="4800" b="0" i="1" smtClean="0">
                            <a:latin typeface="Cambria Math" panose="02040503050406030204" pitchFamily="18" charset="0"/>
                          </a:rPr>
                          <m:t>.525</m:t>
                        </m:r>
                      </m:sup>
                    </m:sSup>
                    <m:r>
                      <a:rPr lang="en-IN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4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43" y="4104972"/>
                <a:ext cx="10953135" cy="1569660"/>
              </a:xfrm>
              <a:prstGeom prst="rect">
                <a:avLst/>
              </a:prstGeom>
              <a:blipFill>
                <a:blip r:embed="rId4"/>
                <a:stretch>
                  <a:fillRect l="-2504" t="-8527" b="-205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/>
          <p:cNvSpPr/>
          <p:nvPr/>
        </p:nvSpPr>
        <p:spPr>
          <a:xfrm>
            <a:off x="5690411" y="2857685"/>
            <a:ext cx="811178" cy="1247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/>
          <p:cNvSpPr txBox="1"/>
          <p:nvPr/>
        </p:nvSpPr>
        <p:spPr>
          <a:xfrm flipH="1">
            <a:off x="7321588" y="3242814"/>
            <a:ext cx="4073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rgbClr val="FF0000"/>
                </a:solidFill>
              </a:rPr>
              <a:t>Distance between primes</a:t>
            </a:r>
            <a:endParaRPr lang="en-IN" sz="28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2" idx="2"/>
          </p:cNvCxnSpPr>
          <p:nvPr/>
        </p:nvCxnSpPr>
        <p:spPr>
          <a:xfrm flipH="1">
            <a:off x="7580671" y="3766034"/>
            <a:ext cx="1777915" cy="12472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2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IN" dirty="0" smtClean="0"/>
                  <a:t>Random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7079226" y="365125"/>
                <a:ext cx="4274574" cy="1325563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002060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3200" i="1" smtClean="0"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d>
                        <m:d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226" y="365125"/>
                <a:ext cx="4274574" cy="13255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IN" dirty="0" smtClean="0"/>
              </a:p>
              <a:p>
                <a:r>
                  <a:rPr lang="en-IN" dirty="0" smtClean="0">
                    <a:solidFill>
                      <a:srgbClr val="FF0000"/>
                    </a:solidFill>
                  </a:rPr>
                  <a:t>Lemma</a:t>
                </a:r>
                <a:r>
                  <a:rPr lang="en-IN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+⋯+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d>
                  </m:oMath>
                </a14:m>
                <a:r>
                  <a:rPr lang="en-IN" dirty="0" smtClean="0"/>
                  <a:t> for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endParaRPr lang="en-IN" dirty="0" smtClean="0"/>
              </a:p>
              <a:p>
                <a:endParaRPr lang="en-IN" dirty="0" smtClean="0"/>
              </a:p>
              <a:p>
                <a:r>
                  <a:rPr lang="en-IN" dirty="0" smtClean="0"/>
                  <a:t>Idea: 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f>
                          <m:f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IN" dirty="0" smtClean="0"/>
              </a:p>
              <a:p>
                <a:r>
                  <a:rPr lang="en-IN" dirty="0" smtClean="0"/>
                  <a:t>At most one choice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/3</m:t>
                        </m:r>
                      </m:sub>
                    </m:sSub>
                  </m:oMath>
                </a14:m>
                <a:r>
                  <a:rPr lang="en-IN" dirty="0" smtClean="0"/>
                  <a:t>, such that,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IN" dirty="0" smtClean="0"/>
              </a:p>
              <a:p>
                <a:r>
                  <a:rPr lang="en-IN" dirty="0" smtClean="0"/>
                  <a:t>Fraction of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dirty="0" smtClean="0"/>
                  <a:t> without full degree less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/3</m:t>
                            </m:r>
                          </m:sup>
                        </m:sSup>
                      </m:den>
                    </m:f>
                  </m:oMath>
                </a14:m>
                <a:endParaRPr lang="en-IN" dirty="0" smtClean="0"/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10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More than two outputs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599" y="1602662"/>
                <a:ext cx="10953135" cy="120032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IN" sz="3600" dirty="0" smtClean="0"/>
                  <a:t>Original Q: minimum possible degree of a </a:t>
                </a:r>
                <a:r>
                  <a:rPr lang="en-IN" sz="3600" dirty="0" smtClean="0">
                    <a:solidFill>
                      <a:srgbClr val="FF0000"/>
                    </a:solidFill>
                  </a:rPr>
                  <a:t>univariate</a:t>
                </a:r>
                <a:r>
                  <a:rPr lang="en-IN" sz="3600" dirty="0" smtClean="0"/>
                  <a:t> function </a:t>
                </a:r>
                <a14:m>
                  <m:oMath xmlns:m="http://schemas.openxmlformats.org/officeDocument/2006/math">
                    <m:r>
                      <a:rPr lang="en-IN" sz="3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36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IN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IN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IN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sz="3600" b="0" i="1" smtClean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IN" sz="3600" dirty="0" smtClean="0"/>
                  <a:t>?</a:t>
                </a:r>
                <a:endParaRPr lang="en-IN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1602662"/>
                <a:ext cx="10953135" cy="1200329"/>
              </a:xfrm>
              <a:prstGeom prst="rect">
                <a:avLst/>
              </a:prstGeom>
              <a:blipFill>
                <a:blip r:embed="rId3"/>
                <a:stretch>
                  <a:fillRect l="-1669" t="-8122" b="-1827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3844" y="3446223"/>
                <a:ext cx="10953135" cy="132343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IN" sz="4000" dirty="0" smtClean="0"/>
                  <a:t>New Q: minimum possible degree of a </a:t>
                </a:r>
                <a:r>
                  <a:rPr lang="en-IN" sz="4000" dirty="0" smtClean="0">
                    <a:solidFill>
                      <a:srgbClr val="FF0000"/>
                    </a:solidFill>
                  </a:rPr>
                  <a:t>univariate</a:t>
                </a:r>
                <a:r>
                  <a:rPr lang="en-IN" sz="4000" dirty="0" smtClean="0"/>
                  <a:t> function </a:t>
                </a:r>
                <a14:m>
                  <m:oMath xmlns:m="http://schemas.openxmlformats.org/officeDocument/2006/math">
                    <m:r>
                      <a:rPr lang="en-IN" sz="4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40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IN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IN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4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IN" sz="4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sz="4000" b="0" i="1" smtClean="0">
                        <a:latin typeface="Cambria Math" panose="02040503050406030204" pitchFamily="18" charset="0"/>
                      </a:rPr>
                      <m:t>→{0,1,⋯,</m:t>
                    </m:r>
                    <m:r>
                      <a:rPr lang="en-IN" sz="4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N" sz="4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IN" sz="4000" dirty="0" smtClean="0"/>
                  <a:t>?</a:t>
                </a:r>
                <a:endParaRPr lang="en-IN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44" y="3446223"/>
                <a:ext cx="10953135" cy="1323439"/>
              </a:xfrm>
              <a:prstGeom prst="rect">
                <a:avLst/>
              </a:prstGeom>
              <a:blipFill>
                <a:blip r:embed="rId4"/>
                <a:stretch>
                  <a:fillRect l="-1948" t="-8295" b="-1889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>
          <a:xfrm rot="5400000">
            <a:off x="5653548" y="2900518"/>
            <a:ext cx="639097" cy="412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flipH="1">
                <a:off x="1651807" y="4840979"/>
                <a:ext cx="2487564" cy="155831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IN" sz="32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 ≫ 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51807" y="4840979"/>
                <a:ext cx="2487564" cy="15583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4218039" y="4670323"/>
            <a:ext cx="2251587" cy="8652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28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lvl="0"/>
                <a:r>
                  <a:rPr lang="en-IN" dirty="0" smtClean="0"/>
                  <a:t>CST10: bound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7921418"/>
                  </p:ext>
                </p:extLst>
              </p:nvPr>
            </p:nvGraphicFramePr>
            <p:xfrm>
              <a:off x="373624" y="1761890"/>
              <a:ext cx="11592236" cy="47737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98059">
                      <a:extLst>
                        <a:ext uri="{9D8B030D-6E8A-4147-A177-3AD203B41FA5}">
                          <a16:colId xmlns:a16="http://schemas.microsoft.com/office/drawing/2014/main" val="3043158966"/>
                        </a:ext>
                      </a:extLst>
                    </a:gridCol>
                    <a:gridCol w="2898059">
                      <a:extLst>
                        <a:ext uri="{9D8B030D-6E8A-4147-A177-3AD203B41FA5}">
                          <a16:colId xmlns:a16="http://schemas.microsoft.com/office/drawing/2014/main" val="2640819828"/>
                        </a:ext>
                      </a:extLst>
                    </a:gridCol>
                    <a:gridCol w="3220064">
                      <a:extLst>
                        <a:ext uri="{9D8B030D-6E8A-4147-A177-3AD203B41FA5}">
                          <a16:colId xmlns:a16="http://schemas.microsoft.com/office/drawing/2014/main" val="712236129"/>
                        </a:ext>
                      </a:extLst>
                    </a:gridCol>
                    <a:gridCol w="2576054">
                      <a:extLst>
                        <a:ext uri="{9D8B030D-6E8A-4147-A177-3AD203B41FA5}">
                          <a16:colId xmlns:a16="http://schemas.microsoft.com/office/drawing/2014/main" val="1825615411"/>
                        </a:ext>
                      </a:extLst>
                    </a:gridCol>
                  </a:tblGrid>
                  <a:tr h="8707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3200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en-IN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3200" dirty="0" smtClean="0"/>
                            <a:t>Upper bound</a:t>
                          </a:r>
                          <a:endParaRPr lang="en-IN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3200" dirty="0" smtClean="0"/>
                            <a:t>Lower bound</a:t>
                          </a:r>
                          <a:endParaRPr lang="en-IN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3200" dirty="0" smtClean="0"/>
                            <a:t>Trivial case</a:t>
                          </a:r>
                          <a:endParaRPr lang="en-IN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1998361"/>
                      </a:ext>
                    </a:extLst>
                  </a:tr>
                  <a:tr h="870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3200" dirty="0" smtClean="0"/>
                            <a:t>2</a:t>
                          </a:r>
                          <a:endParaRPr lang="en-IN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IN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N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IN" sz="3200" b="0" i="1" smtClean="0">
                                        <a:latin typeface="Cambria Math" panose="02040503050406030204" pitchFamily="18" charset="0"/>
                                      </a:rPr>
                                      <m:t>.525</m:t>
                                    </m:r>
                                  </m:sup>
                                </m:sSup>
                                <m:r>
                                  <a:rPr lang="en-IN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3200" dirty="0" smtClean="0"/>
                            <a:t>3</a:t>
                          </a:r>
                          <a:endParaRPr lang="en-IN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3200" dirty="0" smtClean="0"/>
                            <a:t>0</a:t>
                          </a:r>
                          <a:endParaRPr lang="en-IN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86645689"/>
                      </a:ext>
                    </a:extLst>
                  </a:tr>
                  <a:tr h="8707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3200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IN" sz="3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IN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IN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IN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IN" sz="3200" b="0" i="1" smtClean="0">
                                        <a:latin typeface="Cambria Math" panose="02040503050406030204" pitchFamily="18" charset="0"/>
                                      </a:rPr>
                                      <m:t>𝑙𝑜𝑔𝑙𝑜𝑔𝑛</m:t>
                                    </m:r>
                                  </m:den>
                                </m:f>
                                <m:r>
                                  <a:rPr lang="en-IN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IN" sz="3200" b="0" i="1" smtClean="0">
                                    <a:latin typeface="Cambria Math" panose="02040503050406030204" pitchFamily="18" charset="0"/>
                                  </a:rPr>
                                  <m:t>𝑙𝑜𝑔𝑛</m:t>
                                </m:r>
                              </m:oMath>
                            </m:oMathPara>
                          </a14:m>
                          <a:endParaRPr lang="en-IN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3200" dirty="0" smtClean="0"/>
                            <a:t>0</a:t>
                          </a:r>
                          <a:endParaRPr lang="en-IN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8478919"/>
                      </a:ext>
                    </a:extLst>
                  </a:tr>
                  <a:tr h="8707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IN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N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IN" sz="3200" b="0" i="1" smtClean="0">
                                        <a:latin typeface="Cambria Math" panose="02040503050406030204" pitchFamily="18" charset="0"/>
                                      </a:rPr>
                                      <m:t>1.47</m:t>
                                    </m:r>
                                  </m:sup>
                                </m:sSup>
                                <m:r>
                                  <a:rPr lang="en-IN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IN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IN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IN" sz="3200" b="0" i="1" smtClean="0">
                                        <a:latin typeface="Cambria Math" panose="02040503050406030204" pitchFamily="18" charset="0"/>
                                      </a:rPr>
                                      <m:t>𝑙𝑜𝑔𝑙𝑜𝑔𝑛</m:t>
                                    </m:r>
                                  </m:den>
                                </m:f>
                                <m:r>
                                  <a:rPr lang="en-IN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IN" sz="3200" b="0" i="1" smtClean="0">
                                    <a:latin typeface="Cambria Math" panose="02040503050406030204" pitchFamily="18" charset="0"/>
                                  </a:rPr>
                                  <m:t>𝑙𝑜𝑔𝑛</m:t>
                                </m:r>
                              </m:oMath>
                            </m:oMathPara>
                          </a14:m>
                          <a:endParaRPr lang="en-IN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3200" dirty="0" smtClean="0"/>
                            <a:t>1</a:t>
                          </a:r>
                          <a:endParaRPr lang="en-IN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0701608"/>
                      </a:ext>
                    </a:extLst>
                  </a:tr>
                  <a:tr h="870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3200" b="0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IN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IN" sz="32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IN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oMath>
                          </a14:m>
                          <a:endParaRPr lang="en-IN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N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32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IN" sz="32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lang="en-IN" sz="3200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IN" sz="32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IN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IN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sz="3200" b="0" i="1" smtClean="0">
                                    <a:latin typeface="Cambria Math" panose="02040503050406030204" pitchFamily="18" charset="0"/>
                                  </a:rPr>
                                  <m:t>𝑑𝑙𝑜𝑔𝑛</m:t>
                                </m:r>
                                <m:r>
                                  <a:rPr lang="en-IN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IN" sz="3200" b="0" i="1" smtClean="0">
                                    <a:latin typeface="Cambria Math" panose="02040503050406030204" pitchFamily="18" charset="0"/>
                                  </a:rPr>
                                  <m:t>𝑙𝑜𝑔𝑛</m:t>
                                </m:r>
                              </m:oMath>
                            </m:oMathPara>
                          </a14:m>
                          <a:endParaRPr lang="en-IN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32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IN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99732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7921418"/>
                  </p:ext>
                </p:extLst>
              </p:nvPr>
            </p:nvGraphicFramePr>
            <p:xfrm>
              <a:off x="373624" y="1761890"/>
              <a:ext cx="11592236" cy="47737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98059">
                      <a:extLst>
                        <a:ext uri="{9D8B030D-6E8A-4147-A177-3AD203B41FA5}">
                          <a16:colId xmlns:a16="http://schemas.microsoft.com/office/drawing/2014/main" val="3043158966"/>
                        </a:ext>
                      </a:extLst>
                    </a:gridCol>
                    <a:gridCol w="2898059">
                      <a:extLst>
                        <a:ext uri="{9D8B030D-6E8A-4147-A177-3AD203B41FA5}">
                          <a16:colId xmlns:a16="http://schemas.microsoft.com/office/drawing/2014/main" val="2640819828"/>
                        </a:ext>
                      </a:extLst>
                    </a:gridCol>
                    <a:gridCol w="3220064">
                      <a:extLst>
                        <a:ext uri="{9D8B030D-6E8A-4147-A177-3AD203B41FA5}">
                          <a16:colId xmlns:a16="http://schemas.microsoft.com/office/drawing/2014/main" val="712236129"/>
                        </a:ext>
                      </a:extLst>
                    </a:gridCol>
                    <a:gridCol w="2576054">
                      <a:extLst>
                        <a:ext uri="{9D8B030D-6E8A-4147-A177-3AD203B41FA5}">
                          <a16:colId xmlns:a16="http://schemas.microsoft.com/office/drawing/2014/main" val="1825615411"/>
                        </a:ext>
                      </a:extLst>
                    </a:gridCol>
                  </a:tblGrid>
                  <a:tr h="870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10" t="-9091" r="-300630" b="-4496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3200" dirty="0" smtClean="0"/>
                            <a:t>Upper bound</a:t>
                          </a:r>
                          <a:endParaRPr lang="en-IN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3200" dirty="0" smtClean="0"/>
                            <a:t>Lower bound</a:t>
                          </a:r>
                          <a:endParaRPr lang="en-IN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3200" dirty="0" smtClean="0"/>
                            <a:t>Trivial case</a:t>
                          </a:r>
                          <a:endParaRPr lang="en-IN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1998361"/>
                      </a:ext>
                    </a:extLst>
                  </a:tr>
                  <a:tr h="870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3200" dirty="0" smtClean="0"/>
                            <a:t>2</a:t>
                          </a:r>
                          <a:endParaRPr lang="en-IN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21" t="-109091" r="-201263" b="-3496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3200" dirty="0" smtClean="0"/>
                            <a:t>3</a:t>
                          </a:r>
                          <a:endParaRPr lang="en-IN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3200" dirty="0" smtClean="0"/>
                            <a:t>0</a:t>
                          </a:r>
                          <a:endParaRPr lang="en-IN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86645689"/>
                      </a:ext>
                    </a:extLst>
                  </a:tr>
                  <a:tr h="10122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10" t="-180120" r="-300630" b="-201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21" t="-180120" r="-201263" b="-201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80303" t="-180120" r="-81061" b="-201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3200" dirty="0" smtClean="0"/>
                            <a:t>0</a:t>
                          </a:r>
                          <a:endParaRPr lang="en-IN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8478919"/>
                      </a:ext>
                    </a:extLst>
                  </a:tr>
                  <a:tr h="10122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10" t="-278443" r="-30063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21" t="-278443" r="-20126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80303" t="-278443" r="-8106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3200" dirty="0" smtClean="0"/>
                            <a:t>1</a:t>
                          </a:r>
                          <a:endParaRPr lang="en-IN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0701608"/>
                      </a:ext>
                    </a:extLst>
                  </a:tr>
                  <a:tr h="1007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10" t="-383030" r="-300630" b="-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21" t="-383030" r="-201263" b="-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80303" t="-383030" r="-81061" b="-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49882" t="-383030" r="-1182" b="-12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99732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0132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00"/>
            <a:ext cx="10515600" cy="1325563"/>
          </a:xfrm>
        </p:spPr>
        <p:txBody>
          <a:bodyPr/>
          <a:lstStyle/>
          <a:p>
            <a:r>
              <a:rPr lang="en-IN" dirty="0" smtClean="0"/>
              <a:t>Outline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2892622" y="1347017"/>
            <a:ext cx="3555397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IN" sz="3200" dirty="0" smtClean="0">
                <a:solidFill>
                  <a:schemeClr val="accent3"/>
                </a:solidFill>
              </a:rPr>
              <a:t>Problem description</a:t>
            </a:r>
            <a:endParaRPr lang="en-IN" sz="3200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54582" y="1751094"/>
            <a:ext cx="2929776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IN" sz="2800" dirty="0" smtClean="0">
                <a:solidFill>
                  <a:schemeClr val="accent3"/>
                </a:solidFill>
              </a:rPr>
              <a:t>Best bound (GR97)</a:t>
            </a:r>
            <a:endParaRPr lang="en-IN" sz="28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2473" y="2799733"/>
            <a:ext cx="2535694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IN" sz="3200" dirty="0" smtClean="0">
                <a:solidFill>
                  <a:schemeClr val="accent3"/>
                </a:solidFill>
              </a:rPr>
              <a:t>Known 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26553" y="5670962"/>
            <a:ext cx="3653180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IN" sz="3200" dirty="0" smtClean="0"/>
              <a:t>Possible approaches </a:t>
            </a:r>
            <a:endParaRPr lang="en-IN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705210" y="4257402"/>
            <a:ext cx="2006703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IN" sz="3200" dirty="0" smtClean="0">
                <a:solidFill>
                  <a:srgbClr val="FF0000"/>
                </a:solidFill>
              </a:rPr>
              <a:t>Conjecture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4449080" y="1957796"/>
            <a:ext cx="383458" cy="772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Down Arrow 12"/>
          <p:cNvSpPr/>
          <p:nvPr/>
        </p:nvSpPr>
        <p:spPr>
          <a:xfrm>
            <a:off x="4449080" y="3457835"/>
            <a:ext cx="383458" cy="772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Down Arrow 13"/>
          <p:cNvSpPr/>
          <p:nvPr/>
        </p:nvSpPr>
        <p:spPr>
          <a:xfrm>
            <a:off x="4449080" y="4898266"/>
            <a:ext cx="383458" cy="772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8" name="Straight Arrow Connector 17"/>
          <p:cNvCxnSpPr>
            <a:stCxn id="7" idx="3"/>
          </p:cNvCxnSpPr>
          <p:nvPr/>
        </p:nvCxnSpPr>
        <p:spPr>
          <a:xfrm>
            <a:off x="5938167" y="3092121"/>
            <a:ext cx="1485187" cy="4671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3"/>
          </p:cNvCxnSpPr>
          <p:nvPr/>
        </p:nvCxnSpPr>
        <p:spPr>
          <a:xfrm flipV="1">
            <a:off x="5938167" y="2002872"/>
            <a:ext cx="1249212" cy="10892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3"/>
          </p:cNvCxnSpPr>
          <p:nvPr/>
        </p:nvCxnSpPr>
        <p:spPr>
          <a:xfrm flipV="1">
            <a:off x="5938167" y="2730492"/>
            <a:ext cx="1544500" cy="3616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544632" y="2493428"/>
            <a:ext cx="3794629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IN" sz="2800" dirty="0" smtClean="0">
                <a:solidFill>
                  <a:schemeClr val="accent3"/>
                </a:solidFill>
              </a:rPr>
              <a:t>Random function (GR97)</a:t>
            </a:r>
            <a:endParaRPr lang="en-IN" sz="2800" dirty="0">
              <a:solidFill>
                <a:schemeClr val="accent3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10217" y="3284932"/>
            <a:ext cx="4569136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IN" sz="2800" dirty="0" smtClean="0">
                <a:solidFill>
                  <a:schemeClr val="accent3"/>
                </a:solidFill>
              </a:rPr>
              <a:t>More than two values (CST10)</a:t>
            </a:r>
            <a:endParaRPr lang="en-IN" sz="2800" dirty="0">
              <a:solidFill>
                <a:schemeClr val="accent3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41278" y="4764687"/>
            <a:ext cx="4204164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IN" sz="2800" dirty="0" smtClean="0"/>
              <a:t>Number theory approaches</a:t>
            </a:r>
            <a:endParaRPr lang="en-IN" sz="2800" dirty="0"/>
          </a:p>
        </p:txBody>
      </p:sp>
      <p:cxnSp>
        <p:nvCxnSpPr>
          <p:cNvPr id="29" name="Straight Arrow Connector 28"/>
          <p:cNvCxnSpPr>
            <a:endCxn id="27" idx="1"/>
          </p:cNvCxnSpPr>
          <p:nvPr/>
        </p:nvCxnSpPr>
        <p:spPr>
          <a:xfrm flipV="1">
            <a:off x="6579733" y="5026297"/>
            <a:ext cx="1161545" cy="9370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3"/>
            <a:endCxn id="31" idx="1"/>
          </p:cNvCxnSpPr>
          <p:nvPr/>
        </p:nvCxnSpPr>
        <p:spPr>
          <a:xfrm>
            <a:off x="6579733" y="5963350"/>
            <a:ext cx="1294278" cy="1494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874011" y="5851148"/>
            <a:ext cx="2037737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IN" sz="2800" dirty="0" smtClean="0"/>
              <a:t>Dual witness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29225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Boolean functions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−1,1</m:t>
                        </m:r>
                      </m:e>
                    </m:d>
                  </m:oMath>
                </a14:m>
                <a:r>
                  <a:rPr lang="en-IN" dirty="0" smtClean="0"/>
                  <a:t> or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endParaRPr lang="en-IN" dirty="0" smtClean="0"/>
              </a:p>
              <a:p>
                <a:r>
                  <a:rPr lang="en-IN" dirty="0" smtClean="0"/>
                  <a:t>Central object of study in Computer Science</a:t>
                </a:r>
              </a:p>
              <a:p>
                <a:r>
                  <a:rPr lang="en-IN" dirty="0" smtClean="0"/>
                  <a:t>AND, OR, Majority, Parity</a:t>
                </a:r>
              </a:p>
              <a:p>
                <a:r>
                  <a:rPr lang="en-IN" dirty="0" smtClean="0"/>
                  <a:t>With real range, real vector space of dimension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IN" dirty="0" smtClean="0"/>
              </a:p>
              <a:p>
                <a:r>
                  <a:rPr lang="en-IN" dirty="0" smtClean="0"/>
                  <a:t>Parities for all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 smtClean="0"/>
                  <a:t>, form a basis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31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</a:t>
            </a:r>
            <a:r>
              <a:rPr lang="en-IN" dirty="0" smtClean="0"/>
              <a:t>esults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1918326867"/>
                  </p:ext>
                </p:extLst>
              </p:nvPr>
            </p:nvGraphicFramePr>
            <p:xfrm>
              <a:off x="963561" y="326366"/>
              <a:ext cx="10314039" cy="629074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1918326867"/>
                  </p:ext>
                </p:extLst>
              </p:nvPr>
            </p:nvGraphicFramePr>
            <p:xfrm>
              <a:off x="963561" y="326366"/>
              <a:ext cx="10314039" cy="629074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4878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6988BF-311D-4E0B-B72B-49873A0F4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8D2CCB-3CCC-46A2-9D91-A433D4AB8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E8FBE8-E7FA-44DD-BEEC-CAF6B8691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57F3F7-52BD-43B7-AA7D-08D193D67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9A2571-FC78-4471-8753-D96A4E9A7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D45F9F-2FE3-4458-8F0B-EE9C56B39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D54713-49AB-4CC2-A96D-43FFCB2EB9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5461"/>
            <a:ext cx="10515600" cy="1325563"/>
          </a:xfrm>
        </p:spPr>
        <p:txBody>
          <a:bodyPr/>
          <a:lstStyle/>
          <a:p>
            <a:r>
              <a:rPr lang="en-IN" dirty="0" smtClean="0"/>
              <a:t>Conjecture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15615" y="1798989"/>
                <a:ext cx="49319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IN" sz="2800" dirty="0"/>
                  <a:t>If </a:t>
                </a:r>
                <a14:m>
                  <m:oMath xmlns:m="http://schemas.openxmlformats.org/officeDocument/2006/math">
                    <m:r>
                      <a:rPr lang="en-IN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2800" i="1">
                        <a:latin typeface="Cambria Math" panose="02040503050406030204" pitchFamily="18" charset="0"/>
                      </a:rPr>
                      <m:t>+1=2</m:t>
                    </m:r>
                    <m:r>
                      <a:rPr lang="en-IN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sz="2800" i="1">
                        <a:latin typeface="Cambria Math" panose="02040503050406030204" pitchFamily="18" charset="0"/>
                      </a:rPr>
                      <m:t>,3</m:t>
                    </m:r>
                    <m:r>
                      <a:rPr lang="en-IN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N" sz="2800" dirty="0"/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IN" sz="2800" i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615" y="1798989"/>
                <a:ext cx="4931991" cy="523220"/>
              </a:xfrm>
              <a:prstGeom prst="rect">
                <a:avLst/>
              </a:prstGeom>
              <a:blipFill>
                <a:blip r:embed="rId3"/>
                <a:stretch>
                  <a:fillRect l="-2596" t="-10465" b="-325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9433" y="2978469"/>
                <a:ext cx="10953135" cy="156966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IN" sz="4800" dirty="0" smtClean="0"/>
                  <a:t>Every </a:t>
                </a:r>
                <a:r>
                  <a:rPr lang="en-IN" sz="4800" dirty="0"/>
                  <a:t>non-constant symmetric Boolean f has </a:t>
                </a:r>
                <a:r>
                  <a:rPr lang="en-IN" sz="4800" dirty="0" smtClean="0"/>
                  <a:t>degree at least </a:t>
                </a:r>
                <a14:m>
                  <m:oMath xmlns:m="http://schemas.openxmlformats.org/officeDocument/2006/math">
                    <m:r>
                      <a:rPr lang="en-IN" sz="4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4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sz="4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IN" sz="48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IN" sz="4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33" y="2978469"/>
                <a:ext cx="10953135" cy="1569660"/>
              </a:xfrm>
              <a:prstGeom prst="rect">
                <a:avLst/>
              </a:prstGeom>
              <a:blipFill>
                <a:blip r:embed="rId4"/>
                <a:stretch>
                  <a:fillRect l="-2561" t="-8560" b="-202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4" idx="2"/>
          </p:cNvCxnSpPr>
          <p:nvPr/>
        </p:nvCxnSpPr>
        <p:spPr>
          <a:xfrm flipH="1">
            <a:off x="6990735" y="2322209"/>
            <a:ext cx="1690876" cy="15222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89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Experimental results (GR97)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22269"/>
                <a:ext cx="10515600" cy="341496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IN" dirty="0" smtClean="0"/>
                  <a:t> up to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≤128</m:t>
                    </m:r>
                  </m:oMath>
                </a14:m>
                <a:endParaRPr lang="en-IN" dirty="0" smtClean="0"/>
              </a:p>
              <a:p>
                <a:pPr marL="0" indent="0">
                  <a:buNone/>
                </a:pPr>
                <a:endParaRPr lang="en-IN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=3 </m:t>
                    </m:r>
                  </m:oMath>
                </a14:m>
                <a:r>
                  <a:rPr lang="en-IN" dirty="0" smtClean="0"/>
                  <a:t> for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endParaRPr lang="en-IN" dirty="0" smtClean="0"/>
              </a:p>
              <a:p>
                <a:pPr marL="0" indent="0">
                  <a:buNone/>
                </a:pPr>
                <a:endParaRPr lang="en-IN" dirty="0" smtClean="0"/>
              </a:p>
              <a:p>
                <a:r>
                  <a:rPr lang="en-IN" dirty="0" smtClean="0"/>
                  <a:t>Constructed families with gap two and three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22269"/>
                <a:ext cx="10515600" cy="3414969"/>
              </a:xfrm>
              <a:blipFill>
                <a:blip r:embed="rId3"/>
                <a:stretch>
                  <a:fillRect l="-1043" t="-30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39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00"/>
            <a:ext cx="10515600" cy="1325563"/>
          </a:xfrm>
        </p:spPr>
        <p:txBody>
          <a:bodyPr/>
          <a:lstStyle/>
          <a:p>
            <a:r>
              <a:rPr lang="en-IN" dirty="0" smtClean="0"/>
              <a:t>Outline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2892622" y="1347017"/>
            <a:ext cx="3555397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IN" sz="3200" dirty="0" smtClean="0">
                <a:solidFill>
                  <a:schemeClr val="accent3"/>
                </a:solidFill>
              </a:rPr>
              <a:t>Problem description</a:t>
            </a:r>
            <a:endParaRPr lang="en-IN" sz="3200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54582" y="1751094"/>
            <a:ext cx="2929776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IN" sz="2800" dirty="0" smtClean="0">
                <a:solidFill>
                  <a:schemeClr val="accent3"/>
                </a:solidFill>
              </a:rPr>
              <a:t>Best bound (GR97)</a:t>
            </a:r>
            <a:endParaRPr lang="en-IN" sz="28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2473" y="2799733"/>
            <a:ext cx="2535694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IN" sz="3200" dirty="0" smtClean="0">
                <a:solidFill>
                  <a:schemeClr val="accent3"/>
                </a:solidFill>
              </a:rPr>
              <a:t>Known 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26553" y="5670962"/>
            <a:ext cx="3653180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IN" sz="3200" dirty="0" smtClean="0">
                <a:solidFill>
                  <a:srgbClr val="FF0000"/>
                </a:solidFill>
              </a:rPr>
              <a:t>Possible approaches 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5210" y="4257402"/>
            <a:ext cx="2006703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IN" sz="3200" dirty="0" smtClean="0">
                <a:solidFill>
                  <a:schemeClr val="accent3"/>
                </a:solidFill>
              </a:rPr>
              <a:t>Conjecture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4449080" y="1957796"/>
            <a:ext cx="383458" cy="772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Down Arrow 12"/>
          <p:cNvSpPr/>
          <p:nvPr/>
        </p:nvSpPr>
        <p:spPr>
          <a:xfrm>
            <a:off x="4449080" y="3457835"/>
            <a:ext cx="383458" cy="772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Down Arrow 13"/>
          <p:cNvSpPr/>
          <p:nvPr/>
        </p:nvSpPr>
        <p:spPr>
          <a:xfrm>
            <a:off x="4449080" y="4898266"/>
            <a:ext cx="383458" cy="772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8" name="Straight Arrow Connector 17"/>
          <p:cNvCxnSpPr>
            <a:stCxn id="7" idx="3"/>
          </p:cNvCxnSpPr>
          <p:nvPr/>
        </p:nvCxnSpPr>
        <p:spPr>
          <a:xfrm>
            <a:off x="5938167" y="3092121"/>
            <a:ext cx="1485187" cy="4671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3"/>
          </p:cNvCxnSpPr>
          <p:nvPr/>
        </p:nvCxnSpPr>
        <p:spPr>
          <a:xfrm flipV="1">
            <a:off x="5938167" y="2002872"/>
            <a:ext cx="1249212" cy="10892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3"/>
          </p:cNvCxnSpPr>
          <p:nvPr/>
        </p:nvCxnSpPr>
        <p:spPr>
          <a:xfrm flipV="1">
            <a:off x="5938167" y="2730492"/>
            <a:ext cx="1544500" cy="3616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544632" y="2493428"/>
            <a:ext cx="3794629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IN" sz="2800" dirty="0" smtClean="0">
                <a:solidFill>
                  <a:schemeClr val="accent3"/>
                </a:solidFill>
              </a:rPr>
              <a:t>Random function (GR97)</a:t>
            </a:r>
            <a:endParaRPr lang="en-IN" sz="2800" dirty="0">
              <a:solidFill>
                <a:schemeClr val="accent3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10217" y="3284932"/>
            <a:ext cx="4569136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IN" sz="2800" dirty="0" smtClean="0">
                <a:solidFill>
                  <a:schemeClr val="accent3"/>
                </a:solidFill>
              </a:rPr>
              <a:t>More than two values (CST10)</a:t>
            </a:r>
            <a:endParaRPr lang="en-IN" sz="2800" dirty="0">
              <a:solidFill>
                <a:schemeClr val="accent3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41278" y="4764687"/>
            <a:ext cx="4204164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IN" sz="2800" dirty="0" smtClean="0"/>
              <a:t>Number theory approaches</a:t>
            </a:r>
            <a:endParaRPr lang="en-IN" sz="2800" dirty="0"/>
          </a:p>
        </p:txBody>
      </p:sp>
      <p:cxnSp>
        <p:nvCxnSpPr>
          <p:cNvPr id="29" name="Straight Arrow Connector 28"/>
          <p:cNvCxnSpPr>
            <a:endCxn id="27" idx="1"/>
          </p:cNvCxnSpPr>
          <p:nvPr/>
        </p:nvCxnSpPr>
        <p:spPr>
          <a:xfrm flipV="1">
            <a:off x="6579733" y="5026297"/>
            <a:ext cx="1161545" cy="9370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3"/>
            <a:endCxn id="31" idx="1"/>
          </p:cNvCxnSpPr>
          <p:nvPr/>
        </p:nvCxnSpPr>
        <p:spPr>
          <a:xfrm>
            <a:off x="6579733" y="5963350"/>
            <a:ext cx="1294278" cy="1494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874011" y="5851148"/>
            <a:ext cx="2037737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IN" sz="2800" dirty="0" smtClean="0"/>
              <a:t>Dual witness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92661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Good</a:t>
            </a:r>
            <a:r>
              <a:rPr lang="en-IN" dirty="0" smtClean="0"/>
              <a:t> sequences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2595716" y="1653153"/>
                <a:ext cx="6046839" cy="132556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IN" sz="3200" dirty="0" smtClean="0"/>
                  <a:t>Def: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I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3200" dirty="0" smtClean="0"/>
                  <a:t> is good if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I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N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32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IN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d>
                      <m:dPr>
                        <m:ctrlPr>
                          <a:rPr lang="en-I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I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IN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I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IN" sz="3200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716" y="1653153"/>
                <a:ext cx="6046839" cy="1325563"/>
              </a:xfrm>
              <a:prstGeom prst="rect">
                <a:avLst/>
              </a:prstGeom>
              <a:blipFill>
                <a:blip r:embed="rId3"/>
                <a:stretch>
                  <a:fillRect l="-2621" r="-101" b="-22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1032388" y="3618266"/>
                <a:ext cx="9183328" cy="281648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IN" sz="3200" dirty="0" smtClean="0"/>
                  <a:t>Thm: Degree less than </a:t>
                </a:r>
                <a14:m>
                  <m:oMath xmlns:m="http://schemas.openxmlformats.org/officeDocument/2006/math"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N" sz="3200" dirty="0" smtClean="0"/>
                  <a:t> </a:t>
                </a:r>
                <a:r>
                  <a:rPr lang="en-IN" sz="3200" dirty="0" err="1" smtClean="0"/>
                  <a:t>iff</a:t>
                </a:r>
                <a:r>
                  <a:rPr lang="en-IN" sz="3200" dirty="0" smtClean="0"/>
                  <a:t> all sequences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,⋯,</m:t>
                      </m:r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IN" sz="32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3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3200" i="1">
                          <a:latin typeface="Cambria Math" panose="02040503050406030204" pitchFamily="18" charset="0"/>
                        </a:rPr>
                        <m:t>,⋯,</m:t>
                      </m:r>
                      <m:sSub>
                        <m:sSub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IN" sz="3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IN" sz="3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sz="3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IN" sz="3200" i="1">
                          <a:latin typeface="Cambria Math" panose="02040503050406030204" pitchFamily="18" charset="0"/>
                        </a:rPr>
                        <m:t>,⋯,</m:t>
                      </m:r>
                      <m:sSub>
                        <m:sSub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3200" dirty="0" smtClean="0"/>
              </a:p>
              <a:p>
                <a:r>
                  <a:rPr lang="en-IN" sz="3200" dirty="0" smtClean="0"/>
                  <a:t> are good.</a:t>
                </a:r>
                <a:endParaRPr lang="en-IN" sz="3200" dirty="0"/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388" y="3618266"/>
                <a:ext cx="9183328" cy="2816488"/>
              </a:xfrm>
              <a:prstGeom prst="rect">
                <a:avLst/>
              </a:prstGeom>
              <a:blipFill>
                <a:blip r:embed="rId4"/>
                <a:stretch>
                  <a:fillRect l="-1659" t="-2814" b="-54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97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Good sequences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2231923" y="1908793"/>
                <a:ext cx="7669161" cy="132556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IN" sz="3200" dirty="0" smtClean="0"/>
                  <a:t>Obs: Given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I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3200" dirty="0" smtClean="0"/>
                  <a:t>, </a:t>
                </a:r>
              </a:p>
              <a:p>
                <a:r>
                  <a:rPr lang="en-IN" sz="3200" dirty="0" smtClean="0"/>
                  <a:t>only one good extension is possible (in reals).</a:t>
                </a:r>
                <a:endParaRPr lang="en-IN" sz="3200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923" y="1908793"/>
                <a:ext cx="7669161" cy="1325563"/>
              </a:xfrm>
              <a:prstGeom prst="rect">
                <a:avLst/>
              </a:prstGeom>
              <a:blipFill>
                <a:blip r:embed="rId3"/>
                <a:stretch>
                  <a:fillRect l="-1987" r="-636" b="-13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1484672" y="3863621"/>
                <a:ext cx="9183328" cy="171572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IN" sz="3200" dirty="0" smtClean="0"/>
                  <a:t>Conjecture: </a:t>
                </a:r>
                <a:r>
                  <a:rPr lang="en-IN" sz="3200" dirty="0"/>
                  <a:t>Given a </a:t>
                </a:r>
                <a:r>
                  <a:rPr lang="en-IN" sz="3200" dirty="0" smtClean="0"/>
                  <a:t>non-constant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sz="3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3200" i="1">
                        <a:latin typeface="Cambria Math" panose="02040503050406030204" pitchFamily="18" charset="0"/>
                      </a:rPr>
                      <m:t>,,</m:t>
                    </m:r>
                    <m:sSub>
                      <m:sSubPr>
                        <m:ctrlPr>
                          <a:rPr lang="en-I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3200" dirty="0"/>
                  <a:t>, </a:t>
                </a:r>
              </a:p>
              <a:p>
                <a:r>
                  <a:rPr lang="en-IN" sz="3200" dirty="0" smtClean="0"/>
                  <a:t>can’t </a:t>
                </a:r>
                <a:r>
                  <a:rPr lang="en-IN" sz="3200" dirty="0" smtClean="0">
                    <a:solidFill>
                      <a:srgbClr val="FF0000"/>
                    </a:solidFill>
                  </a:rPr>
                  <a:t>good</a:t>
                </a:r>
                <a:r>
                  <a:rPr lang="en-IN" sz="3200" dirty="0" smtClean="0"/>
                  <a:t> extend it to more than a constant times.</a:t>
                </a:r>
                <a:endParaRPr lang="en-IN" sz="3200" dirty="0"/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672" y="3863621"/>
                <a:ext cx="9183328" cy="1715725"/>
              </a:xfrm>
              <a:prstGeom prst="rect">
                <a:avLst/>
              </a:prstGeom>
              <a:blipFill>
                <a:blip r:embed="rId4"/>
                <a:stretch>
                  <a:fillRect l="-1726" r="-6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309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Conjecture for school students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2297355354"/>
                  </p:ext>
                </p:extLst>
              </p:nvPr>
            </p:nvGraphicFramePr>
            <p:xfrm>
              <a:off x="3844417" y="1545593"/>
              <a:ext cx="7603613" cy="516002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2297355354"/>
                  </p:ext>
                </p:extLst>
              </p:nvPr>
            </p:nvGraphicFramePr>
            <p:xfrm>
              <a:off x="3844417" y="1545593"/>
              <a:ext cx="7603613" cy="516002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5" name="Left Brace 4"/>
          <p:cNvSpPr/>
          <p:nvPr/>
        </p:nvSpPr>
        <p:spPr>
          <a:xfrm>
            <a:off x="2970571" y="2030157"/>
            <a:ext cx="963562" cy="463099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304801" y="2733368"/>
            <a:ext cx="22614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At what level </a:t>
            </a:r>
          </a:p>
          <a:p>
            <a:r>
              <a:rPr lang="en-IN" sz="2800" dirty="0"/>
              <a:t>d</a:t>
            </a:r>
            <a:r>
              <a:rPr lang="en-IN" sz="2800" dirty="0" smtClean="0"/>
              <a:t>oes this become a constant sequence?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420790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C053D0-20A7-490A-AEB9-726C3E77A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01FEFE-9A86-4360-93DA-2D975CBCD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6CE7C2-9D19-49AF-AAAE-2C23B29C2E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BCF2B1-51B9-4DD1-89E7-C8DB371BB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47ABE1-E98D-4667-8036-AD805DC36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P spid="5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00"/>
            <a:ext cx="10515600" cy="1325563"/>
          </a:xfrm>
        </p:spPr>
        <p:txBody>
          <a:bodyPr/>
          <a:lstStyle/>
          <a:p>
            <a:r>
              <a:rPr lang="en-IN" dirty="0" smtClean="0"/>
              <a:t>Outline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2892622" y="1347017"/>
            <a:ext cx="3555397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IN" sz="3200" dirty="0" smtClean="0">
                <a:solidFill>
                  <a:schemeClr val="accent3"/>
                </a:solidFill>
              </a:rPr>
              <a:t>Problem description</a:t>
            </a:r>
            <a:endParaRPr lang="en-IN" sz="3200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54582" y="1751094"/>
            <a:ext cx="2929776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IN" sz="2800" dirty="0" smtClean="0">
                <a:solidFill>
                  <a:schemeClr val="accent3"/>
                </a:solidFill>
              </a:rPr>
              <a:t>Best bound (GR97)</a:t>
            </a:r>
            <a:endParaRPr lang="en-IN" sz="28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2473" y="2799733"/>
            <a:ext cx="2535694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IN" sz="3200" dirty="0" smtClean="0">
                <a:solidFill>
                  <a:schemeClr val="accent3"/>
                </a:solidFill>
              </a:rPr>
              <a:t>Known 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26553" y="5670962"/>
            <a:ext cx="3653180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IN" sz="3200" dirty="0" smtClean="0">
                <a:solidFill>
                  <a:schemeClr val="accent3"/>
                </a:solidFill>
              </a:rPr>
              <a:t>Possible approaches </a:t>
            </a:r>
            <a:endParaRPr lang="en-IN" sz="3200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5210" y="4257402"/>
            <a:ext cx="2006703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IN" sz="3200" dirty="0" smtClean="0">
                <a:solidFill>
                  <a:schemeClr val="accent3"/>
                </a:solidFill>
              </a:rPr>
              <a:t>Conjecture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4449080" y="1957796"/>
            <a:ext cx="383458" cy="772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Down Arrow 12"/>
          <p:cNvSpPr/>
          <p:nvPr/>
        </p:nvSpPr>
        <p:spPr>
          <a:xfrm>
            <a:off x="4449080" y="3457835"/>
            <a:ext cx="383458" cy="772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Down Arrow 13"/>
          <p:cNvSpPr/>
          <p:nvPr/>
        </p:nvSpPr>
        <p:spPr>
          <a:xfrm>
            <a:off x="4449080" y="4898266"/>
            <a:ext cx="383458" cy="772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8" name="Straight Arrow Connector 17"/>
          <p:cNvCxnSpPr>
            <a:stCxn id="7" idx="3"/>
          </p:cNvCxnSpPr>
          <p:nvPr/>
        </p:nvCxnSpPr>
        <p:spPr>
          <a:xfrm>
            <a:off x="5938167" y="3092121"/>
            <a:ext cx="1485187" cy="4671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3"/>
          </p:cNvCxnSpPr>
          <p:nvPr/>
        </p:nvCxnSpPr>
        <p:spPr>
          <a:xfrm flipV="1">
            <a:off x="5938167" y="2002872"/>
            <a:ext cx="1249212" cy="10892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3"/>
          </p:cNvCxnSpPr>
          <p:nvPr/>
        </p:nvCxnSpPr>
        <p:spPr>
          <a:xfrm flipV="1">
            <a:off x="5938167" y="2730492"/>
            <a:ext cx="1544500" cy="3616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544632" y="2493428"/>
            <a:ext cx="3794629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IN" sz="2800" dirty="0" smtClean="0">
                <a:solidFill>
                  <a:schemeClr val="accent3"/>
                </a:solidFill>
              </a:rPr>
              <a:t>Random function (GR97)</a:t>
            </a:r>
            <a:endParaRPr lang="en-IN" sz="2800" dirty="0">
              <a:solidFill>
                <a:schemeClr val="accent3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10217" y="3284932"/>
            <a:ext cx="4569136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IN" sz="2800" dirty="0" smtClean="0">
                <a:solidFill>
                  <a:schemeClr val="accent3"/>
                </a:solidFill>
              </a:rPr>
              <a:t>More than two values (CST10)</a:t>
            </a:r>
            <a:endParaRPr lang="en-IN" sz="2800" dirty="0">
              <a:solidFill>
                <a:schemeClr val="accent3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41278" y="4764687"/>
            <a:ext cx="4204164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IN" sz="2800" dirty="0" smtClean="0">
                <a:solidFill>
                  <a:schemeClr val="accent3"/>
                </a:solidFill>
              </a:rPr>
              <a:t>Number theory approaches</a:t>
            </a:r>
            <a:endParaRPr lang="en-IN" sz="2800" dirty="0">
              <a:solidFill>
                <a:schemeClr val="accent3"/>
              </a:solidFill>
            </a:endParaRPr>
          </a:p>
        </p:txBody>
      </p:sp>
      <p:cxnSp>
        <p:nvCxnSpPr>
          <p:cNvPr id="29" name="Straight Arrow Connector 28"/>
          <p:cNvCxnSpPr>
            <a:endCxn id="27" idx="1"/>
          </p:cNvCxnSpPr>
          <p:nvPr/>
        </p:nvCxnSpPr>
        <p:spPr>
          <a:xfrm flipV="1">
            <a:off x="6579733" y="5026297"/>
            <a:ext cx="1161545" cy="9370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3"/>
            <a:endCxn id="31" idx="1"/>
          </p:cNvCxnSpPr>
          <p:nvPr/>
        </p:nvCxnSpPr>
        <p:spPr>
          <a:xfrm>
            <a:off x="6579733" y="5963350"/>
            <a:ext cx="1294278" cy="1494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874011" y="5851148"/>
            <a:ext cx="2037737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IN" sz="2800" dirty="0" smtClean="0">
                <a:solidFill>
                  <a:srgbClr val="FF0000"/>
                </a:solidFill>
              </a:rPr>
              <a:t>Dual witness</a:t>
            </a:r>
            <a:endParaRPr lang="en-I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7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Approximate degree</a:t>
            </a:r>
            <a:endParaRPr lang="en-IN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21621" y="1341663"/>
            <a:ext cx="3352805" cy="1331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28851" y="365125"/>
                <a:ext cx="583052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3200" dirty="0" smtClean="0"/>
                  <a:t>Minimum degree of </a:t>
                </a:r>
                <a14:m>
                  <m:oMath xmlns:m="http://schemas.openxmlformats.org/officeDocument/2006/math"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IN" sz="3200" dirty="0" smtClean="0"/>
                  <a:t>, </a:t>
                </a:r>
              </a:p>
              <a:p>
                <a:pPr algn="ctr"/>
                <a:r>
                  <a:rPr lang="en-IN" sz="3200" dirty="0" smtClean="0"/>
                  <a:t>such that, 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:  </m:t>
                    </m:r>
                    <m:d>
                      <m:dPr>
                        <m:begChr m:val="|"/>
                        <m:endChr m:val="|"/>
                        <m:ctrlPr>
                          <a:rPr lang="en-I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IN" sz="3200" dirty="0" smtClean="0"/>
                  <a:t> </a:t>
                </a:r>
                <a:endParaRPr lang="en-IN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851" y="365125"/>
                <a:ext cx="5830528" cy="1569660"/>
              </a:xfrm>
              <a:prstGeom prst="rect">
                <a:avLst/>
              </a:prstGeom>
              <a:blipFill>
                <a:blip r:embed="rId2"/>
                <a:stretch>
                  <a:fillRect t="-466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1773238" y="2446338"/>
            <a:ext cx="8645525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69" name="Group 68"/>
          <p:cNvGrpSpPr/>
          <p:nvPr/>
        </p:nvGrpSpPr>
        <p:grpSpPr>
          <a:xfrm>
            <a:off x="1766888" y="2538413"/>
            <a:ext cx="8645525" cy="3086100"/>
            <a:chOff x="1766888" y="2538413"/>
            <a:chExt cx="8645525" cy="3086100"/>
          </a:xfrm>
        </p:grpSpPr>
        <p:grpSp>
          <p:nvGrpSpPr>
            <p:cNvPr id="68" name="Group 67"/>
            <p:cNvGrpSpPr/>
            <p:nvPr/>
          </p:nvGrpSpPr>
          <p:grpSpPr>
            <a:xfrm>
              <a:off x="1766888" y="2544763"/>
              <a:ext cx="8645525" cy="3074988"/>
              <a:chOff x="1766888" y="2544763"/>
              <a:chExt cx="8645525" cy="3074988"/>
            </a:xfrm>
          </p:grpSpPr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1779588" y="2544763"/>
                <a:ext cx="4046538" cy="774700"/>
              </a:xfrm>
              <a:prstGeom prst="rect">
                <a:avLst/>
              </a:prstGeom>
              <a:solidFill>
                <a:srgbClr val="D2D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1779588" y="3319463"/>
                <a:ext cx="4046538" cy="2300288"/>
              </a:xfrm>
              <a:prstGeom prst="rect">
                <a:avLst/>
              </a:prstGeom>
              <a:solidFill>
                <a:srgbClr val="EAEF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" name="Line 10"/>
              <p:cNvSpPr>
                <a:spLocks noChangeShapeType="1"/>
              </p:cNvSpPr>
              <p:nvPr/>
            </p:nvSpPr>
            <p:spPr bwMode="auto">
              <a:xfrm>
                <a:off x="1766888" y="3319463"/>
                <a:ext cx="8645525" cy="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>
                <a:off x="1766888" y="2544763"/>
                <a:ext cx="8645525" cy="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1766888" y="5619751"/>
                <a:ext cx="8645525" cy="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1779588" y="2538413"/>
              <a:ext cx="3803651" cy="3086100"/>
              <a:chOff x="1779588" y="2538413"/>
              <a:chExt cx="3803651" cy="3086100"/>
            </a:xfrm>
          </p:grpSpPr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>
                <a:off x="1779588" y="2538413"/>
                <a:ext cx="0" cy="308610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3200401" y="2584451"/>
                <a:ext cx="1473200" cy="700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Primal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" name="Freeform 17"/>
              <p:cNvSpPr>
                <a:spLocks noEditPoints="1"/>
              </p:cNvSpPr>
              <p:nvPr/>
            </p:nvSpPr>
            <p:spPr bwMode="auto">
              <a:xfrm>
                <a:off x="3384551" y="4006851"/>
                <a:ext cx="585788" cy="242888"/>
              </a:xfrm>
              <a:custGeom>
                <a:avLst/>
                <a:gdLst>
                  <a:gd name="T0" fmla="*/ 227 w 369"/>
                  <a:gd name="T1" fmla="*/ 124 h 153"/>
                  <a:gd name="T2" fmla="*/ 238 w 369"/>
                  <a:gd name="T3" fmla="*/ 146 h 153"/>
                  <a:gd name="T4" fmla="*/ 194 w 369"/>
                  <a:gd name="T5" fmla="*/ 146 h 153"/>
                  <a:gd name="T6" fmla="*/ 205 w 369"/>
                  <a:gd name="T7" fmla="*/ 135 h 153"/>
                  <a:gd name="T8" fmla="*/ 205 w 369"/>
                  <a:gd name="T9" fmla="*/ 62 h 153"/>
                  <a:gd name="T10" fmla="*/ 194 w 369"/>
                  <a:gd name="T11" fmla="*/ 47 h 153"/>
                  <a:gd name="T12" fmla="*/ 329 w 369"/>
                  <a:gd name="T13" fmla="*/ 40 h 153"/>
                  <a:gd name="T14" fmla="*/ 355 w 369"/>
                  <a:gd name="T15" fmla="*/ 55 h 153"/>
                  <a:gd name="T16" fmla="*/ 358 w 369"/>
                  <a:gd name="T17" fmla="*/ 124 h 153"/>
                  <a:gd name="T18" fmla="*/ 362 w 369"/>
                  <a:gd name="T19" fmla="*/ 142 h 153"/>
                  <a:gd name="T20" fmla="*/ 325 w 369"/>
                  <a:gd name="T21" fmla="*/ 153 h 153"/>
                  <a:gd name="T22" fmla="*/ 336 w 369"/>
                  <a:gd name="T23" fmla="*/ 142 h 153"/>
                  <a:gd name="T24" fmla="*/ 340 w 369"/>
                  <a:gd name="T25" fmla="*/ 95 h 153"/>
                  <a:gd name="T26" fmla="*/ 333 w 369"/>
                  <a:gd name="T27" fmla="*/ 62 h 153"/>
                  <a:gd name="T28" fmla="*/ 318 w 369"/>
                  <a:gd name="T29" fmla="*/ 55 h 153"/>
                  <a:gd name="T30" fmla="*/ 293 w 369"/>
                  <a:gd name="T31" fmla="*/ 73 h 153"/>
                  <a:gd name="T32" fmla="*/ 293 w 369"/>
                  <a:gd name="T33" fmla="*/ 138 h 153"/>
                  <a:gd name="T34" fmla="*/ 304 w 369"/>
                  <a:gd name="T35" fmla="*/ 153 h 153"/>
                  <a:gd name="T36" fmla="*/ 267 w 369"/>
                  <a:gd name="T37" fmla="*/ 142 h 153"/>
                  <a:gd name="T38" fmla="*/ 271 w 369"/>
                  <a:gd name="T39" fmla="*/ 124 h 153"/>
                  <a:gd name="T40" fmla="*/ 271 w 369"/>
                  <a:gd name="T41" fmla="*/ 55 h 153"/>
                  <a:gd name="T42" fmla="*/ 260 w 369"/>
                  <a:gd name="T43" fmla="*/ 44 h 153"/>
                  <a:gd name="T44" fmla="*/ 289 w 369"/>
                  <a:gd name="T45" fmla="*/ 62 h 153"/>
                  <a:gd name="T46" fmla="*/ 315 w 369"/>
                  <a:gd name="T47" fmla="*/ 44 h 153"/>
                  <a:gd name="T48" fmla="*/ 66 w 369"/>
                  <a:gd name="T49" fmla="*/ 40 h 153"/>
                  <a:gd name="T50" fmla="*/ 110 w 369"/>
                  <a:gd name="T51" fmla="*/ 51 h 153"/>
                  <a:gd name="T52" fmla="*/ 147 w 369"/>
                  <a:gd name="T53" fmla="*/ 44 h 153"/>
                  <a:gd name="T54" fmla="*/ 161 w 369"/>
                  <a:gd name="T55" fmla="*/ 80 h 153"/>
                  <a:gd name="T56" fmla="*/ 165 w 369"/>
                  <a:gd name="T57" fmla="*/ 142 h 153"/>
                  <a:gd name="T58" fmla="*/ 176 w 369"/>
                  <a:gd name="T59" fmla="*/ 153 h 153"/>
                  <a:gd name="T60" fmla="*/ 136 w 369"/>
                  <a:gd name="T61" fmla="*/ 142 h 153"/>
                  <a:gd name="T62" fmla="*/ 143 w 369"/>
                  <a:gd name="T63" fmla="*/ 124 h 153"/>
                  <a:gd name="T64" fmla="*/ 139 w 369"/>
                  <a:gd name="T65" fmla="*/ 69 h 153"/>
                  <a:gd name="T66" fmla="*/ 132 w 369"/>
                  <a:gd name="T67" fmla="*/ 55 h 153"/>
                  <a:gd name="T68" fmla="*/ 106 w 369"/>
                  <a:gd name="T69" fmla="*/ 62 h 153"/>
                  <a:gd name="T70" fmla="*/ 99 w 369"/>
                  <a:gd name="T71" fmla="*/ 124 h 153"/>
                  <a:gd name="T72" fmla="*/ 103 w 369"/>
                  <a:gd name="T73" fmla="*/ 142 h 153"/>
                  <a:gd name="T74" fmla="*/ 66 w 369"/>
                  <a:gd name="T75" fmla="*/ 153 h 153"/>
                  <a:gd name="T76" fmla="*/ 73 w 369"/>
                  <a:gd name="T77" fmla="*/ 142 h 153"/>
                  <a:gd name="T78" fmla="*/ 77 w 369"/>
                  <a:gd name="T79" fmla="*/ 95 h 153"/>
                  <a:gd name="T80" fmla="*/ 73 w 369"/>
                  <a:gd name="T81" fmla="*/ 62 h 153"/>
                  <a:gd name="T82" fmla="*/ 59 w 369"/>
                  <a:gd name="T83" fmla="*/ 55 h 153"/>
                  <a:gd name="T84" fmla="*/ 33 w 369"/>
                  <a:gd name="T85" fmla="*/ 73 h 153"/>
                  <a:gd name="T86" fmla="*/ 33 w 369"/>
                  <a:gd name="T87" fmla="*/ 135 h 153"/>
                  <a:gd name="T88" fmla="*/ 41 w 369"/>
                  <a:gd name="T89" fmla="*/ 146 h 153"/>
                  <a:gd name="T90" fmla="*/ 0 w 369"/>
                  <a:gd name="T91" fmla="*/ 153 h 153"/>
                  <a:gd name="T92" fmla="*/ 11 w 369"/>
                  <a:gd name="T93" fmla="*/ 142 h 153"/>
                  <a:gd name="T94" fmla="*/ 11 w 369"/>
                  <a:gd name="T95" fmla="*/ 73 h 153"/>
                  <a:gd name="T96" fmla="*/ 8 w 369"/>
                  <a:gd name="T97" fmla="*/ 51 h 153"/>
                  <a:gd name="T98" fmla="*/ 26 w 369"/>
                  <a:gd name="T99" fmla="*/ 40 h 153"/>
                  <a:gd name="T100" fmla="*/ 33 w 369"/>
                  <a:gd name="T101" fmla="*/ 62 h 153"/>
                  <a:gd name="T102" fmla="*/ 59 w 369"/>
                  <a:gd name="T103" fmla="*/ 44 h 153"/>
                  <a:gd name="T104" fmla="*/ 205 w 369"/>
                  <a:gd name="T105" fmla="*/ 0 h 153"/>
                  <a:gd name="T106" fmla="*/ 205 w 369"/>
                  <a:gd name="T107" fmla="*/ 2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9" h="153">
                    <a:moveTo>
                      <a:pt x="220" y="40"/>
                    </a:moveTo>
                    <a:lnTo>
                      <a:pt x="227" y="40"/>
                    </a:lnTo>
                    <a:lnTo>
                      <a:pt x="227" y="124"/>
                    </a:lnTo>
                    <a:lnTo>
                      <a:pt x="227" y="138"/>
                    </a:lnTo>
                    <a:lnTo>
                      <a:pt x="231" y="142"/>
                    </a:lnTo>
                    <a:lnTo>
                      <a:pt x="238" y="146"/>
                    </a:lnTo>
                    <a:lnTo>
                      <a:pt x="238" y="153"/>
                    </a:lnTo>
                    <a:lnTo>
                      <a:pt x="194" y="153"/>
                    </a:lnTo>
                    <a:lnTo>
                      <a:pt x="194" y="146"/>
                    </a:lnTo>
                    <a:lnTo>
                      <a:pt x="201" y="142"/>
                    </a:lnTo>
                    <a:lnTo>
                      <a:pt x="205" y="142"/>
                    </a:lnTo>
                    <a:lnTo>
                      <a:pt x="205" y="135"/>
                    </a:lnTo>
                    <a:lnTo>
                      <a:pt x="205" y="124"/>
                    </a:lnTo>
                    <a:lnTo>
                      <a:pt x="205" y="73"/>
                    </a:lnTo>
                    <a:lnTo>
                      <a:pt x="205" y="62"/>
                    </a:lnTo>
                    <a:lnTo>
                      <a:pt x="205" y="55"/>
                    </a:lnTo>
                    <a:lnTo>
                      <a:pt x="201" y="51"/>
                    </a:lnTo>
                    <a:lnTo>
                      <a:pt x="194" y="47"/>
                    </a:lnTo>
                    <a:lnTo>
                      <a:pt x="194" y="44"/>
                    </a:lnTo>
                    <a:lnTo>
                      <a:pt x="220" y="40"/>
                    </a:lnTo>
                    <a:close/>
                    <a:moveTo>
                      <a:pt x="329" y="40"/>
                    </a:moveTo>
                    <a:lnTo>
                      <a:pt x="340" y="44"/>
                    </a:lnTo>
                    <a:lnTo>
                      <a:pt x="347" y="47"/>
                    </a:lnTo>
                    <a:lnTo>
                      <a:pt x="355" y="55"/>
                    </a:lnTo>
                    <a:lnTo>
                      <a:pt x="358" y="66"/>
                    </a:lnTo>
                    <a:lnTo>
                      <a:pt x="358" y="80"/>
                    </a:lnTo>
                    <a:lnTo>
                      <a:pt x="358" y="124"/>
                    </a:lnTo>
                    <a:lnTo>
                      <a:pt x="358" y="135"/>
                    </a:lnTo>
                    <a:lnTo>
                      <a:pt x="358" y="138"/>
                    </a:lnTo>
                    <a:lnTo>
                      <a:pt x="362" y="142"/>
                    </a:lnTo>
                    <a:lnTo>
                      <a:pt x="369" y="146"/>
                    </a:lnTo>
                    <a:lnTo>
                      <a:pt x="369" y="153"/>
                    </a:lnTo>
                    <a:lnTo>
                      <a:pt x="325" y="153"/>
                    </a:lnTo>
                    <a:lnTo>
                      <a:pt x="325" y="146"/>
                    </a:lnTo>
                    <a:lnTo>
                      <a:pt x="333" y="142"/>
                    </a:lnTo>
                    <a:lnTo>
                      <a:pt x="336" y="142"/>
                    </a:lnTo>
                    <a:lnTo>
                      <a:pt x="336" y="135"/>
                    </a:lnTo>
                    <a:lnTo>
                      <a:pt x="340" y="124"/>
                    </a:lnTo>
                    <a:lnTo>
                      <a:pt x="340" y="95"/>
                    </a:lnTo>
                    <a:lnTo>
                      <a:pt x="336" y="80"/>
                    </a:lnTo>
                    <a:lnTo>
                      <a:pt x="336" y="69"/>
                    </a:lnTo>
                    <a:lnTo>
                      <a:pt x="333" y="62"/>
                    </a:lnTo>
                    <a:lnTo>
                      <a:pt x="329" y="58"/>
                    </a:lnTo>
                    <a:lnTo>
                      <a:pt x="325" y="55"/>
                    </a:lnTo>
                    <a:lnTo>
                      <a:pt x="318" y="55"/>
                    </a:lnTo>
                    <a:lnTo>
                      <a:pt x="311" y="58"/>
                    </a:lnTo>
                    <a:lnTo>
                      <a:pt x="300" y="62"/>
                    </a:lnTo>
                    <a:lnTo>
                      <a:pt x="293" y="73"/>
                    </a:lnTo>
                    <a:lnTo>
                      <a:pt x="293" y="80"/>
                    </a:lnTo>
                    <a:lnTo>
                      <a:pt x="293" y="124"/>
                    </a:lnTo>
                    <a:lnTo>
                      <a:pt x="293" y="138"/>
                    </a:lnTo>
                    <a:lnTo>
                      <a:pt x="296" y="142"/>
                    </a:lnTo>
                    <a:lnTo>
                      <a:pt x="304" y="146"/>
                    </a:lnTo>
                    <a:lnTo>
                      <a:pt x="304" y="153"/>
                    </a:lnTo>
                    <a:lnTo>
                      <a:pt x="260" y="153"/>
                    </a:lnTo>
                    <a:lnTo>
                      <a:pt x="260" y="146"/>
                    </a:lnTo>
                    <a:lnTo>
                      <a:pt x="267" y="142"/>
                    </a:lnTo>
                    <a:lnTo>
                      <a:pt x="271" y="142"/>
                    </a:lnTo>
                    <a:lnTo>
                      <a:pt x="271" y="135"/>
                    </a:lnTo>
                    <a:lnTo>
                      <a:pt x="271" y="124"/>
                    </a:lnTo>
                    <a:lnTo>
                      <a:pt x="271" y="73"/>
                    </a:lnTo>
                    <a:lnTo>
                      <a:pt x="271" y="62"/>
                    </a:lnTo>
                    <a:lnTo>
                      <a:pt x="271" y="55"/>
                    </a:lnTo>
                    <a:lnTo>
                      <a:pt x="267" y="51"/>
                    </a:lnTo>
                    <a:lnTo>
                      <a:pt x="260" y="47"/>
                    </a:lnTo>
                    <a:lnTo>
                      <a:pt x="260" y="44"/>
                    </a:lnTo>
                    <a:lnTo>
                      <a:pt x="285" y="40"/>
                    </a:lnTo>
                    <a:lnTo>
                      <a:pt x="293" y="40"/>
                    </a:lnTo>
                    <a:lnTo>
                      <a:pt x="289" y="62"/>
                    </a:lnTo>
                    <a:lnTo>
                      <a:pt x="293" y="62"/>
                    </a:lnTo>
                    <a:lnTo>
                      <a:pt x="307" y="47"/>
                    </a:lnTo>
                    <a:lnTo>
                      <a:pt x="315" y="44"/>
                    </a:lnTo>
                    <a:lnTo>
                      <a:pt x="329" y="40"/>
                    </a:lnTo>
                    <a:lnTo>
                      <a:pt x="329" y="40"/>
                    </a:lnTo>
                    <a:close/>
                    <a:moveTo>
                      <a:pt x="66" y="40"/>
                    </a:moveTo>
                    <a:lnTo>
                      <a:pt x="84" y="47"/>
                    </a:lnTo>
                    <a:lnTo>
                      <a:pt x="95" y="62"/>
                    </a:lnTo>
                    <a:lnTo>
                      <a:pt x="110" y="51"/>
                    </a:lnTo>
                    <a:lnTo>
                      <a:pt x="121" y="44"/>
                    </a:lnTo>
                    <a:lnTo>
                      <a:pt x="132" y="40"/>
                    </a:lnTo>
                    <a:lnTo>
                      <a:pt x="147" y="44"/>
                    </a:lnTo>
                    <a:lnTo>
                      <a:pt x="154" y="51"/>
                    </a:lnTo>
                    <a:lnTo>
                      <a:pt x="161" y="62"/>
                    </a:lnTo>
                    <a:lnTo>
                      <a:pt x="161" y="80"/>
                    </a:lnTo>
                    <a:lnTo>
                      <a:pt x="161" y="124"/>
                    </a:lnTo>
                    <a:lnTo>
                      <a:pt x="165" y="135"/>
                    </a:lnTo>
                    <a:lnTo>
                      <a:pt x="165" y="142"/>
                    </a:lnTo>
                    <a:lnTo>
                      <a:pt x="168" y="142"/>
                    </a:lnTo>
                    <a:lnTo>
                      <a:pt x="176" y="146"/>
                    </a:lnTo>
                    <a:lnTo>
                      <a:pt x="176" y="153"/>
                    </a:lnTo>
                    <a:lnTo>
                      <a:pt x="132" y="153"/>
                    </a:lnTo>
                    <a:lnTo>
                      <a:pt x="132" y="146"/>
                    </a:lnTo>
                    <a:lnTo>
                      <a:pt x="136" y="142"/>
                    </a:lnTo>
                    <a:lnTo>
                      <a:pt x="139" y="142"/>
                    </a:lnTo>
                    <a:lnTo>
                      <a:pt x="143" y="135"/>
                    </a:lnTo>
                    <a:lnTo>
                      <a:pt x="143" y="124"/>
                    </a:lnTo>
                    <a:lnTo>
                      <a:pt x="143" y="95"/>
                    </a:lnTo>
                    <a:lnTo>
                      <a:pt x="143" y="76"/>
                    </a:lnTo>
                    <a:lnTo>
                      <a:pt x="139" y="69"/>
                    </a:lnTo>
                    <a:lnTo>
                      <a:pt x="139" y="62"/>
                    </a:lnTo>
                    <a:lnTo>
                      <a:pt x="136" y="58"/>
                    </a:lnTo>
                    <a:lnTo>
                      <a:pt x="132" y="55"/>
                    </a:lnTo>
                    <a:lnTo>
                      <a:pt x="125" y="55"/>
                    </a:lnTo>
                    <a:lnTo>
                      <a:pt x="114" y="58"/>
                    </a:lnTo>
                    <a:lnTo>
                      <a:pt x="106" y="62"/>
                    </a:lnTo>
                    <a:lnTo>
                      <a:pt x="99" y="73"/>
                    </a:lnTo>
                    <a:lnTo>
                      <a:pt x="99" y="80"/>
                    </a:lnTo>
                    <a:lnTo>
                      <a:pt x="99" y="124"/>
                    </a:lnTo>
                    <a:lnTo>
                      <a:pt x="99" y="135"/>
                    </a:lnTo>
                    <a:lnTo>
                      <a:pt x="99" y="142"/>
                    </a:lnTo>
                    <a:lnTo>
                      <a:pt x="103" y="142"/>
                    </a:lnTo>
                    <a:lnTo>
                      <a:pt x="110" y="146"/>
                    </a:lnTo>
                    <a:lnTo>
                      <a:pt x="110" y="153"/>
                    </a:lnTo>
                    <a:lnTo>
                      <a:pt x="66" y="153"/>
                    </a:lnTo>
                    <a:lnTo>
                      <a:pt x="66" y="146"/>
                    </a:lnTo>
                    <a:lnTo>
                      <a:pt x="73" y="142"/>
                    </a:lnTo>
                    <a:lnTo>
                      <a:pt x="73" y="142"/>
                    </a:lnTo>
                    <a:lnTo>
                      <a:pt x="77" y="135"/>
                    </a:lnTo>
                    <a:lnTo>
                      <a:pt x="77" y="124"/>
                    </a:lnTo>
                    <a:lnTo>
                      <a:pt x="77" y="95"/>
                    </a:lnTo>
                    <a:lnTo>
                      <a:pt x="77" y="76"/>
                    </a:lnTo>
                    <a:lnTo>
                      <a:pt x="77" y="66"/>
                    </a:lnTo>
                    <a:lnTo>
                      <a:pt x="73" y="62"/>
                    </a:lnTo>
                    <a:lnTo>
                      <a:pt x="70" y="58"/>
                    </a:lnTo>
                    <a:lnTo>
                      <a:pt x="63" y="55"/>
                    </a:lnTo>
                    <a:lnTo>
                      <a:pt x="59" y="55"/>
                    </a:lnTo>
                    <a:lnTo>
                      <a:pt x="48" y="58"/>
                    </a:lnTo>
                    <a:lnTo>
                      <a:pt x="41" y="62"/>
                    </a:lnTo>
                    <a:lnTo>
                      <a:pt x="33" y="73"/>
                    </a:lnTo>
                    <a:lnTo>
                      <a:pt x="33" y="80"/>
                    </a:lnTo>
                    <a:lnTo>
                      <a:pt x="33" y="124"/>
                    </a:lnTo>
                    <a:lnTo>
                      <a:pt x="33" y="135"/>
                    </a:lnTo>
                    <a:lnTo>
                      <a:pt x="33" y="138"/>
                    </a:lnTo>
                    <a:lnTo>
                      <a:pt x="37" y="142"/>
                    </a:lnTo>
                    <a:lnTo>
                      <a:pt x="41" y="146"/>
                    </a:lnTo>
                    <a:lnTo>
                      <a:pt x="44" y="146"/>
                    </a:lnTo>
                    <a:lnTo>
                      <a:pt x="44" y="153"/>
                    </a:lnTo>
                    <a:lnTo>
                      <a:pt x="0" y="153"/>
                    </a:lnTo>
                    <a:lnTo>
                      <a:pt x="0" y="146"/>
                    </a:lnTo>
                    <a:lnTo>
                      <a:pt x="8" y="142"/>
                    </a:lnTo>
                    <a:lnTo>
                      <a:pt x="11" y="142"/>
                    </a:lnTo>
                    <a:lnTo>
                      <a:pt x="11" y="135"/>
                    </a:lnTo>
                    <a:lnTo>
                      <a:pt x="11" y="124"/>
                    </a:lnTo>
                    <a:lnTo>
                      <a:pt x="11" y="73"/>
                    </a:lnTo>
                    <a:lnTo>
                      <a:pt x="11" y="62"/>
                    </a:lnTo>
                    <a:lnTo>
                      <a:pt x="11" y="55"/>
                    </a:lnTo>
                    <a:lnTo>
                      <a:pt x="8" y="51"/>
                    </a:lnTo>
                    <a:lnTo>
                      <a:pt x="0" y="47"/>
                    </a:lnTo>
                    <a:lnTo>
                      <a:pt x="0" y="44"/>
                    </a:lnTo>
                    <a:lnTo>
                      <a:pt x="26" y="40"/>
                    </a:lnTo>
                    <a:lnTo>
                      <a:pt x="33" y="40"/>
                    </a:lnTo>
                    <a:lnTo>
                      <a:pt x="30" y="62"/>
                    </a:lnTo>
                    <a:lnTo>
                      <a:pt x="33" y="62"/>
                    </a:lnTo>
                    <a:lnTo>
                      <a:pt x="44" y="51"/>
                    </a:lnTo>
                    <a:lnTo>
                      <a:pt x="52" y="44"/>
                    </a:lnTo>
                    <a:lnTo>
                      <a:pt x="59" y="44"/>
                    </a:lnTo>
                    <a:lnTo>
                      <a:pt x="66" y="40"/>
                    </a:lnTo>
                    <a:lnTo>
                      <a:pt x="66" y="40"/>
                    </a:lnTo>
                    <a:close/>
                    <a:moveTo>
                      <a:pt x="205" y="0"/>
                    </a:moveTo>
                    <a:lnTo>
                      <a:pt x="227" y="0"/>
                    </a:lnTo>
                    <a:lnTo>
                      <a:pt x="227" y="22"/>
                    </a:lnTo>
                    <a:lnTo>
                      <a:pt x="205" y="22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auto">
              <a:xfrm>
                <a:off x="4068763" y="4070351"/>
                <a:ext cx="150813" cy="179388"/>
              </a:xfrm>
              <a:custGeom>
                <a:avLst/>
                <a:gdLst>
                  <a:gd name="T0" fmla="*/ 70 w 95"/>
                  <a:gd name="T1" fmla="*/ 0 h 113"/>
                  <a:gd name="T2" fmla="*/ 84 w 95"/>
                  <a:gd name="T3" fmla="*/ 4 h 113"/>
                  <a:gd name="T4" fmla="*/ 95 w 95"/>
                  <a:gd name="T5" fmla="*/ 7 h 113"/>
                  <a:gd name="T6" fmla="*/ 92 w 95"/>
                  <a:gd name="T7" fmla="*/ 15 h 113"/>
                  <a:gd name="T8" fmla="*/ 70 w 95"/>
                  <a:gd name="T9" fmla="*/ 11 h 113"/>
                  <a:gd name="T10" fmla="*/ 55 w 95"/>
                  <a:gd name="T11" fmla="*/ 15 h 113"/>
                  <a:gd name="T12" fmla="*/ 41 w 95"/>
                  <a:gd name="T13" fmla="*/ 22 h 113"/>
                  <a:gd name="T14" fmla="*/ 33 w 95"/>
                  <a:gd name="T15" fmla="*/ 33 h 113"/>
                  <a:gd name="T16" fmla="*/ 26 w 95"/>
                  <a:gd name="T17" fmla="*/ 47 h 113"/>
                  <a:gd name="T18" fmla="*/ 81 w 95"/>
                  <a:gd name="T19" fmla="*/ 47 h 113"/>
                  <a:gd name="T20" fmla="*/ 81 w 95"/>
                  <a:gd name="T21" fmla="*/ 62 h 113"/>
                  <a:gd name="T22" fmla="*/ 22 w 95"/>
                  <a:gd name="T23" fmla="*/ 62 h 113"/>
                  <a:gd name="T24" fmla="*/ 22 w 95"/>
                  <a:gd name="T25" fmla="*/ 69 h 113"/>
                  <a:gd name="T26" fmla="*/ 19 w 95"/>
                  <a:gd name="T27" fmla="*/ 76 h 113"/>
                  <a:gd name="T28" fmla="*/ 26 w 95"/>
                  <a:gd name="T29" fmla="*/ 95 h 113"/>
                  <a:gd name="T30" fmla="*/ 33 w 95"/>
                  <a:gd name="T31" fmla="*/ 98 h 113"/>
                  <a:gd name="T32" fmla="*/ 44 w 95"/>
                  <a:gd name="T33" fmla="*/ 102 h 113"/>
                  <a:gd name="T34" fmla="*/ 59 w 95"/>
                  <a:gd name="T35" fmla="*/ 102 h 113"/>
                  <a:gd name="T36" fmla="*/ 73 w 95"/>
                  <a:gd name="T37" fmla="*/ 95 h 113"/>
                  <a:gd name="T38" fmla="*/ 77 w 95"/>
                  <a:gd name="T39" fmla="*/ 106 h 113"/>
                  <a:gd name="T40" fmla="*/ 59 w 95"/>
                  <a:gd name="T41" fmla="*/ 113 h 113"/>
                  <a:gd name="T42" fmla="*/ 37 w 95"/>
                  <a:gd name="T43" fmla="*/ 113 h 113"/>
                  <a:gd name="T44" fmla="*/ 22 w 95"/>
                  <a:gd name="T45" fmla="*/ 109 h 113"/>
                  <a:gd name="T46" fmla="*/ 11 w 95"/>
                  <a:gd name="T47" fmla="*/ 102 h 113"/>
                  <a:gd name="T48" fmla="*/ 4 w 95"/>
                  <a:gd name="T49" fmla="*/ 91 h 113"/>
                  <a:gd name="T50" fmla="*/ 0 w 95"/>
                  <a:gd name="T51" fmla="*/ 76 h 113"/>
                  <a:gd name="T52" fmla="*/ 4 w 95"/>
                  <a:gd name="T53" fmla="*/ 55 h 113"/>
                  <a:gd name="T54" fmla="*/ 11 w 95"/>
                  <a:gd name="T55" fmla="*/ 36 h 113"/>
                  <a:gd name="T56" fmla="*/ 26 w 95"/>
                  <a:gd name="T57" fmla="*/ 18 h 113"/>
                  <a:gd name="T58" fmla="*/ 44 w 95"/>
                  <a:gd name="T59" fmla="*/ 4 h 113"/>
                  <a:gd name="T60" fmla="*/ 70 w 95"/>
                  <a:gd name="T61" fmla="*/ 0 h 113"/>
                  <a:gd name="T62" fmla="*/ 70 w 95"/>
                  <a:gd name="T6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113">
                    <a:moveTo>
                      <a:pt x="70" y="0"/>
                    </a:moveTo>
                    <a:lnTo>
                      <a:pt x="84" y="4"/>
                    </a:lnTo>
                    <a:lnTo>
                      <a:pt x="95" y="7"/>
                    </a:lnTo>
                    <a:lnTo>
                      <a:pt x="92" y="15"/>
                    </a:lnTo>
                    <a:lnTo>
                      <a:pt x="70" y="11"/>
                    </a:lnTo>
                    <a:lnTo>
                      <a:pt x="55" y="15"/>
                    </a:lnTo>
                    <a:lnTo>
                      <a:pt x="41" y="22"/>
                    </a:lnTo>
                    <a:lnTo>
                      <a:pt x="33" y="33"/>
                    </a:lnTo>
                    <a:lnTo>
                      <a:pt x="26" y="47"/>
                    </a:lnTo>
                    <a:lnTo>
                      <a:pt x="81" y="47"/>
                    </a:lnTo>
                    <a:lnTo>
                      <a:pt x="81" y="62"/>
                    </a:lnTo>
                    <a:lnTo>
                      <a:pt x="22" y="62"/>
                    </a:lnTo>
                    <a:lnTo>
                      <a:pt x="22" y="69"/>
                    </a:lnTo>
                    <a:lnTo>
                      <a:pt x="19" y="76"/>
                    </a:lnTo>
                    <a:lnTo>
                      <a:pt x="26" y="95"/>
                    </a:lnTo>
                    <a:lnTo>
                      <a:pt x="33" y="98"/>
                    </a:lnTo>
                    <a:lnTo>
                      <a:pt x="44" y="102"/>
                    </a:lnTo>
                    <a:lnTo>
                      <a:pt x="59" y="102"/>
                    </a:lnTo>
                    <a:lnTo>
                      <a:pt x="73" y="95"/>
                    </a:lnTo>
                    <a:lnTo>
                      <a:pt x="77" y="106"/>
                    </a:lnTo>
                    <a:lnTo>
                      <a:pt x="59" y="113"/>
                    </a:lnTo>
                    <a:lnTo>
                      <a:pt x="37" y="113"/>
                    </a:lnTo>
                    <a:lnTo>
                      <a:pt x="22" y="109"/>
                    </a:lnTo>
                    <a:lnTo>
                      <a:pt x="11" y="102"/>
                    </a:lnTo>
                    <a:lnTo>
                      <a:pt x="4" y="91"/>
                    </a:lnTo>
                    <a:lnTo>
                      <a:pt x="0" y="76"/>
                    </a:lnTo>
                    <a:lnTo>
                      <a:pt x="4" y="55"/>
                    </a:lnTo>
                    <a:lnTo>
                      <a:pt x="11" y="36"/>
                    </a:lnTo>
                    <a:lnTo>
                      <a:pt x="26" y="18"/>
                    </a:lnTo>
                    <a:lnTo>
                      <a:pt x="44" y="4"/>
                    </a:lnTo>
                    <a:lnTo>
                      <a:pt x="70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3" name="Freeform 19"/>
              <p:cNvSpPr>
                <a:spLocks noEditPoints="1"/>
              </p:cNvSpPr>
              <p:nvPr/>
            </p:nvSpPr>
            <p:spPr bwMode="auto">
              <a:xfrm>
                <a:off x="2011363" y="4464051"/>
                <a:ext cx="220663" cy="230188"/>
              </a:xfrm>
              <a:custGeom>
                <a:avLst/>
                <a:gdLst>
                  <a:gd name="T0" fmla="*/ 44 w 139"/>
                  <a:gd name="T1" fmla="*/ 54 h 145"/>
                  <a:gd name="T2" fmla="*/ 66 w 139"/>
                  <a:gd name="T3" fmla="*/ 123 h 145"/>
                  <a:gd name="T4" fmla="*/ 95 w 139"/>
                  <a:gd name="T5" fmla="*/ 54 h 145"/>
                  <a:gd name="T6" fmla="*/ 44 w 139"/>
                  <a:gd name="T7" fmla="*/ 54 h 145"/>
                  <a:gd name="T8" fmla="*/ 0 w 139"/>
                  <a:gd name="T9" fmla="*/ 0 h 145"/>
                  <a:gd name="T10" fmla="*/ 22 w 139"/>
                  <a:gd name="T11" fmla="*/ 0 h 145"/>
                  <a:gd name="T12" fmla="*/ 36 w 139"/>
                  <a:gd name="T13" fmla="*/ 40 h 145"/>
                  <a:gd name="T14" fmla="*/ 102 w 139"/>
                  <a:gd name="T15" fmla="*/ 40 h 145"/>
                  <a:gd name="T16" fmla="*/ 120 w 139"/>
                  <a:gd name="T17" fmla="*/ 0 h 145"/>
                  <a:gd name="T18" fmla="*/ 139 w 139"/>
                  <a:gd name="T19" fmla="*/ 0 h 145"/>
                  <a:gd name="T20" fmla="*/ 73 w 139"/>
                  <a:gd name="T21" fmla="*/ 145 h 145"/>
                  <a:gd name="T22" fmla="*/ 55 w 139"/>
                  <a:gd name="T23" fmla="*/ 145 h 145"/>
                  <a:gd name="T24" fmla="*/ 0 w 139"/>
                  <a:gd name="T2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45">
                    <a:moveTo>
                      <a:pt x="44" y="54"/>
                    </a:moveTo>
                    <a:lnTo>
                      <a:pt x="66" y="123"/>
                    </a:lnTo>
                    <a:lnTo>
                      <a:pt x="95" y="54"/>
                    </a:lnTo>
                    <a:lnTo>
                      <a:pt x="44" y="54"/>
                    </a:lnTo>
                    <a:close/>
                    <a:moveTo>
                      <a:pt x="0" y="0"/>
                    </a:moveTo>
                    <a:lnTo>
                      <a:pt x="22" y="0"/>
                    </a:lnTo>
                    <a:lnTo>
                      <a:pt x="36" y="40"/>
                    </a:lnTo>
                    <a:lnTo>
                      <a:pt x="102" y="40"/>
                    </a:lnTo>
                    <a:lnTo>
                      <a:pt x="120" y="0"/>
                    </a:lnTo>
                    <a:lnTo>
                      <a:pt x="139" y="0"/>
                    </a:lnTo>
                    <a:lnTo>
                      <a:pt x="73" y="145"/>
                    </a:lnTo>
                    <a:lnTo>
                      <a:pt x="55" y="1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2249488" y="4514851"/>
                <a:ext cx="184150" cy="179388"/>
              </a:xfrm>
              <a:custGeom>
                <a:avLst/>
                <a:gdLst>
                  <a:gd name="T0" fmla="*/ 47 w 116"/>
                  <a:gd name="T1" fmla="*/ 0 h 113"/>
                  <a:gd name="T2" fmla="*/ 54 w 116"/>
                  <a:gd name="T3" fmla="*/ 8 h 113"/>
                  <a:gd name="T4" fmla="*/ 62 w 116"/>
                  <a:gd name="T5" fmla="*/ 26 h 113"/>
                  <a:gd name="T6" fmla="*/ 65 w 116"/>
                  <a:gd name="T7" fmla="*/ 40 h 113"/>
                  <a:gd name="T8" fmla="*/ 80 w 116"/>
                  <a:gd name="T9" fmla="*/ 19 h 113"/>
                  <a:gd name="T10" fmla="*/ 98 w 116"/>
                  <a:gd name="T11" fmla="*/ 4 h 113"/>
                  <a:gd name="T12" fmla="*/ 116 w 116"/>
                  <a:gd name="T13" fmla="*/ 4 h 113"/>
                  <a:gd name="T14" fmla="*/ 105 w 116"/>
                  <a:gd name="T15" fmla="*/ 22 h 113"/>
                  <a:gd name="T16" fmla="*/ 98 w 116"/>
                  <a:gd name="T17" fmla="*/ 19 h 113"/>
                  <a:gd name="T18" fmla="*/ 91 w 116"/>
                  <a:gd name="T19" fmla="*/ 26 h 113"/>
                  <a:gd name="T20" fmla="*/ 76 w 116"/>
                  <a:gd name="T21" fmla="*/ 44 h 113"/>
                  <a:gd name="T22" fmla="*/ 73 w 116"/>
                  <a:gd name="T23" fmla="*/ 73 h 113"/>
                  <a:gd name="T24" fmla="*/ 76 w 116"/>
                  <a:gd name="T25" fmla="*/ 91 h 113"/>
                  <a:gd name="T26" fmla="*/ 84 w 116"/>
                  <a:gd name="T27" fmla="*/ 99 h 113"/>
                  <a:gd name="T28" fmla="*/ 91 w 116"/>
                  <a:gd name="T29" fmla="*/ 99 h 113"/>
                  <a:gd name="T30" fmla="*/ 105 w 116"/>
                  <a:gd name="T31" fmla="*/ 91 h 113"/>
                  <a:gd name="T32" fmla="*/ 91 w 116"/>
                  <a:gd name="T33" fmla="*/ 110 h 113"/>
                  <a:gd name="T34" fmla="*/ 69 w 116"/>
                  <a:gd name="T35" fmla="*/ 113 h 113"/>
                  <a:gd name="T36" fmla="*/ 58 w 116"/>
                  <a:gd name="T37" fmla="*/ 95 h 113"/>
                  <a:gd name="T38" fmla="*/ 54 w 116"/>
                  <a:gd name="T39" fmla="*/ 73 h 113"/>
                  <a:gd name="T40" fmla="*/ 36 w 116"/>
                  <a:gd name="T41" fmla="*/ 95 h 113"/>
                  <a:gd name="T42" fmla="*/ 18 w 116"/>
                  <a:gd name="T43" fmla="*/ 113 h 113"/>
                  <a:gd name="T44" fmla="*/ 0 w 116"/>
                  <a:gd name="T45" fmla="*/ 113 h 113"/>
                  <a:gd name="T46" fmla="*/ 10 w 116"/>
                  <a:gd name="T47" fmla="*/ 91 h 113"/>
                  <a:gd name="T48" fmla="*/ 18 w 116"/>
                  <a:gd name="T49" fmla="*/ 95 h 113"/>
                  <a:gd name="T50" fmla="*/ 32 w 116"/>
                  <a:gd name="T51" fmla="*/ 80 h 113"/>
                  <a:gd name="T52" fmla="*/ 51 w 116"/>
                  <a:gd name="T53" fmla="*/ 62 h 113"/>
                  <a:gd name="T54" fmla="*/ 43 w 116"/>
                  <a:gd name="T55" fmla="*/ 29 h 113"/>
                  <a:gd name="T56" fmla="*/ 36 w 116"/>
                  <a:gd name="T57" fmla="*/ 15 h 113"/>
                  <a:gd name="T58" fmla="*/ 29 w 116"/>
                  <a:gd name="T59" fmla="*/ 15 h 113"/>
                  <a:gd name="T60" fmla="*/ 18 w 116"/>
                  <a:gd name="T61" fmla="*/ 26 h 113"/>
                  <a:gd name="T62" fmla="*/ 25 w 116"/>
                  <a:gd name="T63" fmla="*/ 8 h 113"/>
                  <a:gd name="T64" fmla="*/ 40 w 116"/>
                  <a:gd name="T6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6" h="113">
                    <a:moveTo>
                      <a:pt x="40" y="0"/>
                    </a:moveTo>
                    <a:lnTo>
                      <a:pt x="47" y="0"/>
                    </a:lnTo>
                    <a:lnTo>
                      <a:pt x="51" y="4"/>
                    </a:lnTo>
                    <a:lnTo>
                      <a:pt x="54" y="8"/>
                    </a:lnTo>
                    <a:lnTo>
                      <a:pt x="58" y="15"/>
                    </a:lnTo>
                    <a:lnTo>
                      <a:pt x="62" y="26"/>
                    </a:lnTo>
                    <a:lnTo>
                      <a:pt x="65" y="40"/>
                    </a:lnTo>
                    <a:lnTo>
                      <a:pt x="65" y="40"/>
                    </a:lnTo>
                    <a:lnTo>
                      <a:pt x="76" y="26"/>
                    </a:lnTo>
                    <a:lnTo>
                      <a:pt x="80" y="19"/>
                    </a:lnTo>
                    <a:lnTo>
                      <a:pt x="91" y="8"/>
                    </a:lnTo>
                    <a:lnTo>
                      <a:pt x="98" y="4"/>
                    </a:lnTo>
                    <a:lnTo>
                      <a:pt x="109" y="0"/>
                    </a:lnTo>
                    <a:lnTo>
                      <a:pt x="116" y="4"/>
                    </a:lnTo>
                    <a:lnTo>
                      <a:pt x="113" y="22"/>
                    </a:lnTo>
                    <a:lnTo>
                      <a:pt x="105" y="22"/>
                    </a:lnTo>
                    <a:lnTo>
                      <a:pt x="102" y="19"/>
                    </a:lnTo>
                    <a:lnTo>
                      <a:pt x="98" y="19"/>
                    </a:lnTo>
                    <a:lnTo>
                      <a:pt x="94" y="22"/>
                    </a:lnTo>
                    <a:lnTo>
                      <a:pt x="91" y="26"/>
                    </a:lnTo>
                    <a:lnTo>
                      <a:pt x="84" y="33"/>
                    </a:lnTo>
                    <a:lnTo>
                      <a:pt x="76" y="44"/>
                    </a:lnTo>
                    <a:lnTo>
                      <a:pt x="69" y="51"/>
                    </a:lnTo>
                    <a:lnTo>
                      <a:pt x="73" y="73"/>
                    </a:lnTo>
                    <a:lnTo>
                      <a:pt x="73" y="84"/>
                    </a:lnTo>
                    <a:lnTo>
                      <a:pt x="76" y="91"/>
                    </a:lnTo>
                    <a:lnTo>
                      <a:pt x="80" y="99"/>
                    </a:lnTo>
                    <a:lnTo>
                      <a:pt x="84" y="99"/>
                    </a:lnTo>
                    <a:lnTo>
                      <a:pt x="84" y="102"/>
                    </a:lnTo>
                    <a:lnTo>
                      <a:pt x="91" y="99"/>
                    </a:lnTo>
                    <a:lnTo>
                      <a:pt x="98" y="88"/>
                    </a:lnTo>
                    <a:lnTo>
                      <a:pt x="105" y="91"/>
                    </a:lnTo>
                    <a:lnTo>
                      <a:pt x="98" y="102"/>
                    </a:lnTo>
                    <a:lnTo>
                      <a:pt x="91" y="110"/>
                    </a:lnTo>
                    <a:lnTo>
                      <a:pt x="76" y="113"/>
                    </a:lnTo>
                    <a:lnTo>
                      <a:pt x="69" y="113"/>
                    </a:lnTo>
                    <a:lnTo>
                      <a:pt x="62" y="106"/>
                    </a:lnTo>
                    <a:lnTo>
                      <a:pt x="58" y="95"/>
                    </a:lnTo>
                    <a:lnTo>
                      <a:pt x="54" y="73"/>
                    </a:lnTo>
                    <a:lnTo>
                      <a:pt x="54" y="73"/>
                    </a:lnTo>
                    <a:lnTo>
                      <a:pt x="43" y="88"/>
                    </a:lnTo>
                    <a:lnTo>
                      <a:pt x="36" y="95"/>
                    </a:lnTo>
                    <a:lnTo>
                      <a:pt x="25" y="106"/>
                    </a:lnTo>
                    <a:lnTo>
                      <a:pt x="18" y="113"/>
                    </a:lnTo>
                    <a:lnTo>
                      <a:pt x="7" y="113"/>
                    </a:lnTo>
                    <a:lnTo>
                      <a:pt x="0" y="113"/>
                    </a:lnTo>
                    <a:lnTo>
                      <a:pt x="3" y="91"/>
                    </a:lnTo>
                    <a:lnTo>
                      <a:pt x="10" y="91"/>
                    </a:lnTo>
                    <a:lnTo>
                      <a:pt x="14" y="95"/>
                    </a:lnTo>
                    <a:lnTo>
                      <a:pt x="18" y="95"/>
                    </a:lnTo>
                    <a:lnTo>
                      <a:pt x="25" y="91"/>
                    </a:lnTo>
                    <a:lnTo>
                      <a:pt x="32" y="80"/>
                    </a:lnTo>
                    <a:lnTo>
                      <a:pt x="40" y="73"/>
                    </a:lnTo>
                    <a:lnTo>
                      <a:pt x="51" y="62"/>
                    </a:lnTo>
                    <a:lnTo>
                      <a:pt x="47" y="44"/>
                    </a:lnTo>
                    <a:lnTo>
                      <a:pt x="43" y="29"/>
                    </a:lnTo>
                    <a:lnTo>
                      <a:pt x="40" y="19"/>
                    </a:lnTo>
                    <a:lnTo>
                      <a:pt x="36" y="15"/>
                    </a:lnTo>
                    <a:lnTo>
                      <a:pt x="32" y="15"/>
                    </a:lnTo>
                    <a:lnTo>
                      <a:pt x="29" y="15"/>
                    </a:lnTo>
                    <a:lnTo>
                      <a:pt x="25" y="19"/>
                    </a:lnTo>
                    <a:lnTo>
                      <a:pt x="18" y="26"/>
                    </a:lnTo>
                    <a:lnTo>
                      <a:pt x="10" y="22"/>
                    </a:lnTo>
                    <a:lnTo>
                      <a:pt x="25" y="8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5" name="Freeform 21"/>
              <p:cNvSpPr>
                <a:spLocks noEditPoints="1"/>
              </p:cNvSpPr>
              <p:nvPr/>
            </p:nvSpPr>
            <p:spPr bwMode="auto">
              <a:xfrm>
                <a:off x="2474913" y="4527551"/>
                <a:ext cx="41275" cy="166688"/>
              </a:xfrm>
              <a:custGeom>
                <a:avLst/>
                <a:gdLst>
                  <a:gd name="T0" fmla="*/ 0 w 26"/>
                  <a:gd name="T1" fmla="*/ 76 h 105"/>
                  <a:gd name="T2" fmla="*/ 26 w 26"/>
                  <a:gd name="T3" fmla="*/ 76 h 105"/>
                  <a:gd name="T4" fmla="*/ 26 w 26"/>
                  <a:gd name="T5" fmla="*/ 105 h 105"/>
                  <a:gd name="T6" fmla="*/ 0 w 26"/>
                  <a:gd name="T7" fmla="*/ 105 h 105"/>
                  <a:gd name="T8" fmla="*/ 0 w 26"/>
                  <a:gd name="T9" fmla="*/ 76 h 105"/>
                  <a:gd name="T10" fmla="*/ 0 w 26"/>
                  <a:gd name="T11" fmla="*/ 0 h 105"/>
                  <a:gd name="T12" fmla="*/ 26 w 26"/>
                  <a:gd name="T13" fmla="*/ 0 h 105"/>
                  <a:gd name="T14" fmla="*/ 26 w 26"/>
                  <a:gd name="T15" fmla="*/ 29 h 105"/>
                  <a:gd name="T16" fmla="*/ 0 w 26"/>
                  <a:gd name="T17" fmla="*/ 29 h 105"/>
                  <a:gd name="T18" fmla="*/ 0 w 26"/>
                  <a:gd name="T1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5">
                    <a:moveTo>
                      <a:pt x="0" y="76"/>
                    </a:moveTo>
                    <a:lnTo>
                      <a:pt x="26" y="76"/>
                    </a:lnTo>
                    <a:lnTo>
                      <a:pt x="26" y="105"/>
                    </a:lnTo>
                    <a:lnTo>
                      <a:pt x="0" y="105"/>
                    </a:lnTo>
                    <a:lnTo>
                      <a:pt x="0" y="76"/>
                    </a:lnTo>
                    <a:close/>
                    <a:moveTo>
                      <a:pt x="0" y="0"/>
                    </a:moveTo>
                    <a:lnTo>
                      <a:pt x="26" y="0"/>
                    </a:lnTo>
                    <a:lnTo>
                      <a:pt x="26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6" name="Freeform 22"/>
              <p:cNvSpPr>
                <a:spLocks noEditPoints="1"/>
              </p:cNvSpPr>
              <p:nvPr/>
            </p:nvSpPr>
            <p:spPr bwMode="auto">
              <a:xfrm>
                <a:off x="2816226" y="4416426"/>
                <a:ext cx="2070100" cy="336550"/>
              </a:xfrm>
              <a:custGeom>
                <a:avLst/>
                <a:gdLst>
                  <a:gd name="T0" fmla="*/ 1290 w 1304"/>
                  <a:gd name="T1" fmla="*/ 0 h 212"/>
                  <a:gd name="T2" fmla="*/ 1304 w 1304"/>
                  <a:gd name="T3" fmla="*/ 0 h 212"/>
                  <a:gd name="T4" fmla="*/ 1304 w 1304"/>
                  <a:gd name="T5" fmla="*/ 212 h 212"/>
                  <a:gd name="T6" fmla="*/ 1290 w 1304"/>
                  <a:gd name="T7" fmla="*/ 212 h 212"/>
                  <a:gd name="T8" fmla="*/ 1290 w 1304"/>
                  <a:gd name="T9" fmla="*/ 0 h 212"/>
                  <a:gd name="T10" fmla="*/ 0 w 1304"/>
                  <a:gd name="T11" fmla="*/ 0 h 212"/>
                  <a:gd name="T12" fmla="*/ 15 w 1304"/>
                  <a:gd name="T13" fmla="*/ 0 h 212"/>
                  <a:gd name="T14" fmla="*/ 15 w 1304"/>
                  <a:gd name="T15" fmla="*/ 212 h 212"/>
                  <a:gd name="T16" fmla="*/ 0 w 1304"/>
                  <a:gd name="T17" fmla="*/ 212 h 212"/>
                  <a:gd name="T18" fmla="*/ 0 w 1304"/>
                  <a:gd name="T19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04" h="212">
                    <a:moveTo>
                      <a:pt x="1290" y="0"/>
                    </a:moveTo>
                    <a:lnTo>
                      <a:pt x="1304" y="0"/>
                    </a:lnTo>
                    <a:lnTo>
                      <a:pt x="1304" y="212"/>
                    </a:lnTo>
                    <a:lnTo>
                      <a:pt x="1290" y="212"/>
                    </a:lnTo>
                    <a:lnTo>
                      <a:pt x="1290" y="0"/>
                    </a:lnTo>
                    <a:close/>
                    <a:moveTo>
                      <a:pt x="0" y="0"/>
                    </a:moveTo>
                    <a:lnTo>
                      <a:pt x="15" y="0"/>
                    </a:lnTo>
                    <a:lnTo>
                      <a:pt x="1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7" name="Freeform 23"/>
              <p:cNvSpPr>
                <a:spLocks/>
              </p:cNvSpPr>
              <p:nvPr/>
            </p:nvSpPr>
            <p:spPr bwMode="auto">
              <a:xfrm>
                <a:off x="2881313" y="4433888"/>
                <a:ext cx="207963" cy="341313"/>
              </a:xfrm>
              <a:custGeom>
                <a:avLst/>
                <a:gdLst>
                  <a:gd name="T0" fmla="*/ 109 w 131"/>
                  <a:gd name="T1" fmla="*/ 0 h 215"/>
                  <a:gd name="T2" fmla="*/ 131 w 131"/>
                  <a:gd name="T3" fmla="*/ 0 h 215"/>
                  <a:gd name="T4" fmla="*/ 124 w 131"/>
                  <a:gd name="T5" fmla="*/ 22 h 215"/>
                  <a:gd name="T6" fmla="*/ 117 w 131"/>
                  <a:gd name="T7" fmla="*/ 22 h 215"/>
                  <a:gd name="T8" fmla="*/ 113 w 131"/>
                  <a:gd name="T9" fmla="*/ 11 h 215"/>
                  <a:gd name="T10" fmla="*/ 102 w 131"/>
                  <a:gd name="T11" fmla="*/ 8 h 215"/>
                  <a:gd name="T12" fmla="*/ 91 w 131"/>
                  <a:gd name="T13" fmla="*/ 11 h 215"/>
                  <a:gd name="T14" fmla="*/ 84 w 131"/>
                  <a:gd name="T15" fmla="*/ 22 h 215"/>
                  <a:gd name="T16" fmla="*/ 80 w 131"/>
                  <a:gd name="T17" fmla="*/ 40 h 215"/>
                  <a:gd name="T18" fmla="*/ 76 w 131"/>
                  <a:gd name="T19" fmla="*/ 55 h 215"/>
                  <a:gd name="T20" fmla="*/ 106 w 131"/>
                  <a:gd name="T21" fmla="*/ 55 h 215"/>
                  <a:gd name="T22" fmla="*/ 102 w 131"/>
                  <a:gd name="T23" fmla="*/ 66 h 215"/>
                  <a:gd name="T24" fmla="*/ 73 w 131"/>
                  <a:gd name="T25" fmla="*/ 66 h 215"/>
                  <a:gd name="T26" fmla="*/ 51 w 131"/>
                  <a:gd name="T27" fmla="*/ 164 h 215"/>
                  <a:gd name="T28" fmla="*/ 47 w 131"/>
                  <a:gd name="T29" fmla="*/ 186 h 215"/>
                  <a:gd name="T30" fmla="*/ 36 w 131"/>
                  <a:gd name="T31" fmla="*/ 201 h 215"/>
                  <a:gd name="T32" fmla="*/ 25 w 131"/>
                  <a:gd name="T33" fmla="*/ 212 h 215"/>
                  <a:gd name="T34" fmla="*/ 11 w 131"/>
                  <a:gd name="T35" fmla="*/ 215 h 215"/>
                  <a:gd name="T36" fmla="*/ 0 w 131"/>
                  <a:gd name="T37" fmla="*/ 212 h 215"/>
                  <a:gd name="T38" fmla="*/ 3 w 131"/>
                  <a:gd name="T39" fmla="*/ 204 h 215"/>
                  <a:gd name="T40" fmla="*/ 7 w 131"/>
                  <a:gd name="T41" fmla="*/ 204 h 215"/>
                  <a:gd name="T42" fmla="*/ 18 w 131"/>
                  <a:gd name="T43" fmla="*/ 201 h 215"/>
                  <a:gd name="T44" fmla="*/ 25 w 131"/>
                  <a:gd name="T45" fmla="*/ 193 h 215"/>
                  <a:gd name="T46" fmla="*/ 29 w 131"/>
                  <a:gd name="T47" fmla="*/ 175 h 215"/>
                  <a:gd name="T48" fmla="*/ 54 w 131"/>
                  <a:gd name="T49" fmla="*/ 66 h 215"/>
                  <a:gd name="T50" fmla="*/ 36 w 131"/>
                  <a:gd name="T51" fmla="*/ 66 h 215"/>
                  <a:gd name="T52" fmla="*/ 36 w 131"/>
                  <a:gd name="T53" fmla="*/ 59 h 215"/>
                  <a:gd name="T54" fmla="*/ 47 w 131"/>
                  <a:gd name="T55" fmla="*/ 55 h 215"/>
                  <a:gd name="T56" fmla="*/ 54 w 131"/>
                  <a:gd name="T57" fmla="*/ 55 h 215"/>
                  <a:gd name="T58" fmla="*/ 58 w 131"/>
                  <a:gd name="T59" fmla="*/ 51 h 215"/>
                  <a:gd name="T60" fmla="*/ 58 w 131"/>
                  <a:gd name="T61" fmla="*/ 40 h 215"/>
                  <a:gd name="T62" fmla="*/ 69 w 131"/>
                  <a:gd name="T63" fmla="*/ 22 h 215"/>
                  <a:gd name="T64" fmla="*/ 80 w 131"/>
                  <a:gd name="T65" fmla="*/ 11 h 215"/>
                  <a:gd name="T66" fmla="*/ 95 w 131"/>
                  <a:gd name="T67" fmla="*/ 0 h 215"/>
                  <a:gd name="T68" fmla="*/ 109 w 131"/>
                  <a:gd name="T69" fmla="*/ 0 h 215"/>
                  <a:gd name="T70" fmla="*/ 109 w 131"/>
                  <a:gd name="T7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1" h="215">
                    <a:moveTo>
                      <a:pt x="109" y="0"/>
                    </a:moveTo>
                    <a:lnTo>
                      <a:pt x="131" y="0"/>
                    </a:lnTo>
                    <a:lnTo>
                      <a:pt x="124" y="22"/>
                    </a:lnTo>
                    <a:lnTo>
                      <a:pt x="117" y="22"/>
                    </a:lnTo>
                    <a:lnTo>
                      <a:pt x="113" y="11"/>
                    </a:lnTo>
                    <a:lnTo>
                      <a:pt x="102" y="8"/>
                    </a:lnTo>
                    <a:lnTo>
                      <a:pt x="91" y="11"/>
                    </a:lnTo>
                    <a:lnTo>
                      <a:pt x="84" y="22"/>
                    </a:lnTo>
                    <a:lnTo>
                      <a:pt x="80" y="40"/>
                    </a:lnTo>
                    <a:lnTo>
                      <a:pt x="76" y="55"/>
                    </a:lnTo>
                    <a:lnTo>
                      <a:pt x="106" y="55"/>
                    </a:lnTo>
                    <a:lnTo>
                      <a:pt x="102" y="66"/>
                    </a:lnTo>
                    <a:lnTo>
                      <a:pt x="73" y="66"/>
                    </a:lnTo>
                    <a:lnTo>
                      <a:pt x="51" y="164"/>
                    </a:lnTo>
                    <a:lnTo>
                      <a:pt x="47" y="186"/>
                    </a:lnTo>
                    <a:lnTo>
                      <a:pt x="36" y="201"/>
                    </a:lnTo>
                    <a:lnTo>
                      <a:pt x="25" y="212"/>
                    </a:lnTo>
                    <a:lnTo>
                      <a:pt x="11" y="215"/>
                    </a:lnTo>
                    <a:lnTo>
                      <a:pt x="0" y="212"/>
                    </a:lnTo>
                    <a:lnTo>
                      <a:pt x="3" y="204"/>
                    </a:lnTo>
                    <a:lnTo>
                      <a:pt x="7" y="204"/>
                    </a:lnTo>
                    <a:lnTo>
                      <a:pt x="18" y="201"/>
                    </a:lnTo>
                    <a:lnTo>
                      <a:pt x="25" y="193"/>
                    </a:lnTo>
                    <a:lnTo>
                      <a:pt x="29" y="175"/>
                    </a:lnTo>
                    <a:lnTo>
                      <a:pt x="54" y="66"/>
                    </a:lnTo>
                    <a:lnTo>
                      <a:pt x="36" y="66"/>
                    </a:lnTo>
                    <a:lnTo>
                      <a:pt x="36" y="59"/>
                    </a:lnTo>
                    <a:lnTo>
                      <a:pt x="47" y="55"/>
                    </a:lnTo>
                    <a:lnTo>
                      <a:pt x="54" y="55"/>
                    </a:lnTo>
                    <a:lnTo>
                      <a:pt x="58" y="51"/>
                    </a:lnTo>
                    <a:lnTo>
                      <a:pt x="58" y="40"/>
                    </a:lnTo>
                    <a:lnTo>
                      <a:pt x="69" y="22"/>
                    </a:lnTo>
                    <a:lnTo>
                      <a:pt x="80" y="11"/>
                    </a:lnTo>
                    <a:lnTo>
                      <a:pt x="95" y="0"/>
                    </a:lnTo>
                    <a:lnTo>
                      <a:pt x="109" y="0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8" name="Freeform 24"/>
              <p:cNvSpPr>
                <a:spLocks noEditPoints="1"/>
              </p:cNvSpPr>
              <p:nvPr/>
            </p:nvSpPr>
            <p:spPr bwMode="auto">
              <a:xfrm>
                <a:off x="3141663" y="4411663"/>
                <a:ext cx="452438" cy="346075"/>
              </a:xfrm>
              <a:custGeom>
                <a:avLst/>
                <a:gdLst>
                  <a:gd name="T0" fmla="*/ 216 w 285"/>
                  <a:gd name="T1" fmla="*/ 0 h 218"/>
                  <a:gd name="T2" fmla="*/ 245 w 285"/>
                  <a:gd name="T3" fmla="*/ 14 h 218"/>
                  <a:gd name="T4" fmla="*/ 267 w 285"/>
                  <a:gd name="T5" fmla="*/ 40 h 218"/>
                  <a:gd name="T6" fmla="*/ 281 w 285"/>
                  <a:gd name="T7" fmla="*/ 73 h 218"/>
                  <a:gd name="T8" fmla="*/ 285 w 285"/>
                  <a:gd name="T9" fmla="*/ 109 h 218"/>
                  <a:gd name="T10" fmla="*/ 281 w 285"/>
                  <a:gd name="T11" fmla="*/ 149 h 218"/>
                  <a:gd name="T12" fmla="*/ 267 w 285"/>
                  <a:gd name="T13" fmla="*/ 178 h 218"/>
                  <a:gd name="T14" fmla="*/ 245 w 285"/>
                  <a:gd name="T15" fmla="*/ 204 h 218"/>
                  <a:gd name="T16" fmla="*/ 216 w 285"/>
                  <a:gd name="T17" fmla="*/ 218 h 218"/>
                  <a:gd name="T18" fmla="*/ 212 w 285"/>
                  <a:gd name="T19" fmla="*/ 207 h 218"/>
                  <a:gd name="T20" fmla="*/ 237 w 285"/>
                  <a:gd name="T21" fmla="*/ 196 h 218"/>
                  <a:gd name="T22" fmla="*/ 252 w 285"/>
                  <a:gd name="T23" fmla="*/ 175 h 218"/>
                  <a:gd name="T24" fmla="*/ 263 w 285"/>
                  <a:gd name="T25" fmla="*/ 145 h 218"/>
                  <a:gd name="T26" fmla="*/ 263 w 285"/>
                  <a:gd name="T27" fmla="*/ 109 h 218"/>
                  <a:gd name="T28" fmla="*/ 263 w 285"/>
                  <a:gd name="T29" fmla="*/ 73 h 218"/>
                  <a:gd name="T30" fmla="*/ 252 w 285"/>
                  <a:gd name="T31" fmla="*/ 44 h 218"/>
                  <a:gd name="T32" fmla="*/ 237 w 285"/>
                  <a:gd name="T33" fmla="*/ 22 h 218"/>
                  <a:gd name="T34" fmla="*/ 212 w 285"/>
                  <a:gd name="T35" fmla="*/ 11 h 218"/>
                  <a:gd name="T36" fmla="*/ 216 w 285"/>
                  <a:gd name="T37" fmla="*/ 0 h 218"/>
                  <a:gd name="T38" fmla="*/ 66 w 285"/>
                  <a:gd name="T39" fmla="*/ 0 h 218"/>
                  <a:gd name="T40" fmla="*/ 69 w 285"/>
                  <a:gd name="T41" fmla="*/ 11 h 218"/>
                  <a:gd name="T42" fmla="*/ 47 w 285"/>
                  <a:gd name="T43" fmla="*/ 22 h 218"/>
                  <a:gd name="T44" fmla="*/ 33 w 285"/>
                  <a:gd name="T45" fmla="*/ 44 h 218"/>
                  <a:gd name="T46" fmla="*/ 22 w 285"/>
                  <a:gd name="T47" fmla="*/ 73 h 218"/>
                  <a:gd name="T48" fmla="*/ 18 w 285"/>
                  <a:gd name="T49" fmla="*/ 109 h 218"/>
                  <a:gd name="T50" fmla="*/ 22 w 285"/>
                  <a:gd name="T51" fmla="*/ 145 h 218"/>
                  <a:gd name="T52" fmla="*/ 33 w 285"/>
                  <a:gd name="T53" fmla="*/ 175 h 218"/>
                  <a:gd name="T54" fmla="*/ 47 w 285"/>
                  <a:gd name="T55" fmla="*/ 196 h 218"/>
                  <a:gd name="T56" fmla="*/ 69 w 285"/>
                  <a:gd name="T57" fmla="*/ 207 h 218"/>
                  <a:gd name="T58" fmla="*/ 66 w 285"/>
                  <a:gd name="T59" fmla="*/ 218 h 218"/>
                  <a:gd name="T60" fmla="*/ 37 w 285"/>
                  <a:gd name="T61" fmla="*/ 204 h 218"/>
                  <a:gd name="T62" fmla="*/ 15 w 285"/>
                  <a:gd name="T63" fmla="*/ 178 h 218"/>
                  <a:gd name="T64" fmla="*/ 4 w 285"/>
                  <a:gd name="T65" fmla="*/ 149 h 218"/>
                  <a:gd name="T66" fmla="*/ 0 w 285"/>
                  <a:gd name="T67" fmla="*/ 109 h 218"/>
                  <a:gd name="T68" fmla="*/ 4 w 285"/>
                  <a:gd name="T69" fmla="*/ 73 h 218"/>
                  <a:gd name="T70" fmla="*/ 15 w 285"/>
                  <a:gd name="T71" fmla="*/ 40 h 218"/>
                  <a:gd name="T72" fmla="*/ 37 w 285"/>
                  <a:gd name="T73" fmla="*/ 14 h 218"/>
                  <a:gd name="T74" fmla="*/ 66 w 285"/>
                  <a:gd name="T75" fmla="*/ 0 h 218"/>
                  <a:gd name="T76" fmla="*/ 66 w 285"/>
                  <a:gd name="T77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5" h="218">
                    <a:moveTo>
                      <a:pt x="216" y="0"/>
                    </a:moveTo>
                    <a:lnTo>
                      <a:pt x="245" y="14"/>
                    </a:lnTo>
                    <a:lnTo>
                      <a:pt x="267" y="40"/>
                    </a:lnTo>
                    <a:lnTo>
                      <a:pt x="281" y="73"/>
                    </a:lnTo>
                    <a:lnTo>
                      <a:pt x="285" y="109"/>
                    </a:lnTo>
                    <a:lnTo>
                      <a:pt x="281" y="149"/>
                    </a:lnTo>
                    <a:lnTo>
                      <a:pt x="267" y="178"/>
                    </a:lnTo>
                    <a:lnTo>
                      <a:pt x="245" y="204"/>
                    </a:lnTo>
                    <a:lnTo>
                      <a:pt x="216" y="218"/>
                    </a:lnTo>
                    <a:lnTo>
                      <a:pt x="212" y="207"/>
                    </a:lnTo>
                    <a:lnTo>
                      <a:pt x="237" y="196"/>
                    </a:lnTo>
                    <a:lnTo>
                      <a:pt x="252" y="175"/>
                    </a:lnTo>
                    <a:lnTo>
                      <a:pt x="263" y="145"/>
                    </a:lnTo>
                    <a:lnTo>
                      <a:pt x="263" y="109"/>
                    </a:lnTo>
                    <a:lnTo>
                      <a:pt x="263" y="73"/>
                    </a:lnTo>
                    <a:lnTo>
                      <a:pt x="252" y="44"/>
                    </a:lnTo>
                    <a:lnTo>
                      <a:pt x="237" y="22"/>
                    </a:lnTo>
                    <a:lnTo>
                      <a:pt x="212" y="11"/>
                    </a:lnTo>
                    <a:lnTo>
                      <a:pt x="216" y="0"/>
                    </a:lnTo>
                    <a:close/>
                    <a:moveTo>
                      <a:pt x="66" y="0"/>
                    </a:moveTo>
                    <a:lnTo>
                      <a:pt x="69" y="11"/>
                    </a:lnTo>
                    <a:lnTo>
                      <a:pt x="47" y="22"/>
                    </a:lnTo>
                    <a:lnTo>
                      <a:pt x="33" y="44"/>
                    </a:lnTo>
                    <a:lnTo>
                      <a:pt x="22" y="73"/>
                    </a:lnTo>
                    <a:lnTo>
                      <a:pt x="18" y="109"/>
                    </a:lnTo>
                    <a:lnTo>
                      <a:pt x="22" y="145"/>
                    </a:lnTo>
                    <a:lnTo>
                      <a:pt x="33" y="175"/>
                    </a:lnTo>
                    <a:lnTo>
                      <a:pt x="47" y="196"/>
                    </a:lnTo>
                    <a:lnTo>
                      <a:pt x="69" y="207"/>
                    </a:lnTo>
                    <a:lnTo>
                      <a:pt x="66" y="218"/>
                    </a:lnTo>
                    <a:lnTo>
                      <a:pt x="37" y="204"/>
                    </a:lnTo>
                    <a:lnTo>
                      <a:pt x="15" y="178"/>
                    </a:lnTo>
                    <a:lnTo>
                      <a:pt x="4" y="149"/>
                    </a:lnTo>
                    <a:lnTo>
                      <a:pt x="0" y="109"/>
                    </a:lnTo>
                    <a:lnTo>
                      <a:pt x="4" y="73"/>
                    </a:lnTo>
                    <a:lnTo>
                      <a:pt x="15" y="40"/>
                    </a:lnTo>
                    <a:lnTo>
                      <a:pt x="37" y="14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9" name="Freeform 25"/>
              <p:cNvSpPr>
                <a:spLocks/>
              </p:cNvSpPr>
              <p:nvPr/>
            </p:nvSpPr>
            <p:spPr bwMode="auto">
              <a:xfrm>
                <a:off x="3268663" y="4514851"/>
                <a:ext cx="185738" cy="179388"/>
              </a:xfrm>
              <a:custGeom>
                <a:avLst/>
                <a:gdLst>
                  <a:gd name="T0" fmla="*/ 48 w 117"/>
                  <a:gd name="T1" fmla="*/ 0 h 113"/>
                  <a:gd name="T2" fmla="*/ 55 w 117"/>
                  <a:gd name="T3" fmla="*/ 8 h 113"/>
                  <a:gd name="T4" fmla="*/ 62 w 117"/>
                  <a:gd name="T5" fmla="*/ 26 h 113"/>
                  <a:gd name="T6" fmla="*/ 66 w 117"/>
                  <a:gd name="T7" fmla="*/ 40 h 113"/>
                  <a:gd name="T8" fmla="*/ 81 w 117"/>
                  <a:gd name="T9" fmla="*/ 19 h 113"/>
                  <a:gd name="T10" fmla="*/ 99 w 117"/>
                  <a:gd name="T11" fmla="*/ 4 h 113"/>
                  <a:gd name="T12" fmla="*/ 117 w 117"/>
                  <a:gd name="T13" fmla="*/ 4 h 113"/>
                  <a:gd name="T14" fmla="*/ 106 w 117"/>
                  <a:gd name="T15" fmla="*/ 22 h 113"/>
                  <a:gd name="T16" fmla="*/ 99 w 117"/>
                  <a:gd name="T17" fmla="*/ 19 h 113"/>
                  <a:gd name="T18" fmla="*/ 92 w 117"/>
                  <a:gd name="T19" fmla="*/ 26 h 113"/>
                  <a:gd name="T20" fmla="*/ 77 w 117"/>
                  <a:gd name="T21" fmla="*/ 44 h 113"/>
                  <a:gd name="T22" fmla="*/ 73 w 117"/>
                  <a:gd name="T23" fmla="*/ 73 h 113"/>
                  <a:gd name="T24" fmla="*/ 77 w 117"/>
                  <a:gd name="T25" fmla="*/ 91 h 113"/>
                  <a:gd name="T26" fmla="*/ 84 w 117"/>
                  <a:gd name="T27" fmla="*/ 99 h 113"/>
                  <a:gd name="T28" fmla="*/ 92 w 117"/>
                  <a:gd name="T29" fmla="*/ 99 h 113"/>
                  <a:gd name="T30" fmla="*/ 106 w 117"/>
                  <a:gd name="T31" fmla="*/ 91 h 113"/>
                  <a:gd name="T32" fmla="*/ 92 w 117"/>
                  <a:gd name="T33" fmla="*/ 110 h 113"/>
                  <a:gd name="T34" fmla="*/ 70 w 117"/>
                  <a:gd name="T35" fmla="*/ 113 h 113"/>
                  <a:gd name="T36" fmla="*/ 59 w 117"/>
                  <a:gd name="T37" fmla="*/ 95 h 113"/>
                  <a:gd name="T38" fmla="*/ 55 w 117"/>
                  <a:gd name="T39" fmla="*/ 73 h 113"/>
                  <a:gd name="T40" fmla="*/ 37 w 117"/>
                  <a:gd name="T41" fmla="*/ 95 h 113"/>
                  <a:gd name="T42" fmla="*/ 19 w 117"/>
                  <a:gd name="T43" fmla="*/ 113 h 113"/>
                  <a:gd name="T44" fmla="*/ 0 w 117"/>
                  <a:gd name="T45" fmla="*/ 113 h 113"/>
                  <a:gd name="T46" fmla="*/ 11 w 117"/>
                  <a:gd name="T47" fmla="*/ 91 h 113"/>
                  <a:gd name="T48" fmla="*/ 19 w 117"/>
                  <a:gd name="T49" fmla="*/ 95 h 113"/>
                  <a:gd name="T50" fmla="*/ 33 w 117"/>
                  <a:gd name="T51" fmla="*/ 80 h 113"/>
                  <a:gd name="T52" fmla="*/ 52 w 117"/>
                  <a:gd name="T53" fmla="*/ 62 h 113"/>
                  <a:gd name="T54" fmla="*/ 44 w 117"/>
                  <a:gd name="T55" fmla="*/ 29 h 113"/>
                  <a:gd name="T56" fmla="*/ 37 w 117"/>
                  <a:gd name="T57" fmla="*/ 15 h 113"/>
                  <a:gd name="T58" fmla="*/ 30 w 117"/>
                  <a:gd name="T59" fmla="*/ 15 h 113"/>
                  <a:gd name="T60" fmla="*/ 19 w 117"/>
                  <a:gd name="T61" fmla="*/ 26 h 113"/>
                  <a:gd name="T62" fmla="*/ 26 w 117"/>
                  <a:gd name="T63" fmla="*/ 8 h 113"/>
                  <a:gd name="T64" fmla="*/ 41 w 117"/>
                  <a:gd name="T6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113">
                    <a:moveTo>
                      <a:pt x="41" y="0"/>
                    </a:moveTo>
                    <a:lnTo>
                      <a:pt x="48" y="0"/>
                    </a:lnTo>
                    <a:lnTo>
                      <a:pt x="52" y="4"/>
                    </a:lnTo>
                    <a:lnTo>
                      <a:pt x="55" y="8"/>
                    </a:lnTo>
                    <a:lnTo>
                      <a:pt x="59" y="15"/>
                    </a:lnTo>
                    <a:lnTo>
                      <a:pt x="62" y="26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77" y="26"/>
                    </a:lnTo>
                    <a:lnTo>
                      <a:pt x="81" y="19"/>
                    </a:lnTo>
                    <a:lnTo>
                      <a:pt x="92" y="8"/>
                    </a:lnTo>
                    <a:lnTo>
                      <a:pt x="99" y="4"/>
                    </a:lnTo>
                    <a:lnTo>
                      <a:pt x="110" y="0"/>
                    </a:lnTo>
                    <a:lnTo>
                      <a:pt x="117" y="4"/>
                    </a:lnTo>
                    <a:lnTo>
                      <a:pt x="114" y="22"/>
                    </a:lnTo>
                    <a:lnTo>
                      <a:pt x="106" y="22"/>
                    </a:lnTo>
                    <a:lnTo>
                      <a:pt x="103" y="19"/>
                    </a:lnTo>
                    <a:lnTo>
                      <a:pt x="99" y="19"/>
                    </a:lnTo>
                    <a:lnTo>
                      <a:pt x="95" y="22"/>
                    </a:lnTo>
                    <a:lnTo>
                      <a:pt x="92" y="26"/>
                    </a:lnTo>
                    <a:lnTo>
                      <a:pt x="84" y="33"/>
                    </a:lnTo>
                    <a:lnTo>
                      <a:pt x="77" y="44"/>
                    </a:lnTo>
                    <a:lnTo>
                      <a:pt x="70" y="51"/>
                    </a:lnTo>
                    <a:lnTo>
                      <a:pt x="73" y="73"/>
                    </a:lnTo>
                    <a:lnTo>
                      <a:pt x="73" y="84"/>
                    </a:lnTo>
                    <a:lnTo>
                      <a:pt x="77" y="91"/>
                    </a:lnTo>
                    <a:lnTo>
                      <a:pt x="81" y="99"/>
                    </a:lnTo>
                    <a:lnTo>
                      <a:pt x="84" y="99"/>
                    </a:lnTo>
                    <a:lnTo>
                      <a:pt x="84" y="102"/>
                    </a:lnTo>
                    <a:lnTo>
                      <a:pt x="92" y="99"/>
                    </a:lnTo>
                    <a:lnTo>
                      <a:pt x="99" y="88"/>
                    </a:lnTo>
                    <a:lnTo>
                      <a:pt x="106" y="91"/>
                    </a:lnTo>
                    <a:lnTo>
                      <a:pt x="99" y="102"/>
                    </a:lnTo>
                    <a:lnTo>
                      <a:pt x="92" y="110"/>
                    </a:lnTo>
                    <a:lnTo>
                      <a:pt x="77" y="113"/>
                    </a:lnTo>
                    <a:lnTo>
                      <a:pt x="70" y="113"/>
                    </a:lnTo>
                    <a:lnTo>
                      <a:pt x="62" y="106"/>
                    </a:lnTo>
                    <a:lnTo>
                      <a:pt x="59" y="95"/>
                    </a:lnTo>
                    <a:lnTo>
                      <a:pt x="55" y="73"/>
                    </a:lnTo>
                    <a:lnTo>
                      <a:pt x="55" y="73"/>
                    </a:lnTo>
                    <a:lnTo>
                      <a:pt x="44" y="88"/>
                    </a:lnTo>
                    <a:lnTo>
                      <a:pt x="37" y="95"/>
                    </a:lnTo>
                    <a:lnTo>
                      <a:pt x="26" y="106"/>
                    </a:lnTo>
                    <a:lnTo>
                      <a:pt x="19" y="113"/>
                    </a:lnTo>
                    <a:lnTo>
                      <a:pt x="8" y="113"/>
                    </a:lnTo>
                    <a:lnTo>
                      <a:pt x="0" y="113"/>
                    </a:lnTo>
                    <a:lnTo>
                      <a:pt x="4" y="91"/>
                    </a:lnTo>
                    <a:lnTo>
                      <a:pt x="11" y="91"/>
                    </a:lnTo>
                    <a:lnTo>
                      <a:pt x="15" y="95"/>
                    </a:lnTo>
                    <a:lnTo>
                      <a:pt x="19" y="95"/>
                    </a:lnTo>
                    <a:lnTo>
                      <a:pt x="26" y="91"/>
                    </a:lnTo>
                    <a:lnTo>
                      <a:pt x="33" y="80"/>
                    </a:lnTo>
                    <a:lnTo>
                      <a:pt x="41" y="73"/>
                    </a:lnTo>
                    <a:lnTo>
                      <a:pt x="52" y="62"/>
                    </a:lnTo>
                    <a:lnTo>
                      <a:pt x="48" y="44"/>
                    </a:lnTo>
                    <a:lnTo>
                      <a:pt x="44" y="29"/>
                    </a:lnTo>
                    <a:lnTo>
                      <a:pt x="41" y="19"/>
                    </a:lnTo>
                    <a:lnTo>
                      <a:pt x="37" y="15"/>
                    </a:lnTo>
                    <a:lnTo>
                      <a:pt x="33" y="15"/>
                    </a:lnTo>
                    <a:lnTo>
                      <a:pt x="30" y="15"/>
                    </a:lnTo>
                    <a:lnTo>
                      <a:pt x="26" y="19"/>
                    </a:lnTo>
                    <a:lnTo>
                      <a:pt x="19" y="26"/>
                    </a:lnTo>
                    <a:lnTo>
                      <a:pt x="11" y="22"/>
                    </a:lnTo>
                    <a:lnTo>
                      <a:pt x="26" y="8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3733801" y="4573588"/>
                <a:ext cx="219075" cy="222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1" name="Freeform 27"/>
              <p:cNvSpPr>
                <a:spLocks noEditPoints="1"/>
              </p:cNvSpPr>
              <p:nvPr/>
            </p:nvSpPr>
            <p:spPr bwMode="auto">
              <a:xfrm>
                <a:off x="4068763" y="4514851"/>
                <a:ext cx="198438" cy="260350"/>
              </a:xfrm>
              <a:custGeom>
                <a:avLst/>
                <a:gdLst>
                  <a:gd name="T0" fmla="*/ 84 w 125"/>
                  <a:gd name="T1" fmla="*/ 11 h 164"/>
                  <a:gd name="T2" fmla="*/ 73 w 125"/>
                  <a:gd name="T3" fmla="*/ 11 h 164"/>
                  <a:gd name="T4" fmla="*/ 63 w 125"/>
                  <a:gd name="T5" fmla="*/ 19 h 164"/>
                  <a:gd name="T6" fmla="*/ 48 w 125"/>
                  <a:gd name="T7" fmla="*/ 44 h 164"/>
                  <a:gd name="T8" fmla="*/ 44 w 125"/>
                  <a:gd name="T9" fmla="*/ 77 h 164"/>
                  <a:gd name="T10" fmla="*/ 48 w 125"/>
                  <a:gd name="T11" fmla="*/ 95 h 164"/>
                  <a:gd name="T12" fmla="*/ 59 w 125"/>
                  <a:gd name="T13" fmla="*/ 99 h 164"/>
                  <a:gd name="T14" fmla="*/ 70 w 125"/>
                  <a:gd name="T15" fmla="*/ 95 h 164"/>
                  <a:gd name="T16" fmla="*/ 81 w 125"/>
                  <a:gd name="T17" fmla="*/ 84 h 164"/>
                  <a:gd name="T18" fmla="*/ 92 w 125"/>
                  <a:gd name="T19" fmla="*/ 66 h 164"/>
                  <a:gd name="T20" fmla="*/ 99 w 125"/>
                  <a:gd name="T21" fmla="*/ 48 h 164"/>
                  <a:gd name="T22" fmla="*/ 99 w 125"/>
                  <a:gd name="T23" fmla="*/ 26 h 164"/>
                  <a:gd name="T24" fmla="*/ 95 w 125"/>
                  <a:gd name="T25" fmla="*/ 15 h 164"/>
                  <a:gd name="T26" fmla="*/ 84 w 125"/>
                  <a:gd name="T27" fmla="*/ 11 h 164"/>
                  <a:gd name="T28" fmla="*/ 84 w 125"/>
                  <a:gd name="T29" fmla="*/ 11 h 164"/>
                  <a:gd name="T30" fmla="*/ 81 w 125"/>
                  <a:gd name="T31" fmla="*/ 0 h 164"/>
                  <a:gd name="T32" fmla="*/ 95 w 125"/>
                  <a:gd name="T33" fmla="*/ 4 h 164"/>
                  <a:gd name="T34" fmla="*/ 110 w 125"/>
                  <a:gd name="T35" fmla="*/ 8 h 164"/>
                  <a:gd name="T36" fmla="*/ 117 w 125"/>
                  <a:gd name="T37" fmla="*/ 0 h 164"/>
                  <a:gd name="T38" fmla="*/ 125 w 125"/>
                  <a:gd name="T39" fmla="*/ 4 h 164"/>
                  <a:gd name="T40" fmla="*/ 114 w 125"/>
                  <a:gd name="T41" fmla="*/ 55 h 164"/>
                  <a:gd name="T42" fmla="*/ 114 w 125"/>
                  <a:gd name="T43" fmla="*/ 66 h 164"/>
                  <a:gd name="T44" fmla="*/ 110 w 125"/>
                  <a:gd name="T45" fmla="*/ 84 h 164"/>
                  <a:gd name="T46" fmla="*/ 106 w 125"/>
                  <a:gd name="T47" fmla="*/ 106 h 164"/>
                  <a:gd name="T48" fmla="*/ 103 w 125"/>
                  <a:gd name="T49" fmla="*/ 117 h 164"/>
                  <a:gd name="T50" fmla="*/ 95 w 125"/>
                  <a:gd name="T51" fmla="*/ 135 h 164"/>
                  <a:gd name="T52" fmla="*/ 84 w 125"/>
                  <a:gd name="T53" fmla="*/ 150 h 164"/>
                  <a:gd name="T54" fmla="*/ 66 w 125"/>
                  <a:gd name="T55" fmla="*/ 161 h 164"/>
                  <a:gd name="T56" fmla="*/ 44 w 125"/>
                  <a:gd name="T57" fmla="*/ 164 h 164"/>
                  <a:gd name="T58" fmla="*/ 26 w 125"/>
                  <a:gd name="T59" fmla="*/ 161 h 164"/>
                  <a:gd name="T60" fmla="*/ 11 w 125"/>
                  <a:gd name="T61" fmla="*/ 157 h 164"/>
                  <a:gd name="T62" fmla="*/ 4 w 125"/>
                  <a:gd name="T63" fmla="*/ 150 h 164"/>
                  <a:gd name="T64" fmla="*/ 0 w 125"/>
                  <a:gd name="T65" fmla="*/ 139 h 164"/>
                  <a:gd name="T66" fmla="*/ 4 w 125"/>
                  <a:gd name="T67" fmla="*/ 128 h 164"/>
                  <a:gd name="T68" fmla="*/ 15 w 125"/>
                  <a:gd name="T69" fmla="*/ 117 h 164"/>
                  <a:gd name="T70" fmla="*/ 26 w 125"/>
                  <a:gd name="T71" fmla="*/ 120 h 164"/>
                  <a:gd name="T72" fmla="*/ 22 w 125"/>
                  <a:gd name="T73" fmla="*/ 128 h 164"/>
                  <a:gd name="T74" fmla="*/ 19 w 125"/>
                  <a:gd name="T75" fmla="*/ 131 h 164"/>
                  <a:gd name="T76" fmla="*/ 19 w 125"/>
                  <a:gd name="T77" fmla="*/ 139 h 164"/>
                  <a:gd name="T78" fmla="*/ 26 w 125"/>
                  <a:gd name="T79" fmla="*/ 150 h 164"/>
                  <a:gd name="T80" fmla="*/ 44 w 125"/>
                  <a:gd name="T81" fmla="*/ 153 h 164"/>
                  <a:gd name="T82" fmla="*/ 66 w 125"/>
                  <a:gd name="T83" fmla="*/ 146 h 164"/>
                  <a:gd name="T84" fmla="*/ 73 w 125"/>
                  <a:gd name="T85" fmla="*/ 139 h 164"/>
                  <a:gd name="T86" fmla="*/ 81 w 125"/>
                  <a:gd name="T87" fmla="*/ 128 h 164"/>
                  <a:gd name="T88" fmla="*/ 84 w 125"/>
                  <a:gd name="T89" fmla="*/ 110 h 164"/>
                  <a:gd name="T90" fmla="*/ 92 w 125"/>
                  <a:gd name="T91" fmla="*/ 84 h 164"/>
                  <a:gd name="T92" fmla="*/ 92 w 125"/>
                  <a:gd name="T93" fmla="*/ 84 h 164"/>
                  <a:gd name="T94" fmla="*/ 81 w 125"/>
                  <a:gd name="T95" fmla="*/ 99 h 164"/>
                  <a:gd name="T96" fmla="*/ 70 w 125"/>
                  <a:gd name="T97" fmla="*/ 106 h 164"/>
                  <a:gd name="T98" fmla="*/ 48 w 125"/>
                  <a:gd name="T99" fmla="*/ 113 h 164"/>
                  <a:gd name="T100" fmla="*/ 37 w 125"/>
                  <a:gd name="T101" fmla="*/ 110 h 164"/>
                  <a:gd name="T102" fmla="*/ 30 w 125"/>
                  <a:gd name="T103" fmla="*/ 106 h 164"/>
                  <a:gd name="T104" fmla="*/ 26 w 125"/>
                  <a:gd name="T105" fmla="*/ 91 h 164"/>
                  <a:gd name="T106" fmla="*/ 22 w 125"/>
                  <a:gd name="T107" fmla="*/ 77 h 164"/>
                  <a:gd name="T108" fmla="*/ 26 w 125"/>
                  <a:gd name="T109" fmla="*/ 59 h 164"/>
                  <a:gd name="T110" fmla="*/ 30 w 125"/>
                  <a:gd name="T111" fmla="*/ 40 h 164"/>
                  <a:gd name="T112" fmla="*/ 41 w 125"/>
                  <a:gd name="T113" fmla="*/ 26 h 164"/>
                  <a:gd name="T114" fmla="*/ 52 w 125"/>
                  <a:gd name="T115" fmla="*/ 11 h 164"/>
                  <a:gd name="T116" fmla="*/ 66 w 125"/>
                  <a:gd name="T117" fmla="*/ 4 h 164"/>
                  <a:gd name="T118" fmla="*/ 81 w 125"/>
                  <a:gd name="T119" fmla="*/ 0 h 164"/>
                  <a:gd name="T120" fmla="*/ 81 w 125"/>
                  <a:gd name="T12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" h="164">
                    <a:moveTo>
                      <a:pt x="84" y="11"/>
                    </a:moveTo>
                    <a:lnTo>
                      <a:pt x="73" y="11"/>
                    </a:lnTo>
                    <a:lnTo>
                      <a:pt x="63" y="19"/>
                    </a:lnTo>
                    <a:lnTo>
                      <a:pt x="48" y="44"/>
                    </a:lnTo>
                    <a:lnTo>
                      <a:pt x="44" y="77"/>
                    </a:lnTo>
                    <a:lnTo>
                      <a:pt x="48" y="95"/>
                    </a:lnTo>
                    <a:lnTo>
                      <a:pt x="59" y="99"/>
                    </a:lnTo>
                    <a:lnTo>
                      <a:pt x="70" y="95"/>
                    </a:lnTo>
                    <a:lnTo>
                      <a:pt x="81" y="84"/>
                    </a:lnTo>
                    <a:lnTo>
                      <a:pt x="92" y="66"/>
                    </a:lnTo>
                    <a:lnTo>
                      <a:pt x="99" y="48"/>
                    </a:lnTo>
                    <a:lnTo>
                      <a:pt x="99" y="26"/>
                    </a:lnTo>
                    <a:lnTo>
                      <a:pt x="95" y="15"/>
                    </a:lnTo>
                    <a:lnTo>
                      <a:pt x="84" y="11"/>
                    </a:lnTo>
                    <a:lnTo>
                      <a:pt x="84" y="11"/>
                    </a:lnTo>
                    <a:close/>
                    <a:moveTo>
                      <a:pt x="81" y="0"/>
                    </a:moveTo>
                    <a:lnTo>
                      <a:pt x="95" y="4"/>
                    </a:lnTo>
                    <a:lnTo>
                      <a:pt x="110" y="8"/>
                    </a:lnTo>
                    <a:lnTo>
                      <a:pt x="117" y="0"/>
                    </a:lnTo>
                    <a:lnTo>
                      <a:pt x="125" y="4"/>
                    </a:lnTo>
                    <a:lnTo>
                      <a:pt x="114" y="55"/>
                    </a:lnTo>
                    <a:lnTo>
                      <a:pt x="114" y="66"/>
                    </a:lnTo>
                    <a:lnTo>
                      <a:pt x="110" y="84"/>
                    </a:lnTo>
                    <a:lnTo>
                      <a:pt x="106" y="106"/>
                    </a:lnTo>
                    <a:lnTo>
                      <a:pt x="103" y="117"/>
                    </a:lnTo>
                    <a:lnTo>
                      <a:pt x="95" y="135"/>
                    </a:lnTo>
                    <a:lnTo>
                      <a:pt x="84" y="150"/>
                    </a:lnTo>
                    <a:lnTo>
                      <a:pt x="66" y="161"/>
                    </a:lnTo>
                    <a:lnTo>
                      <a:pt x="44" y="164"/>
                    </a:lnTo>
                    <a:lnTo>
                      <a:pt x="26" y="161"/>
                    </a:lnTo>
                    <a:lnTo>
                      <a:pt x="11" y="157"/>
                    </a:lnTo>
                    <a:lnTo>
                      <a:pt x="4" y="150"/>
                    </a:lnTo>
                    <a:lnTo>
                      <a:pt x="0" y="139"/>
                    </a:lnTo>
                    <a:lnTo>
                      <a:pt x="4" y="128"/>
                    </a:lnTo>
                    <a:lnTo>
                      <a:pt x="15" y="117"/>
                    </a:lnTo>
                    <a:lnTo>
                      <a:pt x="26" y="120"/>
                    </a:lnTo>
                    <a:lnTo>
                      <a:pt x="22" y="128"/>
                    </a:lnTo>
                    <a:lnTo>
                      <a:pt x="19" y="131"/>
                    </a:lnTo>
                    <a:lnTo>
                      <a:pt x="19" y="139"/>
                    </a:lnTo>
                    <a:lnTo>
                      <a:pt x="26" y="150"/>
                    </a:lnTo>
                    <a:lnTo>
                      <a:pt x="44" y="153"/>
                    </a:lnTo>
                    <a:lnTo>
                      <a:pt x="66" y="146"/>
                    </a:lnTo>
                    <a:lnTo>
                      <a:pt x="73" y="139"/>
                    </a:lnTo>
                    <a:lnTo>
                      <a:pt x="81" y="128"/>
                    </a:lnTo>
                    <a:lnTo>
                      <a:pt x="84" y="110"/>
                    </a:lnTo>
                    <a:lnTo>
                      <a:pt x="92" y="84"/>
                    </a:lnTo>
                    <a:lnTo>
                      <a:pt x="92" y="84"/>
                    </a:lnTo>
                    <a:lnTo>
                      <a:pt x="81" y="99"/>
                    </a:lnTo>
                    <a:lnTo>
                      <a:pt x="70" y="106"/>
                    </a:lnTo>
                    <a:lnTo>
                      <a:pt x="48" y="113"/>
                    </a:lnTo>
                    <a:lnTo>
                      <a:pt x="37" y="110"/>
                    </a:lnTo>
                    <a:lnTo>
                      <a:pt x="30" y="106"/>
                    </a:lnTo>
                    <a:lnTo>
                      <a:pt x="26" y="91"/>
                    </a:lnTo>
                    <a:lnTo>
                      <a:pt x="22" y="77"/>
                    </a:lnTo>
                    <a:lnTo>
                      <a:pt x="26" y="59"/>
                    </a:lnTo>
                    <a:lnTo>
                      <a:pt x="30" y="40"/>
                    </a:lnTo>
                    <a:lnTo>
                      <a:pt x="41" y="26"/>
                    </a:lnTo>
                    <a:lnTo>
                      <a:pt x="52" y="11"/>
                    </a:lnTo>
                    <a:lnTo>
                      <a:pt x="66" y="4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2" name="Freeform 28"/>
              <p:cNvSpPr>
                <a:spLocks noEditPoints="1"/>
              </p:cNvSpPr>
              <p:nvPr/>
            </p:nvSpPr>
            <p:spPr bwMode="auto">
              <a:xfrm>
                <a:off x="4330701" y="4411663"/>
                <a:ext cx="452438" cy="346075"/>
              </a:xfrm>
              <a:custGeom>
                <a:avLst/>
                <a:gdLst>
                  <a:gd name="T0" fmla="*/ 215 w 285"/>
                  <a:gd name="T1" fmla="*/ 0 h 218"/>
                  <a:gd name="T2" fmla="*/ 245 w 285"/>
                  <a:gd name="T3" fmla="*/ 14 h 218"/>
                  <a:gd name="T4" fmla="*/ 266 w 285"/>
                  <a:gd name="T5" fmla="*/ 40 h 218"/>
                  <a:gd name="T6" fmla="*/ 281 w 285"/>
                  <a:gd name="T7" fmla="*/ 73 h 218"/>
                  <a:gd name="T8" fmla="*/ 285 w 285"/>
                  <a:gd name="T9" fmla="*/ 109 h 218"/>
                  <a:gd name="T10" fmla="*/ 281 w 285"/>
                  <a:gd name="T11" fmla="*/ 149 h 218"/>
                  <a:gd name="T12" fmla="*/ 266 w 285"/>
                  <a:gd name="T13" fmla="*/ 178 h 218"/>
                  <a:gd name="T14" fmla="*/ 245 w 285"/>
                  <a:gd name="T15" fmla="*/ 204 h 218"/>
                  <a:gd name="T16" fmla="*/ 215 w 285"/>
                  <a:gd name="T17" fmla="*/ 218 h 218"/>
                  <a:gd name="T18" fmla="*/ 212 w 285"/>
                  <a:gd name="T19" fmla="*/ 207 h 218"/>
                  <a:gd name="T20" fmla="*/ 237 w 285"/>
                  <a:gd name="T21" fmla="*/ 196 h 218"/>
                  <a:gd name="T22" fmla="*/ 252 w 285"/>
                  <a:gd name="T23" fmla="*/ 175 h 218"/>
                  <a:gd name="T24" fmla="*/ 263 w 285"/>
                  <a:gd name="T25" fmla="*/ 145 h 218"/>
                  <a:gd name="T26" fmla="*/ 263 w 285"/>
                  <a:gd name="T27" fmla="*/ 109 h 218"/>
                  <a:gd name="T28" fmla="*/ 263 w 285"/>
                  <a:gd name="T29" fmla="*/ 73 h 218"/>
                  <a:gd name="T30" fmla="*/ 252 w 285"/>
                  <a:gd name="T31" fmla="*/ 44 h 218"/>
                  <a:gd name="T32" fmla="*/ 237 w 285"/>
                  <a:gd name="T33" fmla="*/ 22 h 218"/>
                  <a:gd name="T34" fmla="*/ 212 w 285"/>
                  <a:gd name="T35" fmla="*/ 11 h 218"/>
                  <a:gd name="T36" fmla="*/ 215 w 285"/>
                  <a:gd name="T37" fmla="*/ 0 h 218"/>
                  <a:gd name="T38" fmla="*/ 66 w 285"/>
                  <a:gd name="T39" fmla="*/ 0 h 218"/>
                  <a:gd name="T40" fmla="*/ 69 w 285"/>
                  <a:gd name="T41" fmla="*/ 11 h 218"/>
                  <a:gd name="T42" fmla="*/ 47 w 285"/>
                  <a:gd name="T43" fmla="*/ 22 h 218"/>
                  <a:gd name="T44" fmla="*/ 33 w 285"/>
                  <a:gd name="T45" fmla="*/ 44 h 218"/>
                  <a:gd name="T46" fmla="*/ 22 w 285"/>
                  <a:gd name="T47" fmla="*/ 73 h 218"/>
                  <a:gd name="T48" fmla="*/ 18 w 285"/>
                  <a:gd name="T49" fmla="*/ 109 h 218"/>
                  <a:gd name="T50" fmla="*/ 22 w 285"/>
                  <a:gd name="T51" fmla="*/ 145 h 218"/>
                  <a:gd name="T52" fmla="*/ 33 w 285"/>
                  <a:gd name="T53" fmla="*/ 175 h 218"/>
                  <a:gd name="T54" fmla="*/ 47 w 285"/>
                  <a:gd name="T55" fmla="*/ 196 h 218"/>
                  <a:gd name="T56" fmla="*/ 69 w 285"/>
                  <a:gd name="T57" fmla="*/ 207 h 218"/>
                  <a:gd name="T58" fmla="*/ 66 w 285"/>
                  <a:gd name="T59" fmla="*/ 218 h 218"/>
                  <a:gd name="T60" fmla="*/ 36 w 285"/>
                  <a:gd name="T61" fmla="*/ 204 h 218"/>
                  <a:gd name="T62" fmla="*/ 14 w 285"/>
                  <a:gd name="T63" fmla="*/ 178 h 218"/>
                  <a:gd name="T64" fmla="*/ 3 w 285"/>
                  <a:gd name="T65" fmla="*/ 149 h 218"/>
                  <a:gd name="T66" fmla="*/ 0 w 285"/>
                  <a:gd name="T67" fmla="*/ 109 h 218"/>
                  <a:gd name="T68" fmla="*/ 3 w 285"/>
                  <a:gd name="T69" fmla="*/ 73 h 218"/>
                  <a:gd name="T70" fmla="*/ 14 w 285"/>
                  <a:gd name="T71" fmla="*/ 40 h 218"/>
                  <a:gd name="T72" fmla="*/ 36 w 285"/>
                  <a:gd name="T73" fmla="*/ 14 h 218"/>
                  <a:gd name="T74" fmla="*/ 66 w 285"/>
                  <a:gd name="T75" fmla="*/ 0 h 218"/>
                  <a:gd name="T76" fmla="*/ 66 w 285"/>
                  <a:gd name="T77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5" h="218">
                    <a:moveTo>
                      <a:pt x="215" y="0"/>
                    </a:moveTo>
                    <a:lnTo>
                      <a:pt x="245" y="14"/>
                    </a:lnTo>
                    <a:lnTo>
                      <a:pt x="266" y="40"/>
                    </a:lnTo>
                    <a:lnTo>
                      <a:pt x="281" y="73"/>
                    </a:lnTo>
                    <a:lnTo>
                      <a:pt x="285" y="109"/>
                    </a:lnTo>
                    <a:lnTo>
                      <a:pt x="281" y="149"/>
                    </a:lnTo>
                    <a:lnTo>
                      <a:pt x="266" y="178"/>
                    </a:lnTo>
                    <a:lnTo>
                      <a:pt x="245" y="204"/>
                    </a:lnTo>
                    <a:lnTo>
                      <a:pt x="215" y="218"/>
                    </a:lnTo>
                    <a:lnTo>
                      <a:pt x="212" y="207"/>
                    </a:lnTo>
                    <a:lnTo>
                      <a:pt x="237" y="196"/>
                    </a:lnTo>
                    <a:lnTo>
                      <a:pt x="252" y="175"/>
                    </a:lnTo>
                    <a:lnTo>
                      <a:pt x="263" y="145"/>
                    </a:lnTo>
                    <a:lnTo>
                      <a:pt x="263" y="109"/>
                    </a:lnTo>
                    <a:lnTo>
                      <a:pt x="263" y="73"/>
                    </a:lnTo>
                    <a:lnTo>
                      <a:pt x="252" y="44"/>
                    </a:lnTo>
                    <a:lnTo>
                      <a:pt x="237" y="22"/>
                    </a:lnTo>
                    <a:lnTo>
                      <a:pt x="212" y="11"/>
                    </a:lnTo>
                    <a:lnTo>
                      <a:pt x="215" y="0"/>
                    </a:lnTo>
                    <a:close/>
                    <a:moveTo>
                      <a:pt x="66" y="0"/>
                    </a:moveTo>
                    <a:lnTo>
                      <a:pt x="69" y="11"/>
                    </a:lnTo>
                    <a:lnTo>
                      <a:pt x="47" y="22"/>
                    </a:lnTo>
                    <a:lnTo>
                      <a:pt x="33" y="44"/>
                    </a:lnTo>
                    <a:lnTo>
                      <a:pt x="22" y="73"/>
                    </a:lnTo>
                    <a:lnTo>
                      <a:pt x="18" y="109"/>
                    </a:lnTo>
                    <a:lnTo>
                      <a:pt x="22" y="145"/>
                    </a:lnTo>
                    <a:lnTo>
                      <a:pt x="33" y="175"/>
                    </a:lnTo>
                    <a:lnTo>
                      <a:pt x="47" y="196"/>
                    </a:lnTo>
                    <a:lnTo>
                      <a:pt x="69" y="207"/>
                    </a:lnTo>
                    <a:lnTo>
                      <a:pt x="66" y="218"/>
                    </a:lnTo>
                    <a:lnTo>
                      <a:pt x="36" y="204"/>
                    </a:lnTo>
                    <a:lnTo>
                      <a:pt x="14" y="178"/>
                    </a:lnTo>
                    <a:lnTo>
                      <a:pt x="3" y="149"/>
                    </a:lnTo>
                    <a:lnTo>
                      <a:pt x="0" y="109"/>
                    </a:lnTo>
                    <a:lnTo>
                      <a:pt x="3" y="73"/>
                    </a:lnTo>
                    <a:lnTo>
                      <a:pt x="14" y="40"/>
                    </a:lnTo>
                    <a:lnTo>
                      <a:pt x="36" y="14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3" name="Freeform 29"/>
              <p:cNvSpPr>
                <a:spLocks/>
              </p:cNvSpPr>
              <p:nvPr/>
            </p:nvSpPr>
            <p:spPr bwMode="auto">
              <a:xfrm>
                <a:off x="4457701" y="4514851"/>
                <a:ext cx="185738" cy="179388"/>
              </a:xfrm>
              <a:custGeom>
                <a:avLst/>
                <a:gdLst>
                  <a:gd name="T0" fmla="*/ 48 w 117"/>
                  <a:gd name="T1" fmla="*/ 0 h 113"/>
                  <a:gd name="T2" fmla="*/ 55 w 117"/>
                  <a:gd name="T3" fmla="*/ 8 h 113"/>
                  <a:gd name="T4" fmla="*/ 62 w 117"/>
                  <a:gd name="T5" fmla="*/ 26 h 113"/>
                  <a:gd name="T6" fmla="*/ 66 w 117"/>
                  <a:gd name="T7" fmla="*/ 40 h 113"/>
                  <a:gd name="T8" fmla="*/ 81 w 117"/>
                  <a:gd name="T9" fmla="*/ 19 h 113"/>
                  <a:gd name="T10" fmla="*/ 99 w 117"/>
                  <a:gd name="T11" fmla="*/ 4 h 113"/>
                  <a:gd name="T12" fmla="*/ 117 w 117"/>
                  <a:gd name="T13" fmla="*/ 4 h 113"/>
                  <a:gd name="T14" fmla="*/ 106 w 117"/>
                  <a:gd name="T15" fmla="*/ 22 h 113"/>
                  <a:gd name="T16" fmla="*/ 99 w 117"/>
                  <a:gd name="T17" fmla="*/ 19 h 113"/>
                  <a:gd name="T18" fmla="*/ 91 w 117"/>
                  <a:gd name="T19" fmla="*/ 26 h 113"/>
                  <a:gd name="T20" fmla="*/ 77 w 117"/>
                  <a:gd name="T21" fmla="*/ 44 h 113"/>
                  <a:gd name="T22" fmla="*/ 73 w 117"/>
                  <a:gd name="T23" fmla="*/ 73 h 113"/>
                  <a:gd name="T24" fmla="*/ 77 w 117"/>
                  <a:gd name="T25" fmla="*/ 91 h 113"/>
                  <a:gd name="T26" fmla="*/ 84 w 117"/>
                  <a:gd name="T27" fmla="*/ 99 h 113"/>
                  <a:gd name="T28" fmla="*/ 91 w 117"/>
                  <a:gd name="T29" fmla="*/ 99 h 113"/>
                  <a:gd name="T30" fmla="*/ 106 w 117"/>
                  <a:gd name="T31" fmla="*/ 91 h 113"/>
                  <a:gd name="T32" fmla="*/ 91 w 117"/>
                  <a:gd name="T33" fmla="*/ 110 h 113"/>
                  <a:gd name="T34" fmla="*/ 70 w 117"/>
                  <a:gd name="T35" fmla="*/ 113 h 113"/>
                  <a:gd name="T36" fmla="*/ 59 w 117"/>
                  <a:gd name="T37" fmla="*/ 95 h 113"/>
                  <a:gd name="T38" fmla="*/ 55 w 117"/>
                  <a:gd name="T39" fmla="*/ 73 h 113"/>
                  <a:gd name="T40" fmla="*/ 37 w 117"/>
                  <a:gd name="T41" fmla="*/ 95 h 113"/>
                  <a:gd name="T42" fmla="*/ 18 w 117"/>
                  <a:gd name="T43" fmla="*/ 113 h 113"/>
                  <a:gd name="T44" fmla="*/ 0 w 117"/>
                  <a:gd name="T45" fmla="*/ 113 h 113"/>
                  <a:gd name="T46" fmla="*/ 11 w 117"/>
                  <a:gd name="T47" fmla="*/ 91 h 113"/>
                  <a:gd name="T48" fmla="*/ 18 w 117"/>
                  <a:gd name="T49" fmla="*/ 95 h 113"/>
                  <a:gd name="T50" fmla="*/ 33 w 117"/>
                  <a:gd name="T51" fmla="*/ 80 h 113"/>
                  <a:gd name="T52" fmla="*/ 51 w 117"/>
                  <a:gd name="T53" fmla="*/ 62 h 113"/>
                  <a:gd name="T54" fmla="*/ 44 w 117"/>
                  <a:gd name="T55" fmla="*/ 29 h 113"/>
                  <a:gd name="T56" fmla="*/ 37 w 117"/>
                  <a:gd name="T57" fmla="*/ 15 h 113"/>
                  <a:gd name="T58" fmla="*/ 29 w 117"/>
                  <a:gd name="T59" fmla="*/ 15 h 113"/>
                  <a:gd name="T60" fmla="*/ 18 w 117"/>
                  <a:gd name="T61" fmla="*/ 26 h 113"/>
                  <a:gd name="T62" fmla="*/ 26 w 117"/>
                  <a:gd name="T63" fmla="*/ 8 h 113"/>
                  <a:gd name="T64" fmla="*/ 40 w 117"/>
                  <a:gd name="T6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113">
                    <a:moveTo>
                      <a:pt x="40" y="0"/>
                    </a:moveTo>
                    <a:lnTo>
                      <a:pt x="48" y="0"/>
                    </a:lnTo>
                    <a:lnTo>
                      <a:pt x="51" y="4"/>
                    </a:lnTo>
                    <a:lnTo>
                      <a:pt x="55" y="8"/>
                    </a:lnTo>
                    <a:lnTo>
                      <a:pt x="59" y="15"/>
                    </a:lnTo>
                    <a:lnTo>
                      <a:pt x="62" y="26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77" y="26"/>
                    </a:lnTo>
                    <a:lnTo>
                      <a:pt x="81" y="19"/>
                    </a:lnTo>
                    <a:lnTo>
                      <a:pt x="91" y="8"/>
                    </a:lnTo>
                    <a:lnTo>
                      <a:pt x="99" y="4"/>
                    </a:lnTo>
                    <a:lnTo>
                      <a:pt x="110" y="0"/>
                    </a:lnTo>
                    <a:lnTo>
                      <a:pt x="117" y="4"/>
                    </a:lnTo>
                    <a:lnTo>
                      <a:pt x="113" y="22"/>
                    </a:lnTo>
                    <a:lnTo>
                      <a:pt x="106" y="22"/>
                    </a:lnTo>
                    <a:lnTo>
                      <a:pt x="102" y="19"/>
                    </a:lnTo>
                    <a:lnTo>
                      <a:pt x="99" y="19"/>
                    </a:lnTo>
                    <a:lnTo>
                      <a:pt x="95" y="22"/>
                    </a:lnTo>
                    <a:lnTo>
                      <a:pt x="91" y="26"/>
                    </a:lnTo>
                    <a:lnTo>
                      <a:pt x="84" y="33"/>
                    </a:lnTo>
                    <a:lnTo>
                      <a:pt x="77" y="44"/>
                    </a:lnTo>
                    <a:lnTo>
                      <a:pt x="70" y="51"/>
                    </a:lnTo>
                    <a:lnTo>
                      <a:pt x="73" y="73"/>
                    </a:lnTo>
                    <a:lnTo>
                      <a:pt x="73" y="84"/>
                    </a:lnTo>
                    <a:lnTo>
                      <a:pt x="77" y="91"/>
                    </a:lnTo>
                    <a:lnTo>
                      <a:pt x="81" y="99"/>
                    </a:lnTo>
                    <a:lnTo>
                      <a:pt x="84" y="99"/>
                    </a:lnTo>
                    <a:lnTo>
                      <a:pt x="84" y="102"/>
                    </a:lnTo>
                    <a:lnTo>
                      <a:pt x="91" y="99"/>
                    </a:lnTo>
                    <a:lnTo>
                      <a:pt x="99" y="88"/>
                    </a:lnTo>
                    <a:lnTo>
                      <a:pt x="106" y="91"/>
                    </a:lnTo>
                    <a:lnTo>
                      <a:pt x="99" y="102"/>
                    </a:lnTo>
                    <a:lnTo>
                      <a:pt x="91" y="110"/>
                    </a:lnTo>
                    <a:lnTo>
                      <a:pt x="77" y="113"/>
                    </a:lnTo>
                    <a:lnTo>
                      <a:pt x="70" y="113"/>
                    </a:lnTo>
                    <a:lnTo>
                      <a:pt x="62" y="106"/>
                    </a:lnTo>
                    <a:lnTo>
                      <a:pt x="59" y="95"/>
                    </a:lnTo>
                    <a:lnTo>
                      <a:pt x="55" y="73"/>
                    </a:lnTo>
                    <a:lnTo>
                      <a:pt x="55" y="73"/>
                    </a:lnTo>
                    <a:lnTo>
                      <a:pt x="44" y="88"/>
                    </a:lnTo>
                    <a:lnTo>
                      <a:pt x="37" y="95"/>
                    </a:lnTo>
                    <a:lnTo>
                      <a:pt x="26" y="106"/>
                    </a:lnTo>
                    <a:lnTo>
                      <a:pt x="18" y="113"/>
                    </a:lnTo>
                    <a:lnTo>
                      <a:pt x="7" y="113"/>
                    </a:lnTo>
                    <a:lnTo>
                      <a:pt x="0" y="113"/>
                    </a:lnTo>
                    <a:lnTo>
                      <a:pt x="4" y="91"/>
                    </a:lnTo>
                    <a:lnTo>
                      <a:pt x="11" y="91"/>
                    </a:lnTo>
                    <a:lnTo>
                      <a:pt x="15" y="95"/>
                    </a:lnTo>
                    <a:lnTo>
                      <a:pt x="18" y="95"/>
                    </a:lnTo>
                    <a:lnTo>
                      <a:pt x="26" y="91"/>
                    </a:lnTo>
                    <a:lnTo>
                      <a:pt x="33" y="80"/>
                    </a:lnTo>
                    <a:lnTo>
                      <a:pt x="40" y="73"/>
                    </a:lnTo>
                    <a:lnTo>
                      <a:pt x="51" y="62"/>
                    </a:lnTo>
                    <a:lnTo>
                      <a:pt x="48" y="44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37" y="15"/>
                    </a:lnTo>
                    <a:lnTo>
                      <a:pt x="33" y="15"/>
                    </a:lnTo>
                    <a:lnTo>
                      <a:pt x="29" y="15"/>
                    </a:lnTo>
                    <a:lnTo>
                      <a:pt x="26" y="19"/>
                    </a:lnTo>
                    <a:lnTo>
                      <a:pt x="18" y="26"/>
                    </a:lnTo>
                    <a:lnTo>
                      <a:pt x="11" y="22"/>
                    </a:lnTo>
                    <a:lnTo>
                      <a:pt x="26" y="8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4" name="Freeform 30"/>
              <p:cNvSpPr>
                <a:spLocks noEditPoints="1"/>
              </p:cNvSpPr>
              <p:nvPr/>
            </p:nvSpPr>
            <p:spPr bwMode="auto">
              <a:xfrm>
                <a:off x="5060951" y="4464051"/>
                <a:ext cx="220663" cy="247650"/>
              </a:xfrm>
              <a:custGeom>
                <a:avLst/>
                <a:gdLst>
                  <a:gd name="T0" fmla="*/ 0 w 139"/>
                  <a:gd name="T1" fmla="*/ 142 h 156"/>
                  <a:gd name="T2" fmla="*/ 139 w 139"/>
                  <a:gd name="T3" fmla="*/ 142 h 156"/>
                  <a:gd name="T4" fmla="*/ 139 w 139"/>
                  <a:gd name="T5" fmla="*/ 156 h 156"/>
                  <a:gd name="T6" fmla="*/ 0 w 139"/>
                  <a:gd name="T7" fmla="*/ 156 h 156"/>
                  <a:gd name="T8" fmla="*/ 0 w 139"/>
                  <a:gd name="T9" fmla="*/ 142 h 156"/>
                  <a:gd name="T10" fmla="*/ 139 w 139"/>
                  <a:gd name="T11" fmla="*/ 0 h 156"/>
                  <a:gd name="T12" fmla="*/ 139 w 139"/>
                  <a:gd name="T13" fmla="*/ 14 h 156"/>
                  <a:gd name="T14" fmla="*/ 18 w 139"/>
                  <a:gd name="T15" fmla="*/ 61 h 156"/>
                  <a:gd name="T16" fmla="*/ 139 w 139"/>
                  <a:gd name="T17" fmla="*/ 105 h 156"/>
                  <a:gd name="T18" fmla="*/ 139 w 139"/>
                  <a:gd name="T19" fmla="*/ 123 h 156"/>
                  <a:gd name="T20" fmla="*/ 0 w 139"/>
                  <a:gd name="T21" fmla="*/ 69 h 156"/>
                  <a:gd name="T22" fmla="*/ 0 w 139"/>
                  <a:gd name="T23" fmla="*/ 54 h 156"/>
                  <a:gd name="T24" fmla="*/ 139 w 139"/>
                  <a:gd name="T2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56">
                    <a:moveTo>
                      <a:pt x="0" y="142"/>
                    </a:moveTo>
                    <a:lnTo>
                      <a:pt x="139" y="142"/>
                    </a:lnTo>
                    <a:lnTo>
                      <a:pt x="139" y="156"/>
                    </a:lnTo>
                    <a:lnTo>
                      <a:pt x="0" y="156"/>
                    </a:lnTo>
                    <a:lnTo>
                      <a:pt x="0" y="142"/>
                    </a:lnTo>
                    <a:close/>
                    <a:moveTo>
                      <a:pt x="139" y="0"/>
                    </a:moveTo>
                    <a:lnTo>
                      <a:pt x="139" y="14"/>
                    </a:lnTo>
                    <a:lnTo>
                      <a:pt x="18" y="61"/>
                    </a:lnTo>
                    <a:lnTo>
                      <a:pt x="139" y="105"/>
                    </a:lnTo>
                    <a:lnTo>
                      <a:pt x="139" y="123"/>
                    </a:lnTo>
                    <a:lnTo>
                      <a:pt x="0" y="69"/>
                    </a:lnTo>
                    <a:lnTo>
                      <a:pt x="0" y="54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5" name="Freeform 31"/>
              <p:cNvSpPr>
                <a:spLocks/>
              </p:cNvSpPr>
              <p:nvPr/>
            </p:nvSpPr>
            <p:spPr bwMode="auto">
              <a:xfrm>
                <a:off x="5432426" y="4514851"/>
                <a:ext cx="150813" cy="179388"/>
              </a:xfrm>
              <a:custGeom>
                <a:avLst/>
                <a:gdLst>
                  <a:gd name="T0" fmla="*/ 69 w 95"/>
                  <a:gd name="T1" fmla="*/ 0 h 113"/>
                  <a:gd name="T2" fmla="*/ 84 w 95"/>
                  <a:gd name="T3" fmla="*/ 4 h 113"/>
                  <a:gd name="T4" fmla="*/ 95 w 95"/>
                  <a:gd name="T5" fmla="*/ 8 h 113"/>
                  <a:gd name="T6" fmla="*/ 91 w 95"/>
                  <a:gd name="T7" fmla="*/ 15 h 113"/>
                  <a:gd name="T8" fmla="*/ 69 w 95"/>
                  <a:gd name="T9" fmla="*/ 11 h 113"/>
                  <a:gd name="T10" fmla="*/ 55 w 95"/>
                  <a:gd name="T11" fmla="*/ 15 h 113"/>
                  <a:gd name="T12" fmla="*/ 40 w 95"/>
                  <a:gd name="T13" fmla="*/ 22 h 113"/>
                  <a:gd name="T14" fmla="*/ 33 w 95"/>
                  <a:gd name="T15" fmla="*/ 33 h 113"/>
                  <a:gd name="T16" fmla="*/ 25 w 95"/>
                  <a:gd name="T17" fmla="*/ 48 h 113"/>
                  <a:gd name="T18" fmla="*/ 80 w 95"/>
                  <a:gd name="T19" fmla="*/ 48 h 113"/>
                  <a:gd name="T20" fmla="*/ 80 w 95"/>
                  <a:gd name="T21" fmla="*/ 62 h 113"/>
                  <a:gd name="T22" fmla="*/ 22 w 95"/>
                  <a:gd name="T23" fmla="*/ 62 h 113"/>
                  <a:gd name="T24" fmla="*/ 22 w 95"/>
                  <a:gd name="T25" fmla="*/ 70 h 113"/>
                  <a:gd name="T26" fmla="*/ 18 w 95"/>
                  <a:gd name="T27" fmla="*/ 77 h 113"/>
                  <a:gd name="T28" fmla="*/ 25 w 95"/>
                  <a:gd name="T29" fmla="*/ 95 h 113"/>
                  <a:gd name="T30" fmla="*/ 33 w 95"/>
                  <a:gd name="T31" fmla="*/ 99 h 113"/>
                  <a:gd name="T32" fmla="*/ 44 w 95"/>
                  <a:gd name="T33" fmla="*/ 102 h 113"/>
                  <a:gd name="T34" fmla="*/ 58 w 95"/>
                  <a:gd name="T35" fmla="*/ 102 h 113"/>
                  <a:gd name="T36" fmla="*/ 73 w 95"/>
                  <a:gd name="T37" fmla="*/ 95 h 113"/>
                  <a:gd name="T38" fmla="*/ 76 w 95"/>
                  <a:gd name="T39" fmla="*/ 106 h 113"/>
                  <a:gd name="T40" fmla="*/ 58 w 95"/>
                  <a:gd name="T41" fmla="*/ 113 h 113"/>
                  <a:gd name="T42" fmla="*/ 36 w 95"/>
                  <a:gd name="T43" fmla="*/ 113 h 113"/>
                  <a:gd name="T44" fmla="*/ 22 w 95"/>
                  <a:gd name="T45" fmla="*/ 110 h 113"/>
                  <a:gd name="T46" fmla="*/ 11 w 95"/>
                  <a:gd name="T47" fmla="*/ 102 h 113"/>
                  <a:gd name="T48" fmla="*/ 3 w 95"/>
                  <a:gd name="T49" fmla="*/ 91 h 113"/>
                  <a:gd name="T50" fmla="*/ 0 w 95"/>
                  <a:gd name="T51" fmla="*/ 77 h 113"/>
                  <a:gd name="T52" fmla="*/ 3 w 95"/>
                  <a:gd name="T53" fmla="*/ 55 h 113"/>
                  <a:gd name="T54" fmla="*/ 11 w 95"/>
                  <a:gd name="T55" fmla="*/ 37 h 113"/>
                  <a:gd name="T56" fmla="*/ 25 w 95"/>
                  <a:gd name="T57" fmla="*/ 19 h 113"/>
                  <a:gd name="T58" fmla="*/ 44 w 95"/>
                  <a:gd name="T59" fmla="*/ 4 h 113"/>
                  <a:gd name="T60" fmla="*/ 69 w 95"/>
                  <a:gd name="T61" fmla="*/ 0 h 113"/>
                  <a:gd name="T62" fmla="*/ 69 w 95"/>
                  <a:gd name="T6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113">
                    <a:moveTo>
                      <a:pt x="69" y="0"/>
                    </a:moveTo>
                    <a:lnTo>
                      <a:pt x="84" y="4"/>
                    </a:lnTo>
                    <a:lnTo>
                      <a:pt x="95" y="8"/>
                    </a:lnTo>
                    <a:lnTo>
                      <a:pt x="91" y="15"/>
                    </a:lnTo>
                    <a:lnTo>
                      <a:pt x="69" y="11"/>
                    </a:lnTo>
                    <a:lnTo>
                      <a:pt x="55" y="15"/>
                    </a:lnTo>
                    <a:lnTo>
                      <a:pt x="40" y="22"/>
                    </a:lnTo>
                    <a:lnTo>
                      <a:pt x="33" y="33"/>
                    </a:lnTo>
                    <a:lnTo>
                      <a:pt x="25" y="48"/>
                    </a:lnTo>
                    <a:lnTo>
                      <a:pt x="80" y="48"/>
                    </a:lnTo>
                    <a:lnTo>
                      <a:pt x="80" y="62"/>
                    </a:lnTo>
                    <a:lnTo>
                      <a:pt x="22" y="62"/>
                    </a:lnTo>
                    <a:lnTo>
                      <a:pt x="22" y="70"/>
                    </a:lnTo>
                    <a:lnTo>
                      <a:pt x="18" y="77"/>
                    </a:lnTo>
                    <a:lnTo>
                      <a:pt x="25" y="95"/>
                    </a:lnTo>
                    <a:lnTo>
                      <a:pt x="33" y="99"/>
                    </a:lnTo>
                    <a:lnTo>
                      <a:pt x="44" y="102"/>
                    </a:lnTo>
                    <a:lnTo>
                      <a:pt x="58" y="102"/>
                    </a:lnTo>
                    <a:lnTo>
                      <a:pt x="73" y="95"/>
                    </a:lnTo>
                    <a:lnTo>
                      <a:pt x="76" y="106"/>
                    </a:lnTo>
                    <a:lnTo>
                      <a:pt x="58" y="113"/>
                    </a:lnTo>
                    <a:lnTo>
                      <a:pt x="36" y="113"/>
                    </a:lnTo>
                    <a:lnTo>
                      <a:pt x="22" y="110"/>
                    </a:lnTo>
                    <a:lnTo>
                      <a:pt x="11" y="102"/>
                    </a:lnTo>
                    <a:lnTo>
                      <a:pt x="3" y="91"/>
                    </a:lnTo>
                    <a:lnTo>
                      <a:pt x="0" y="77"/>
                    </a:lnTo>
                    <a:lnTo>
                      <a:pt x="3" y="55"/>
                    </a:lnTo>
                    <a:lnTo>
                      <a:pt x="11" y="37"/>
                    </a:lnTo>
                    <a:lnTo>
                      <a:pt x="25" y="19"/>
                    </a:lnTo>
                    <a:lnTo>
                      <a:pt x="44" y="4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5826126" y="2538413"/>
            <a:ext cx="4591357" cy="3086100"/>
            <a:chOff x="5826126" y="2538413"/>
            <a:chExt cx="4591357" cy="3086100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5826126" y="2544763"/>
              <a:ext cx="4581525" cy="774700"/>
            </a:xfrm>
            <a:prstGeom prst="rect">
              <a:avLst/>
            </a:prstGeom>
            <a:solidFill>
              <a:srgbClr val="D2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5835958" y="3319463"/>
              <a:ext cx="4581525" cy="2300288"/>
            </a:xfrm>
            <a:prstGeom prst="rect">
              <a:avLst/>
            </a:prstGeom>
            <a:solidFill>
              <a:srgbClr val="EAE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5826126" y="2538413"/>
              <a:ext cx="0" cy="308610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10407651" y="2538413"/>
              <a:ext cx="0" cy="308610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7693026" y="2584451"/>
              <a:ext cx="1119188" cy="70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Dual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Freeform 32"/>
            <p:cNvSpPr>
              <a:spLocks noEditPoints="1"/>
            </p:cNvSpPr>
            <p:nvPr/>
          </p:nvSpPr>
          <p:spPr bwMode="auto">
            <a:xfrm>
              <a:off x="7056438" y="3532188"/>
              <a:ext cx="649288" cy="179388"/>
            </a:xfrm>
            <a:custGeom>
              <a:avLst/>
              <a:gdLst>
                <a:gd name="T0" fmla="*/ 226 w 409"/>
                <a:gd name="T1" fmla="*/ 66 h 113"/>
                <a:gd name="T2" fmla="*/ 215 w 409"/>
                <a:gd name="T3" fmla="*/ 95 h 113"/>
                <a:gd name="T4" fmla="*/ 248 w 409"/>
                <a:gd name="T5" fmla="*/ 95 h 113"/>
                <a:gd name="T6" fmla="*/ 259 w 409"/>
                <a:gd name="T7" fmla="*/ 59 h 113"/>
                <a:gd name="T8" fmla="*/ 346 w 409"/>
                <a:gd name="T9" fmla="*/ 8 h 113"/>
                <a:gd name="T10" fmla="*/ 339 w 409"/>
                <a:gd name="T11" fmla="*/ 22 h 113"/>
                <a:gd name="T12" fmla="*/ 372 w 409"/>
                <a:gd name="T13" fmla="*/ 26 h 113"/>
                <a:gd name="T14" fmla="*/ 376 w 409"/>
                <a:gd name="T15" fmla="*/ 11 h 113"/>
                <a:gd name="T16" fmla="*/ 409 w 409"/>
                <a:gd name="T17" fmla="*/ 4 h 113"/>
                <a:gd name="T18" fmla="*/ 387 w 409"/>
                <a:gd name="T19" fmla="*/ 26 h 113"/>
                <a:gd name="T20" fmla="*/ 401 w 409"/>
                <a:gd name="T21" fmla="*/ 99 h 113"/>
                <a:gd name="T22" fmla="*/ 361 w 409"/>
                <a:gd name="T23" fmla="*/ 110 h 113"/>
                <a:gd name="T24" fmla="*/ 372 w 409"/>
                <a:gd name="T25" fmla="*/ 99 h 113"/>
                <a:gd name="T26" fmla="*/ 350 w 409"/>
                <a:gd name="T27" fmla="*/ 66 h 113"/>
                <a:gd name="T28" fmla="*/ 332 w 409"/>
                <a:gd name="T29" fmla="*/ 99 h 113"/>
                <a:gd name="T30" fmla="*/ 339 w 409"/>
                <a:gd name="T31" fmla="*/ 110 h 113"/>
                <a:gd name="T32" fmla="*/ 306 w 409"/>
                <a:gd name="T33" fmla="*/ 102 h 113"/>
                <a:gd name="T34" fmla="*/ 346 w 409"/>
                <a:gd name="T35" fmla="*/ 59 h 113"/>
                <a:gd name="T36" fmla="*/ 306 w 409"/>
                <a:gd name="T37" fmla="*/ 11 h 113"/>
                <a:gd name="T38" fmla="*/ 69 w 409"/>
                <a:gd name="T39" fmla="*/ 0 h 113"/>
                <a:gd name="T40" fmla="*/ 113 w 409"/>
                <a:gd name="T41" fmla="*/ 8 h 113"/>
                <a:gd name="T42" fmla="*/ 149 w 409"/>
                <a:gd name="T43" fmla="*/ 4 h 113"/>
                <a:gd name="T44" fmla="*/ 164 w 409"/>
                <a:gd name="T45" fmla="*/ 40 h 113"/>
                <a:gd name="T46" fmla="*/ 168 w 409"/>
                <a:gd name="T47" fmla="*/ 99 h 113"/>
                <a:gd name="T48" fmla="*/ 178 w 409"/>
                <a:gd name="T49" fmla="*/ 110 h 113"/>
                <a:gd name="T50" fmla="*/ 138 w 409"/>
                <a:gd name="T51" fmla="*/ 102 h 113"/>
                <a:gd name="T52" fmla="*/ 146 w 409"/>
                <a:gd name="T53" fmla="*/ 84 h 113"/>
                <a:gd name="T54" fmla="*/ 142 w 409"/>
                <a:gd name="T55" fmla="*/ 26 h 113"/>
                <a:gd name="T56" fmla="*/ 131 w 409"/>
                <a:gd name="T57" fmla="*/ 15 h 113"/>
                <a:gd name="T58" fmla="*/ 109 w 409"/>
                <a:gd name="T59" fmla="*/ 22 h 113"/>
                <a:gd name="T60" fmla="*/ 98 w 409"/>
                <a:gd name="T61" fmla="*/ 84 h 113"/>
                <a:gd name="T62" fmla="*/ 105 w 409"/>
                <a:gd name="T63" fmla="*/ 102 h 113"/>
                <a:gd name="T64" fmla="*/ 69 w 409"/>
                <a:gd name="T65" fmla="*/ 110 h 113"/>
                <a:gd name="T66" fmla="*/ 76 w 409"/>
                <a:gd name="T67" fmla="*/ 102 h 113"/>
                <a:gd name="T68" fmla="*/ 80 w 409"/>
                <a:gd name="T69" fmla="*/ 55 h 113"/>
                <a:gd name="T70" fmla="*/ 76 w 409"/>
                <a:gd name="T71" fmla="*/ 22 h 113"/>
                <a:gd name="T72" fmla="*/ 62 w 409"/>
                <a:gd name="T73" fmla="*/ 15 h 113"/>
                <a:gd name="T74" fmla="*/ 36 w 409"/>
                <a:gd name="T75" fmla="*/ 30 h 113"/>
                <a:gd name="T76" fmla="*/ 36 w 409"/>
                <a:gd name="T77" fmla="*/ 91 h 113"/>
                <a:gd name="T78" fmla="*/ 40 w 409"/>
                <a:gd name="T79" fmla="*/ 102 h 113"/>
                <a:gd name="T80" fmla="*/ 3 w 409"/>
                <a:gd name="T81" fmla="*/ 110 h 113"/>
                <a:gd name="T82" fmla="*/ 10 w 409"/>
                <a:gd name="T83" fmla="*/ 102 h 113"/>
                <a:gd name="T84" fmla="*/ 14 w 409"/>
                <a:gd name="T85" fmla="*/ 33 h 113"/>
                <a:gd name="T86" fmla="*/ 10 w 409"/>
                <a:gd name="T87" fmla="*/ 11 h 113"/>
                <a:gd name="T88" fmla="*/ 29 w 409"/>
                <a:gd name="T89" fmla="*/ 0 h 113"/>
                <a:gd name="T90" fmla="*/ 36 w 409"/>
                <a:gd name="T91" fmla="*/ 22 h 113"/>
                <a:gd name="T92" fmla="*/ 62 w 409"/>
                <a:gd name="T93" fmla="*/ 0 h 113"/>
                <a:gd name="T94" fmla="*/ 248 w 409"/>
                <a:gd name="T95" fmla="*/ 0 h 113"/>
                <a:gd name="T96" fmla="*/ 277 w 409"/>
                <a:gd name="T97" fmla="*/ 26 h 113"/>
                <a:gd name="T98" fmla="*/ 281 w 409"/>
                <a:gd name="T99" fmla="*/ 88 h 113"/>
                <a:gd name="T100" fmla="*/ 284 w 409"/>
                <a:gd name="T101" fmla="*/ 102 h 113"/>
                <a:gd name="T102" fmla="*/ 262 w 409"/>
                <a:gd name="T103" fmla="*/ 110 h 113"/>
                <a:gd name="T104" fmla="*/ 241 w 409"/>
                <a:gd name="T105" fmla="*/ 110 h 113"/>
                <a:gd name="T106" fmla="*/ 197 w 409"/>
                <a:gd name="T107" fmla="*/ 99 h 113"/>
                <a:gd name="T108" fmla="*/ 211 w 409"/>
                <a:gd name="T109" fmla="*/ 62 h 113"/>
                <a:gd name="T110" fmla="*/ 259 w 409"/>
                <a:gd name="T111" fmla="*/ 44 h 113"/>
                <a:gd name="T112" fmla="*/ 237 w 409"/>
                <a:gd name="T113" fmla="*/ 11 h 113"/>
                <a:gd name="T114" fmla="*/ 200 w 409"/>
                <a:gd name="T115" fmla="*/ 30 h 113"/>
                <a:gd name="T116" fmla="*/ 233 w 409"/>
                <a:gd name="T11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9" h="113">
                  <a:moveTo>
                    <a:pt x="259" y="59"/>
                  </a:moveTo>
                  <a:lnTo>
                    <a:pt x="241" y="62"/>
                  </a:lnTo>
                  <a:lnTo>
                    <a:pt x="226" y="66"/>
                  </a:lnTo>
                  <a:lnTo>
                    <a:pt x="219" y="73"/>
                  </a:lnTo>
                  <a:lnTo>
                    <a:pt x="215" y="84"/>
                  </a:lnTo>
                  <a:lnTo>
                    <a:pt x="215" y="95"/>
                  </a:lnTo>
                  <a:lnTo>
                    <a:pt x="222" y="99"/>
                  </a:lnTo>
                  <a:lnTo>
                    <a:pt x="233" y="99"/>
                  </a:lnTo>
                  <a:lnTo>
                    <a:pt x="248" y="95"/>
                  </a:lnTo>
                  <a:lnTo>
                    <a:pt x="255" y="88"/>
                  </a:lnTo>
                  <a:lnTo>
                    <a:pt x="259" y="77"/>
                  </a:lnTo>
                  <a:lnTo>
                    <a:pt x="259" y="59"/>
                  </a:lnTo>
                  <a:close/>
                  <a:moveTo>
                    <a:pt x="303" y="4"/>
                  </a:moveTo>
                  <a:lnTo>
                    <a:pt x="346" y="4"/>
                  </a:lnTo>
                  <a:lnTo>
                    <a:pt x="346" y="8"/>
                  </a:lnTo>
                  <a:lnTo>
                    <a:pt x="343" y="11"/>
                  </a:lnTo>
                  <a:lnTo>
                    <a:pt x="339" y="15"/>
                  </a:lnTo>
                  <a:lnTo>
                    <a:pt x="339" y="22"/>
                  </a:lnTo>
                  <a:lnTo>
                    <a:pt x="343" y="26"/>
                  </a:lnTo>
                  <a:lnTo>
                    <a:pt x="357" y="44"/>
                  </a:lnTo>
                  <a:lnTo>
                    <a:pt x="372" y="26"/>
                  </a:lnTo>
                  <a:lnTo>
                    <a:pt x="376" y="22"/>
                  </a:lnTo>
                  <a:lnTo>
                    <a:pt x="379" y="15"/>
                  </a:lnTo>
                  <a:lnTo>
                    <a:pt x="376" y="11"/>
                  </a:lnTo>
                  <a:lnTo>
                    <a:pt x="368" y="8"/>
                  </a:lnTo>
                  <a:lnTo>
                    <a:pt x="368" y="4"/>
                  </a:lnTo>
                  <a:lnTo>
                    <a:pt x="409" y="4"/>
                  </a:lnTo>
                  <a:lnTo>
                    <a:pt x="409" y="8"/>
                  </a:lnTo>
                  <a:lnTo>
                    <a:pt x="398" y="11"/>
                  </a:lnTo>
                  <a:lnTo>
                    <a:pt x="387" y="26"/>
                  </a:lnTo>
                  <a:lnTo>
                    <a:pt x="365" y="55"/>
                  </a:lnTo>
                  <a:lnTo>
                    <a:pt x="390" y="88"/>
                  </a:lnTo>
                  <a:lnTo>
                    <a:pt x="401" y="99"/>
                  </a:lnTo>
                  <a:lnTo>
                    <a:pt x="409" y="106"/>
                  </a:lnTo>
                  <a:lnTo>
                    <a:pt x="409" y="110"/>
                  </a:lnTo>
                  <a:lnTo>
                    <a:pt x="361" y="110"/>
                  </a:lnTo>
                  <a:lnTo>
                    <a:pt x="361" y="106"/>
                  </a:lnTo>
                  <a:lnTo>
                    <a:pt x="368" y="102"/>
                  </a:lnTo>
                  <a:lnTo>
                    <a:pt x="372" y="99"/>
                  </a:lnTo>
                  <a:lnTo>
                    <a:pt x="372" y="95"/>
                  </a:lnTo>
                  <a:lnTo>
                    <a:pt x="368" y="88"/>
                  </a:lnTo>
                  <a:lnTo>
                    <a:pt x="350" y="66"/>
                  </a:lnTo>
                  <a:lnTo>
                    <a:pt x="336" y="88"/>
                  </a:lnTo>
                  <a:lnTo>
                    <a:pt x="332" y="95"/>
                  </a:lnTo>
                  <a:lnTo>
                    <a:pt x="332" y="99"/>
                  </a:lnTo>
                  <a:lnTo>
                    <a:pt x="332" y="102"/>
                  </a:lnTo>
                  <a:lnTo>
                    <a:pt x="339" y="106"/>
                  </a:lnTo>
                  <a:lnTo>
                    <a:pt x="339" y="110"/>
                  </a:lnTo>
                  <a:lnTo>
                    <a:pt x="303" y="110"/>
                  </a:lnTo>
                  <a:lnTo>
                    <a:pt x="303" y="106"/>
                  </a:lnTo>
                  <a:lnTo>
                    <a:pt x="306" y="102"/>
                  </a:lnTo>
                  <a:lnTo>
                    <a:pt x="314" y="99"/>
                  </a:lnTo>
                  <a:lnTo>
                    <a:pt x="321" y="88"/>
                  </a:lnTo>
                  <a:lnTo>
                    <a:pt x="346" y="59"/>
                  </a:lnTo>
                  <a:lnTo>
                    <a:pt x="321" y="26"/>
                  </a:lnTo>
                  <a:lnTo>
                    <a:pt x="314" y="15"/>
                  </a:lnTo>
                  <a:lnTo>
                    <a:pt x="306" y="11"/>
                  </a:lnTo>
                  <a:lnTo>
                    <a:pt x="303" y="8"/>
                  </a:lnTo>
                  <a:lnTo>
                    <a:pt x="303" y="4"/>
                  </a:lnTo>
                  <a:close/>
                  <a:moveTo>
                    <a:pt x="69" y="0"/>
                  </a:moveTo>
                  <a:lnTo>
                    <a:pt x="87" y="8"/>
                  </a:lnTo>
                  <a:lnTo>
                    <a:pt x="98" y="22"/>
                  </a:lnTo>
                  <a:lnTo>
                    <a:pt x="113" y="8"/>
                  </a:lnTo>
                  <a:lnTo>
                    <a:pt x="124" y="4"/>
                  </a:lnTo>
                  <a:lnTo>
                    <a:pt x="135" y="0"/>
                  </a:lnTo>
                  <a:lnTo>
                    <a:pt x="149" y="4"/>
                  </a:lnTo>
                  <a:lnTo>
                    <a:pt x="157" y="11"/>
                  </a:lnTo>
                  <a:lnTo>
                    <a:pt x="164" y="22"/>
                  </a:lnTo>
                  <a:lnTo>
                    <a:pt x="164" y="40"/>
                  </a:lnTo>
                  <a:lnTo>
                    <a:pt x="164" y="84"/>
                  </a:lnTo>
                  <a:lnTo>
                    <a:pt x="164" y="95"/>
                  </a:lnTo>
                  <a:lnTo>
                    <a:pt x="168" y="99"/>
                  </a:lnTo>
                  <a:lnTo>
                    <a:pt x="171" y="102"/>
                  </a:lnTo>
                  <a:lnTo>
                    <a:pt x="178" y="106"/>
                  </a:lnTo>
                  <a:lnTo>
                    <a:pt x="178" y="110"/>
                  </a:lnTo>
                  <a:lnTo>
                    <a:pt x="131" y="110"/>
                  </a:lnTo>
                  <a:lnTo>
                    <a:pt x="131" y="106"/>
                  </a:lnTo>
                  <a:lnTo>
                    <a:pt x="138" y="102"/>
                  </a:lnTo>
                  <a:lnTo>
                    <a:pt x="142" y="102"/>
                  </a:lnTo>
                  <a:lnTo>
                    <a:pt x="146" y="95"/>
                  </a:lnTo>
                  <a:lnTo>
                    <a:pt x="146" y="84"/>
                  </a:lnTo>
                  <a:lnTo>
                    <a:pt x="146" y="55"/>
                  </a:lnTo>
                  <a:lnTo>
                    <a:pt x="146" y="37"/>
                  </a:lnTo>
                  <a:lnTo>
                    <a:pt x="142" y="26"/>
                  </a:lnTo>
                  <a:lnTo>
                    <a:pt x="142" y="22"/>
                  </a:lnTo>
                  <a:lnTo>
                    <a:pt x="138" y="19"/>
                  </a:lnTo>
                  <a:lnTo>
                    <a:pt x="131" y="15"/>
                  </a:lnTo>
                  <a:lnTo>
                    <a:pt x="124" y="15"/>
                  </a:lnTo>
                  <a:lnTo>
                    <a:pt x="116" y="15"/>
                  </a:lnTo>
                  <a:lnTo>
                    <a:pt x="109" y="22"/>
                  </a:lnTo>
                  <a:lnTo>
                    <a:pt x="102" y="30"/>
                  </a:lnTo>
                  <a:lnTo>
                    <a:pt x="98" y="40"/>
                  </a:lnTo>
                  <a:lnTo>
                    <a:pt x="98" y="84"/>
                  </a:lnTo>
                  <a:lnTo>
                    <a:pt x="102" y="95"/>
                  </a:lnTo>
                  <a:lnTo>
                    <a:pt x="102" y="99"/>
                  </a:lnTo>
                  <a:lnTo>
                    <a:pt x="105" y="102"/>
                  </a:lnTo>
                  <a:lnTo>
                    <a:pt x="113" y="106"/>
                  </a:lnTo>
                  <a:lnTo>
                    <a:pt x="113" y="110"/>
                  </a:lnTo>
                  <a:lnTo>
                    <a:pt x="69" y="110"/>
                  </a:lnTo>
                  <a:lnTo>
                    <a:pt x="69" y="106"/>
                  </a:lnTo>
                  <a:lnTo>
                    <a:pt x="73" y="102"/>
                  </a:lnTo>
                  <a:lnTo>
                    <a:pt x="76" y="102"/>
                  </a:lnTo>
                  <a:lnTo>
                    <a:pt x="80" y="95"/>
                  </a:lnTo>
                  <a:lnTo>
                    <a:pt x="80" y="84"/>
                  </a:lnTo>
                  <a:lnTo>
                    <a:pt x="80" y="55"/>
                  </a:lnTo>
                  <a:lnTo>
                    <a:pt x="80" y="37"/>
                  </a:lnTo>
                  <a:lnTo>
                    <a:pt x="76" y="26"/>
                  </a:lnTo>
                  <a:lnTo>
                    <a:pt x="76" y="22"/>
                  </a:lnTo>
                  <a:lnTo>
                    <a:pt x="73" y="19"/>
                  </a:lnTo>
                  <a:lnTo>
                    <a:pt x="65" y="15"/>
                  </a:lnTo>
                  <a:lnTo>
                    <a:pt x="62" y="15"/>
                  </a:lnTo>
                  <a:lnTo>
                    <a:pt x="51" y="15"/>
                  </a:lnTo>
                  <a:lnTo>
                    <a:pt x="43" y="22"/>
                  </a:lnTo>
                  <a:lnTo>
                    <a:pt x="36" y="30"/>
                  </a:lnTo>
                  <a:lnTo>
                    <a:pt x="36" y="40"/>
                  </a:lnTo>
                  <a:lnTo>
                    <a:pt x="36" y="84"/>
                  </a:lnTo>
                  <a:lnTo>
                    <a:pt x="36" y="91"/>
                  </a:lnTo>
                  <a:lnTo>
                    <a:pt x="36" y="99"/>
                  </a:lnTo>
                  <a:lnTo>
                    <a:pt x="36" y="102"/>
                  </a:lnTo>
                  <a:lnTo>
                    <a:pt x="40" y="102"/>
                  </a:lnTo>
                  <a:lnTo>
                    <a:pt x="47" y="106"/>
                  </a:lnTo>
                  <a:lnTo>
                    <a:pt x="47" y="110"/>
                  </a:lnTo>
                  <a:lnTo>
                    <a:pt x="3" y="110"/>
                  </a:lnTo>
                  <a:lnTo>
                    <a:pt x="3" y="106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4" y="95"/>
                  </a:lnTo>
                  <a:lnTo>
                    <a:pt x="14" y="84"/>
                  </a:lnTo>
                  <a:lnTo>
                    <a:pt x="14" y="33"/>
                  </a:lnTo>
                  <a:lnTo>
                    <a:pt x="14" y="22"/>
                  </a:lnTo>
                  <a:lnTo>
                    <a:pt x="14" y="15"/>
                  </a:lnTo>
                  <a:lnTo>
                    <a:pt x="1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32" y="19"/>
                  </a:lnTo>
                  <a:lnTo>
                    <a:pt x="36" y="22"/>
                  </a:lnTo>
                  <a:lnTo>
                    <a:pt x="47" y="11"/>
                  </a:lnTo>
                  <a:lnTo>
                    <a:pt x="54" y="4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69" y="0"/>
                  </a:lnTo>
                  <a:close/>
                  <a:moveTo>
                    <a:pt x="248" y="0"/>
                  </a:moveTo>
                  <a:lnTo>
                    <a:pt x="266" y="4"/>
                  </a:lnTo>
                  <a:lnTo>
                    <a:pt x="277" y="15"/>
                  </a:lnTo>
                  <a:lnTo>
                    <a:pt x="277" y="26"/>
                  </a:lnTo>
                  <a:lnTo>
                    <a:pt x="281" y="37"/>
                  </a:lnTo>
                  <a:lnTo>
                    <a:pt x="281" y="77"/>
                  </a:lnTo>
                  <a:lnTo>
                    <a:pt x="281" y="88"/>
                  </a:lnTo>
                  <a:lnTo>
                    <a:pt x="281" y="95"/>
                  </a:lnTo>
                  <a:lnTo>
                    <a:pt x="281" y="99"/>
                  </a:lnTo>
                  <a:lnTo>
                    <a:pt x="284" y="102"/>
                  </a:lnTo>
                  <a:lnTo>
                    <a:pt x="292" y="106"/>
                  </a:lnTo>
                  <a:lnTo>
                    <a:pt x="292" y="110"/>
                  </a:lnTo>
                  <a:lnTo>
                    <a:pt x="262" y="110"/>
                  </a:lnTo>
                  <a:lnTo>
                    <a:pt x="262" y="95"/>
                  </a:lnTo>
                  <a:lnTo>
                    <a:pt x="259" y="95"/>
                  </a:lnTo>
                  <a:lnTo>
                    <a:pt x="241" y="110"/>
                  </a:lnTo>
                  <a:lnTo>
                    <a:pt x="222" y="113"/>
                  </a:lnTo>
                  <a:lnTo>
                    <a:pt x="208" y="110"/>
                  </a:lnTo>
                  <a:lnTo>
                    <a:pt x="197" y="99"/>
                  </a:lnTo>
                  <a:lnTo>
                    <a:pt x="193" y="88"/>
                  </a:lnTo>
                  <a:lnTo>
                    <a:pt x="197" y="73"/>
                  </a:lnTo>
                  <a:lnTo>
                    <a:pt x="211" y="62"/>
                  </a:lnTo>
                  <a:lnTo>
                    <a:pt x="230" y="55"/>
                  </a:lnTo>
                  <a:lnTo>
                    <a:pt x="259" y="51"/>
                  </a:lnTo>
                  <a:lnTo>
                    <a:pt x="259" y="44"/>
                  </a:lnTo>
                  <a:lnTo>
                    <a:pt x="259" y="26"/>
                  </a:lnTo>
                  <a:lnTo>
                    <a:pt x="252" y="15"/>
                  </a:lnTo>
                  <a:lnTo>
                    <a:pt x="237" y="11"/>
                  </a:lnTo>
                  <a:lnTo>
                    <a:pt x="222" y="15"/>
                  </a:lnTo>
                  <a:lnTo>
                    <a:pt x="215" y="30"/>
                  </a:lnTo>
                  <a:lnTo>
                    <a:pt x="200" y="30"/>
                  </a:lnTo>
                  <a:lnTo>
                    <a:pt x="200" y="15"/>
                  </a:lnTo>
                  <a:lnTo>
                    <a:pt x="219" y="8"/>
                  </a:lnTo>
                  <a:lnTo>
                    <a:pt x="233" y="0"/>
                  </a:lnTo>
                  <a:lnTo>
                    <a:pt x="248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7839076" y="3492501"/>
              <a:ext cx="225425" cy="225425"/>
            </a:xfrm>
            <a:custGeom>
              <a:avLst/>
              <a:gdLst>
                <a:gd name="T0" fmla="*/ 142 w 142"/>
                <a:gd name="T1" fmla="*/ 0 h 142"/>
                <a:gd name="T2" fmla="*/ 142 w 142"/>
                <a:gd name="T3" fmla="*/ 15 h 142"/>
                <a:gd name="T4" fmla="*/ 18 w 142"/>
                <a:gd name="T5" fmla="*/ 69 h 142"/>
                <a:gd name="T6" fmla="*/ 142 w 142"/>
                <a:gd name="T7" fmla="*/ 124 h 142"/>
                <a:gd name="T8" fmla="*/ 142 w 142"/>
                <a:gd name="T9" fmla="*/ 142 h 142"/>
                <a:gd name="T10" fmla="*/ 0 w 142"/>
                <a:gd name="T11" fmla="*/ 76 h 142"/>
                <a:gd name="T12" fmla="*/ 0 w 142"/>
                <a:gd name="T13" fmla="*/ 62 h 142"/>
                <a:gd name="T14" fmla="*/ 142 w 142"/>
                <a:gd name="T1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42">
                  <a:moveTo>
                    <a:pt x="142" y="0"/>
                  </a:moveTo>
                  <a:lnTo>
                    <a:pt x="142" y="15"/>
                  </a:lnTo>
                  <a:lnTo>
                    <a:pt x="18" y="69"/>
                  </a:lnTo>
                  <a:lnTo>
                    <a:pt x="142" y="124"/>
                  </a:lnTo>
                  <a:lnTo>
                    <a:pt x="142" y="142"/>
                  </a:lnTo>
                  <a:lnTo>
                    <a:pt x="0" y="76"/>
                  </a:lnTo>
                  <a:lnTo>
                    <a:pt x="0" y="62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8191501" y="3451226"/>
              <a:ext cx="209550" cy="336550"/>
            </a:xfrm>
            <a:custGeom>
              <a:avLst/>
              <a:gdLst>
                <a:gd name="T0" fmla="*/ 110 w 132"/>
                <a:gd name="T1" fmla="*/ 0 h 212"/>
                <a:gd name="T2" fmla="*/ 132 w 132"/>
                <a:gd name="T3" fmla="*/ 0 h 212"/>
                <a:gd name="T4" fmla="*/ 125 w 132"/>
                <a:gd name="T5" fmla="*/ 19 h 212"/>
                <a:gd name="T6" fmla="*/ 117 w 132"/>
                <a:gd name="T7" fmla="*/ 19 h 212"/>
                <a:gd name="T8" fmla="*/ 110 w 132"/>
                <a:gd name="T9" fmla="*/ 11 h 212"/>
                <a:gd name="T10" fmla="*/ 103 w 132"/>
                <a:gd name="T11" fmla="*/ 8 h 212"/>
                <a:gd name="T12" fmla="*/ 92 w 132"/>
                <a:gd name="T13" fmla="*/ 11 h 212"/>
                <a:gd name="T14" fmla="*/ 84 w 132"/>
                <a:gd name="T15" fmla="*/ 22 h 212"/>
                <a:gd name="T16" fmla="*/ 81 w 132"/>
                <a:gd name="T17" fmla="*/ 41 h 212"/>
                <a:gd name="T18" fmla="*/ 77 w 132"/>
                <a:gd name="T19" fmla="*/ 55 h 212"/>
                <a:gd name="T20" fmla="*/ 106 w 132"/>
                <a:gd name="T21" fmla="*/ 55 h 212"/>
                <a:gd name="T22" fmla="*/ 103 w 132"/>
                <a:gd name="T23" fmla="*/ 66 h 212"/>
                <a:gd name="T24" fmla="*/ 73 w 132"/>
                <a:gd name="T25" fmla="*/ 66 h 212"/>
                <a:gd name="T26" fmla="*/ 52 w 132"/>
                <a:gd name="T27" fmla="*/ 164 h 212"/>
                <a:gd name="T28" fmla="*/ 44 w 132"/>
                <a:gd name="T29" fmla="*/ 186 h 212"/>
                <a:gd name="T30" fmla="*/ 37 w 132"/>
                <a:gd name="T31" fmla="*/ 201 h 212"/>
                <a:gd name="T32" fmla="*/ 26 w 132"/>
                <a:gd name="T33" fmla="*/ 212 h 212"/>
                <a:gd name="T34" fmla="*/ 8 w 132"/>
                <a:gd name="T35" fmla="*/ 212 h 212"/>
                <a:gd name="T36" fmla="*/ 0 w 132"/>
                <a:gd name="T37" fmla="*/ 212 h 212"/>
                <a:gd name="T38" fmla="*/ 4 w 132"/>
                <a:gd name="T39" fmla="*/ 204 h 212"/>
                <a:gd name="T40" fmla="*/ 8 w 132"/>
                <a:gd name="T41" fmla="*/ 204 h 212"/>
                <a:gd name="T42" fmla="*/ 19 w 132"/>
                <a:gd name="T43" fmla="*/ 201 h 212"/>
                <a:gd name="T44" fmla="*/ 26 w 132"/>
                <a:gd name="T45" fmla="*/ 190 h 212"/>
                <a:gd name="T46" fmla="*/ 30 w 132"/>
                <a:gd name="T47" fmla="*/ 172 h 212"/>
                <a:gd name="T48" fmla="*/ 55 w 132"/>
                <a:gd name="T49" fmla="*/ 66 h 212"/>
                <a:gd name="T50" fmla="*/ 37 w 132"/>
                <a:gd name="T51" fmla="*/ 66 h 212"/>
                <a:gd name="T52" fmla="*/ 37 w 132"/>
                <a:gd name="T53" fmla="*/ 59 h 212"/>
                <a:gd name="T54" fmla="*/ 48 w 132"/>
                <a:gd name="T55" fmla="*/ 55 h 212"/>
                <a:gd name="T56" fmla="*/ 55 w 132"/>
                <a:gd name="T57" fmla="*/ 55 h 212"/>
                <a:gd name="T58" fmla="*/ 55 w 132"/>
                <a:gd name="T59" fmla="*/ 48 h 212"/>
                <a:gd name="T60" fmla="*/ 59 w 132"/>
                <a:gd name="T61" fmla="*/ 41 h 212"/>
                <a:gd name="T62" fmla="*/ 66 w 132"/>
                <a:gd name="T63" fmla="*/ 22 h 212"/>
                <a:gd name="T64" fmla="*/ 77 w 132"/>
                <a:gd name="T65" fmla="*/ 8 h 212"/>
                <a:gd name="T66" fmla="*/ 92 w 132"/>
                <a:gd name="T67" fmla="*/ 0 h 212"/>
                <a:gd name="T68" fmla="*/ 110 w 132"/>
                <a:gd name="T69" fmla="*/ 0 h 212"/>
                <a:gd name="T70" fmla="*/ 110 w 132"/>
                <a:gd name="T71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2" h="212">
                  <a:moveTo>
                    <a:pt x="110" y="0"/>
                  </a:moveTo>
                  <a:lnTo>
                    <a:pt x="132" y="0"/>
                  </a:lnTo>
                  <a:lnTo>
                    <a:pt x="125" y="19"/>
                  </a:lnTo>
                  <a:lnTo>
                    <a:pt x="117" y="19"/>
                  </a:lnTo>
                  <a:lnTo>
                    <a:pt x="110" y="11"/>
                  </a:lnTo>
                  <a:lnTo>
                    <a:pt x="103" y="8"/>
                  </a:lnTo>
                  <a:lnTo>
                    <a:pt x="92" y="11"/>
                  </a:lnTo>
                  <a:lnTo>
                    <a:pt x="84" y="22"/>
                  </a:lnTo>
                  <a:lnTo>
                    <a:pt x="81" y="41"/>
                  </a:lnTo>
                  <a:lnTo>
                    <a:pt x="77" y="55"/>
                  </a:lnTo>
                  <a:lnTo>
                    <a:pt x="106" y="55"/>
                  </a:lnTo>
                  <a:lnTo>
                    <a:pt x="103" y="66"/>
                  </a:lnTo>
                  <a:lnTo>
                    <a:pt x="73" y="66"/>
                  </a:lnTo>
                  <a:lnTo>
                    <a:pt x="52" y="164"/>
                  </a:lnTo>
                  <a:lnTo>
                    <a:pt x="44" y="186"/>
                  </a:lnTo>
                  <a:lnTo>
                    <a:pt x="37" y="201"/>
                  </a:lnTo>
                  <a:lnTo>
                    <a:pt x="26" y="212"/>
                  </a:lnTo>
                  <a:lnTo>
                    <a:pt x="8" y="212"/>
                  </a:lnTo>
                  <a:lnTo>
                    <a:pt x="0" y="212"/>
                  </a:lnTo>
                  <a:lnTo>
                    <a:pt x="4" y="204"/>
                  </a:lnTo>
                  <a:lnTo>
                    <a:pt x="8" y="204"/>
                  </a:lnTo>
                  <a:lnTo>
                    <a:pt x="19" y="201"/>
                  </a:lnTo>
                  <a:lnTo>
                    <a:pt x="26" y="190"/>
                  </a:lnTo>
                  <a:lnTo>
                    <a:pt x="30" y="172"/>
                  </a:lnTo>
                  <a:lnTo>
                    <a:pt x="55" y="66"/>
                  </a:lnTo>
                  <a:lnTo>
                    <a:pt x="37" y="66"/>
                  </a:lnTo>
                  <a:lnTo>
                    <a:pt x="37" y="59"/>
                  </a:lnTo>
                  <a:lnTo>
                    <a:pt x="48" y="55"/>
                  </a:lnTo>
                  <a:lnTo>
                    <a:pt x="55" y="55"/>
                  </a:lnTo>
                  <a:lnTo>
                    <a:pt x="55" y="48"/>
                  </a:lnTo>
                  <a:lnTo>
                    <a:pt x="59" y="41"/>
                  </a:lnTo>
                  <a:lnTo>
                    <a:pt x="66" y="22"/>
                  </a:lnTo>
                  <a:lnTo>
                    <a:pt x="77" y="8"/>
                  </a:lnTo>
                  <a:lnTo>
                    <a:pt x="92" y="0"/>
                  </a:lnTo>
                  <a:lnTo>
                    <a:pt x="110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8418513" y="3665538"/>
              <a:ext cx="52388" cy="92075"/>
            </a:xfrm>
            <a:custGeom>
              <a:avLst/>
              <a:gdLst>
                <a:gd name="T0" fmla="*/ 11 w 33"/>
                <a:gd name="T1" fmla="*/ 0 h 58"/>
                <a:gd name="T2" fmla="*/ 29 w 33"/>
                <a:gd name="T3" fmla="*/ 0 h 58"/>
                <a:gd name="T4" fmla="*/ 33 w 33"/>
                <a:gd name="T5" fmla="*/ 18 h 58"/>
                <a:gd name="T6" fmla="*/ 29 w 33"/>
                <a:gd name="T7" fmla="*/ 33 h 58"/>
                <a:gd name="T8" fmla="*/ 22 w 33"/>
                <a:gd name="T9" fmla="*/ 44 h 58"/>
                <a:gd name="T10" fmla="*/ 4 w 33"/>
                <a:gd name="T11" fmla="*/ 58 h 58"/>
                <a:gd name="T12" fmla="*/ 0 w 33"/>
                <a:gd name="T13" fmla="*/ 51 h 58"/>
                <a:gd name="T14" fmla="*/ 7 w 33"/>
                <a:gd name="T15" fmla="*/ 40 h 58"/>
                <a:gd name="T16" fmla="*/ 11 w 33"/>
                <a:gd name="T17" fmla="*/ 33 h 58"/>
                <a:gd name="T18" fmla="*/ 11 w 33"/>
                <a:gd name="T19" fmla="*/ 18 h 58"/>
                <a:gd name="T20" fmla="*/ 11 w 33"/>
                <a:gd name="T21" fmla="*/ 0 h 58"/>
                <a:gd name="T22" fmla="*/ 11 w 33"/>
                <a:gd name="T2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58">
                  <a:moveTo>
                    <a:pt x="11" y="0"/>
                  </a:moveTo>
                  <a:lnTo>
                    <a:pt x="29" y="0"/>
                  </a:lnTo>
                  <a:lnTo>
                    <a:pt x="33" y="18"/>
                  </a:lnTo>
                  <a:lnTo>
                    <a:pt x="29" y="33"/>
                  </a:lnTo>
                  <a:lnTo>
                    <a:pt x="22" y="44"/>
                  </a:lnTo>
                  <a:lnTo>
                    <a:pt x="4" y="58"/>
                  </a:lnTo>
                  <a:lnTo>
                    <a:pt x="0" y="51"/>
                  </a:lnTo>
                  <a:lnTo>
                    <a:pt x="7" y="40"/>
                  </a:lnTo>
                  <a:lnTo>
                    <a:pt x="11" y="33"/>
                  </a:lnTo>
                  <a:lnTo>
                    <a:pt x="11" y="18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Freeform 36"/>
            <p:cNvSpPr>
              <a:spLocks noEditPoints="1"/>
            </p:cNvSpPr>
            <p:nvPr/>
          </p:nvSpPr>
          <p:spPr bwMode="auto">
            <a:xfrm>
              <a:off x="8569326" y="3457576"/>
              <a:ext cx="214313" cy="330200"/>
            </a:xfrm>
            <a:custGeom>
              <a:avLst/>
              <a:gdLst>
                <a:gd name="T0" fmla="*/ 69 w 135"/>
                <a:gd name="T1" fmla="*/ 58 h 208"/>
                <a:gd name="T2" fmla="*/ 51 w 135"/>
                <a:gd name="T3" fmla="*/ 62 h 208"/>
                <a:gd name="T4" fmla="*/ 33 w 135"/>
                <a:gd name="T5" fmla="*/ 73 h 208"/>
                <a:gd name="T6" fmla="*/ 22 w 135"/>
                <a:gd name="T7" fmla="*/ 91 h 208"/>
                <a:gd name="T8" fmla="*/ 18 w 135"/>
                <a:gd name="T9" fmla="*/ 117 h 208"/>
                <a:gd name="T10" fmla="*/ 22 w 135"/>
                <a:gd name="T11" fmla="*/ 128 h 208"/>
                <a:gd name="T12" fmla="*/ 29 w 135"/>
                <a:gd name="T13" fmla="*/ 138 h 208"/>
                <a:gd name="T14" fmla="*/ 36 w 135"/>
                <a:gd name="T15" fmla="*/ 146 h 208"/>
                <a:gd name="T16" fmla="*/ 47 w 135"/>
                <a:gd name="T17" fmla="*/ 149 h 208"/>
                <a:gd name="T18" fmla="*/ 69 w 135"/>
                <a:gd name="T19" fmla="*/ 58 h 208"/>
                <a:gd name="T20" fmla="*/ 87 w 135"/>
                <a:gd name="T21" fmla="*/ 58 h 208"/>
                <a:gd name="T22" fmla="*/ 66 w 135"/>
                <a:gd name="T23" fmla="*/ 149 h 208"/>
                <a:gd name="T24" fmla="*/ 80 w 135"/>
                <a:gd name="T25" fmla="*/ 149 h 208"/>
                <a:gd name="T26" fmla="*/ 91 w 135"/>
                <a:gd name="T27" fmla="*/ 142 h 208"/>
                <a:gd name="T28" fmla="*/ 109 w 135"/>
                <a:gd name="T29" fmla="*/ 120 h 208"/>
                <a:gd name="T30" fmla="*/ 117 w 135"/>
                <a:gd name="T31" fmla="*/ 91 h 208"/>
                <a:gd name="T32" fmla="*/ 113 w 135"/>
                <a:gd name="T33" fmla="*/ 77 h 208"/>
                <a:gd name="T34" fmla="*/ 102 w 135"/>
                <a:gd name="T35" fmla="*/ 62 h 208"/>
                <a:gd name="T36" fmla="*/ 87 w 135"/>
                <a:gd name="T37" fmla="*/ 58 h 208"/>
                <a:gd name="T38" fmla="*/ 87 w 135"/>
                <a:gd name="T39" fmla="*/ 58 h 208"/>
                <a:gd name="T40" fmla="*/ 84 w 135"/>
                <a:gd name="T41" fmla="*/ 0 h 208"/>
                <a:gd name="T42" fmla="*/ 98 w 135"/>
                <a:gd name="T43" fmla="*/ 0 h 208"/>
                <a:gd name="T44" fmla="*/ 91 w 135"/>
                <a:gd name="T45" fmla="*/ 47 h 208"/>
                <a:gd name="T46" fmla="*/ 109 w 135"/>
                <a:gd name="T47" fmla="*/ 51 h 208"/>
                <a:gd name="T48" fmla="*/ 124 w 135"/>
                <a:gd name="T49" fmla="*/ 62 h 208"/>
                <a:gd name="T50" fmla="*/ 135 w 135"/>
                <a:gd name="T51" fmla="*/ 77 h 208"/>
                <a:gd name="T52" fmla="*/ 135 w 135"/>
                <a:gd name="T53" fmla="*/ 91 h 208"/>
                <a:gd name="T54" fmla="*/ 131 w 135"/>
                <a:gd name="T55" fmla="*/ 120 h 208"/>
                <a:gd name="T56" fmla="*/ 117 w 135"/>
                <a:gd name="T57" fmla="*/ 142 h 208"/>
                <a:gd name="T58" fmla="*/ 95 w 135"/>
                <a:gd name="T59" fmla="*/ 157 h 208"/>
                <a:gd name="T60" fmla="*/ 66 w 135"/>
                <a:gd name="T61" fmla="*/ 160 h 208"/>
                <a:gd name="T62" fmla="*/ 55 w 135"/>
                <a:gd name="T63" fmla="*/ 208 h 208"/>
                <a:gd name="T64" fmla="*/ 36 w 135"/>
                <a:gd name="T65" fmla="*/ 208 h 208"/>
                <a:gd name="T66" fmla="*/ 47 w 135"/>
                <a:gd name="T67" fmla="*/ 160 h 208"/>
                <a:gd name="T68" fmla="*/ 25 w 135"/>
                <a:gd name="T69" fmla="*/ 157 h 208"/>
                <a:gd name="T70" fmla="*/ 11 w 135"/>
                <a:gd name="T71" fmla="*/ 146 h 208"/>
                <a:gd name="T72" fmla="*/ 3 w 135"/>
                <a:gd name="T73" fmla="*/ 131 h 208"/>
                <a:gd name="T74" fmla="*/ 0 w 135"/>
                <a:gd name="T75" fmla="*/ 113 h 208"/>
                <a:gd name="T76" fmla="*/ 3 w 135"/>
                <a:gd name="T77" fmla="*/ 98 h 208"/>
                <a:gd name="T78" fmla="*/ 7 w 135"/>
                <a:gd name="T79" fmla="*/ 84 h 208"/>
                <a:gd name="T80" fmla="*/ 18 w 135"/>
                <a:gd name="T81" fmla="*/ 69 h 208"/>
                <a:gd name="T82" fmla="*/ 33 w 135"/>
                <a:gd name="T83" fmla="*/ 58 h 208"/>
                <a:gd name="T84" fmla="*/ 51 w 135"/>
                <a:gd name="T85" fmla="*/ 51 h 208"/>
                <a:gd name="T86" fmla="*/ 73 w 135"/>
                <a:gd name="T87" fmla="*/ 47 h 208"/>
                <a:gd name="T88" fmla="*/ 84 w 135"/>
                <a:gd name="T8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5" h="208">
                  <a:moveTo>
                    <a:pt x="69" y="58"/>
                  </a:moveTo>
                  <a:lnTo>
                    <a:pt x="51" y="62"/>
                  </a:lnTo>
                  <a:lnTo>
                    <a:pt x="33" y="73"/>
                  </a:lnTo>
                  <a:lnTo>
                    <a:pt x="22" y="91"/>
                  </a:lnTo>
                  <a:lnTo>
                    <a:pt x="18" y="117"/>
                  </a:lnTo>
                  <a:lnTo>
                    <a:pt x="22" y="128"/>
                  </a:lnTo>
                  <a:lnTo>
                    <a:pt x="29" y="138"/>
                  </a:lnTo>
                  <a:lnTo>
                    <a:pt x="36" y="146"/>
                  </a:lnTo>
                  <a:lnTo>
                    <a:pt x="47" y="149"/>
                  </a:lnTo>
                  <a:lnTo>
                    <a:pt x="69" y="58"/>
                  </a:lnTo>
                  <a:close/>
                  <a:moveTo>
                    <a:pt x="87" y="58"/>
                  </a:moveTo>
                  <a:lnTo>
                    <a:pt x="66" y="149"/>
                  </a:lnTo>
                  <a:lnTo>
                    <a:pt x="80" y="149"/>
                  </a:lnTo>
                  <a:lnTo>
                    <a:pt x="91" y="142"/>
                  </a:lnTo>
                  <a:lnTo>
                    <a:pt x="109" y="120"/>
                  </a:lnTo>
                  <a:lnTo>
                    <a:pt x="117" y="91"/>
                  </a:lnTo>
                  <a:lnTo>
                    <a:pt x="113" y="77"/>
                  </a:lnTo>
                  <a:lnTo>
                    <a:pt x="102" y="62"/>
                  </a:lnTo>
                  <a:lnTo>
                    <a:pt x="87" y="58"/>
                  </a:lnTo>
                  <a:lnTo>
                    <a:pt x="87" y="58"/>
                  </a:lnTo>
                  <a:close/>
                  <a:moveTo>
                    <a:pt x="84" y="0"/>
                  </a:moveTo>
                  <a:lnTo>
                    <a:pt x="98" y="0"/>
                  </a:lnTo>
                  <a:lnTo>
                    <a:pt x="91" y="47"/>
                  </a:lnTo>
                  <a:lnTo>
                    <a:pt x="109" y="51"/>
                  </a:lnTo>
                  <a:lnTo>
                    <a:pt x="124" y="62"/>
                  </a:lnTo>
                  <a:lnTo>
                    <a:pt x="135" y="77"/>
                  </a:lnTo>
                  <a:lnTo>
                    <a:pt x="135" y="91"/>
                  </a:lnTo>
                  <a:lnTo>
                    <a:pt x="131" y="120"/>
                  </a:lnTo>
                  <a:lnTo>
                    <a:pt x="117" y="142"/>
                  </a:lnTo>
                  <a:lnTo>
                    <a:pt x="95" y="157"/>
                  </a:lnTo>
                  <a:lnTo>
                    <a:pt x="66" y="160"/>
                  </a:lnTo>
                  <a:lnTo>
                    <a:pt x="55" y="208"/>
                  </a:lnTo>
                  <a:lnTo>
                    <a:pt x="36" y="208"/>
                  </a:lnTo>
                  <a:lnTo>
                    <a:pt x="47" y="160"/>
                  </a:lnTo>
                  <a:lnTo>
                    <a:pt x="25" y="157"/>
                  </a:lnTo>
                  <a:lnTo>
                    <a:pt x="11" y="146"/>
                  </a:lnTo>
                  <a:lnTo>
                    <a:pt x="3" y="131"/>
                  </a:lnTo>
                  <a:lnTo>
                    <a:pt x="0" y="113"/>
                  </a:lnTo>
                  <a:lnTo>
                    <a:pt x="3" y="98"/>
                  </a:lnTo>
                  <a:lnTo>
                    <a:pt x="7" y="84"/>
                  </a:lnTo>
                  <a:lnTo>
                    <a:pt x="18" y="69"/>
                  </a:lnTo>
                  <a:lnTo>
                    <a:pt x="33" y="58"/>
                  </a:lnTo>
                  <a:lnTo>
                    <a:pt x="51" y="51"/>
                  </a:lnTo>
                  <a:lnTo>
                    <a:pt x="73" y="47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8940801" y="3492501"/>
              <a:ext cx="225425" cy="225425"/>
            </a:xfrm>
            <a:custGeom>
              <a:avLst/>
              <a:gdLst>
                <a:gd name="T0" fmla="*/ 0 w 142"/>
                <a:gd name="T1" fmla="*/ 0 h 142"/>
                <a:gd name="T2" fmla="*/ 142 w 142"/>
                <a:gd name="T3" fmla="*/ 62 h 142"/>
                <a:gd name="T4" fmla="*/ 142 w 142"/>
                <a:gd name="T5" fmla="*/ 76 h 142"/>
                <a:gd name="T6" fmla="*/ 0 w 142"/>
                <a:gd name="T7" fmla="*/ 142 h 142"/>
                <a:gd name="T8" fmla="*/ 0 w 142"/>
                <a:gd name="T9" fmla="*/ 124 h 142"/>
                <a:gd name="T10" fmla="*/ 124 w 142"/>
                <a:gd name="T11" fmla="*/ 69 h 142"/>
                <a:gd name="T12" fmla="*/ 0 w 142"/>
                <a:gd name="T13" fmla="*/ 15 h 142"/>
                <a:gd name="T14" fmla="*/ 0 w 142"/>
                <a:gd name="T1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42">
                  <a:moveTo>
                    <a:pt x="0" y="0"/>
                  </a:moveTo>
                  <a:lnTo>
                    <a:pt x="142" y="62"/>
                  </a:lnTo>
                  <a:lnTo>
                    <a:pt x="142" y="76"/>
                  </a:lnTo>
                  <a:lnTo>
                    <a:pt x="0" y="142"/>
                  </a:lnTo>
                  <a:lnTo>
                    <a:pt x="0" y="124"/>
                  </a:lnTo>
                  <a:lnTo>
                    <a:pt x="124" y="69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6997701" y="3943351"/>
              <a:ext cx="452438" cy="704850"/>
            </a:xfrm>
            <a:custGeom>
              <a:avLst/>
              <a:gdLst>
                <a:gd name="T0" fmla="*/ 4 w 285"/>
                <a:gd name="T1" fmla="*/ 0 h 444"/>
                <a:gd name="T2" fmla="*/ 278 w 285"/>
                <a:gd name="T3" fmla="*/ 0 h 444"/>
                <a:gd name="T4" fmla="*/ 278 w 285"/>
                <a:gd name="T5" fmla="*/ 69 h 444"/>
                <a:gd name="T6" fmla="*/ 263 w 285"/>
                <a:gd name="T7" fmla="*/ 69 h 444"/>
                <a:gd name="T8" fmla="*/ 259 w 285"/>
                <a:gd name="T9" fmla="*/ 47 h 444"/>
                <a:gd name="T10" fmla="*/ 252 w 285"/>
                <a:gd name="T11" fmla="*/ 29 h 444"/>
                <a:gd name="T12" fmla="*/ 245 w 285"/>
                <a:gd name="T13" fmla="*/ 18 h 444"/>
                <a:gd name="T14" fmla="*/ 230 w 285"/>
                <a:gd name="T15" fmla="*/ 14 h 444"/>
                <a:gd name="T16" fmla="*/ 47 w 285"/>
                <a:gd name="T17" fmla="*/ 14 h 444"/>
                <a:gd name="T18" fmla="*/ 186 w 285"/>
                <a:gd name="T19" fmla="*/ 200 h 444"/>
                <a:gd name="T20" fmla="*/ 186 w 285"/>
                <a:gd name="T21" fmla="*/ 215 h 444"/>
                <a:gd name="T22" fmla="*/ 37 w 285"/>
                <a:gd name="T23" fmla="*/ 411 h 444"/>
                <a:gd name="T24" fmla="*/ 237 w 285"/>
                <a:gd name="T25" fmla="*/ 411 h 444"/>
                <a:gd name="T26" fmla="*/ 248 w 285"/>
                <a:gd name="T27" fmla="*/ 411 h 444"/>
                <a:gd name="T28" fmla="*/ 256 w 285"/>
                <a:gd name="T29" fmla="*/ 404 h 444"/>
                <a:gd name="T30" fmla="*/ 263 w 285"/>
                <a:gd name="T31" fmla="*/ 389 h 444"/>
                <a:gd name="T32" fmla="*/ 267 w 285"/>
                <a:gd name="T33" fmla="*/ 360 h 444"/>
                <a:gd name="T34" fmla="*/ 285 w 285"/>
                <a:gd name="T35" fmla="*/ 360 h 444"/>
                <a:gd name="T36" fmla="*/ 278 w 285"/>
                <a:gd name="T37" fmla="*/ 444 h 444"/>
                <a:gd name="T38" fmla="*/ 0 w 285"/>
                <a:gd name="T39" fmla="*/ 444 h 444"/>
                <a:gd name="T40" fmla="*/ 0 w 285"/>
                <a:gd name="T41" fmla="*/ 433 h 444"/>
                <a:gd name="T42" fmla="*/ 157 w 285"/>
                <a:gd name="T43" fmla="*/ 218 h 444"/>
                <a:gd name="T44" fmla="*/ 4 w 285"/>
                <a:gd name="T45" fmla="*/ 11 h 444"/>
                <a:gd name="T46" fmla="*/ 4 w 285"/>
                <a:gd name="T47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5" h="444">
                  <a:moveTo>
                    <a:pt x="4" y="0"/>
                  </a:moveTo>
                  <a:lnTo>
                    <a:pt x="278" y="0"/>
                  </a:lnTo>
                  <a:lnTo>
                    <a:pt x="278" y="69"/>
                  </a:lnTo>
                  <a:lnTo>
                    <a:pt x="263" y="69"/>
                  </a:lnTo>
                  <a:lnTo>
                    <a:pt x="259" y="47"/>
                  </a:lnTo>
                  <a:lnTo>
                    <a:pt x="252" y="29"/>
                  </a:lnTo>
                  <a:lnTo>
                    <a:pt x="245" y="18"/>
                  </a:lnTo>
                  <a:lnTo>
                    <a:pt x="230" y="14"/>
                  </a:lnTo>
                  <a:lnTo>
                    <a:pt x="47" y="14"/>
                  </a:lnTo>
                  <a:lnTo>
                    <a:pt x="186" y="200"/>
                  </a:lnTo>
                  <a:lnTo>
                    <a:pt x="186" y="215"/>
                  </a:lnTo>
                  <a:lnTo>
                    <a:pt x="37" y="411"/>
                  </a:lnTo>
                  <a:lnTo>
                    <a:pt x="237" y="411"/>
                  </a:lnTo>
                  <a:lnTo>
                    <a:pt x="248" y="411"/>
                  </a:lnTo>
                  <a:lnTo>
                    <a:pt x="256" y="404"/>
                  </a:lnTo>
                  <a:lnTo>
                    <a:pt x="263" y="389"/>
                  </a:lnTo>
                  <a:lnTo>
                    <a:pt x="267" y="360"/>
                  </a:lnTo>
                  <a:lnTo>
                    <a:pt x="285" y="360"/>
                  </a:lnTo>
                  <a:lnTo>
                    <a:pt x="278" y="444"/>
                  </a:lnTo>
                  <a:lnTo>
                    <a:pt x="0" y="444"/>
                  </a:lnTo>
                  <a:lnTo>
                    <a:pt x="0" y="433"/>
                  </a:lnTo>
                  <a:lnTo>
                    <a:pt x="157" y="218"/>
                  </a:lnTo>
                  <a:lnTo>
                    <a:pt x="4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7589838" y="4151313"/>
              <a:ext cx="22225" cy="3349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" name="Freeform 40"/>
            <p:cNvSpPr>
              <a:spLocks noEditPoints="1"/>
            </p:cNvSpPr>
            <p:nvPr/>
          </p:nvSpPr>
          <p:spPr bwMode="auto">
            <a:xfrm>
              <a:off x="7681913" y="4157663"/>
              <a:ext cx="214313" cy="328613"/>
            </a:xfrm>
            <a:custGeom>
              <a:avLst/>
              <a:gdLst>
                <a:gd name="T0" fmla="*/ 69 w 135"/>
                <a:gd name="T1" fmla="*/ 58 h 207"/>
                <a:gd name="T2" fmla="*/ 51 w 135"/>
                <a:gd name="T3" fmla="*/ 62 h 207"/>
                <a:gd name="T4" fmla="*/ 33 w 135"/>
                <a:gd name="T5" fmla="*/ 72 h 207"/>
                <a:gd name="T6" fmla="*/ 22 w 135"/>
                <a:gd name="T7" fmla="*/ 91 h 207"/>
                <a:gd name="T8" fmla="*/ 18 w 135"/>
                <a:gd name="T9" fmla="*/ 116 h 207"/>
                <a:gd name="T10" fmla="*/ 22 w 135"/>
                <a:gd name="T11" fmla="*/ 127 h 207"/>
                <a:gd name="T12" fmla="*/ 29 w 135"/>
                <a:gd name="T13" fmla="*/ 138 h 207"/>
                <a:gd name="T14" fmla="*/ 37 w 135"/>
                <a:gd name="T15" fmla="*/ 145 h 207"/>
                <a:gd name="T16" fmla="*/ 47 w 135"/>
                <a:gd name="T17" fmla="*/ 149 h 207"/>
                <a:gd name="T18" fmla="*/ 69 w 135"/>
                <a:gd name="T19" fmla="*/ 58 h 207"/>
                <a:gd name="T20" fmla="*/ 88 w 135"/>
                <a:gd name="T21" fmla="*/ 58 h 207"/>
                <a:gd name="T22" fmla="*/ 66 w 135"/>
                <a:gd name="T23" fmla="*/ 149 h 207"/>
                <a:gd name="T24" fmla="*/ 80 w 135"/>
                <a:gd name="T25" fmla="*/ 149 h 207"/>
                <a:gd name="T26" fmla="*/ 91 w 135"/>
                <a:gd name="T27" fmla="*/ 142 h 207"/>
                <a:gd name="T28" fmla="*/ 110 w 135"/>
                <a:gd name="T29" fmla="*/ 120 h 207"/>
                <a:gd name="T30" fmla="*/ 117 w 135"/>
                <a:gd name="T31" fmla="*/ 91 h 207"/>
                <a:gd name="T32" fmla="*/ 113 w 135"/>
                <a:gd name="T33" fmla="*/ 76 h 207"/>
                <a:gd name="T34" fmla="*/ 102 w 135"/>
                <a:gd name="T35" fmla="*/ 62 h 207"/>
                <a:gd name="T36" fmla="*/ 88 w 135"/>
                <a:gd name="T37" fmla="*/ 58 h 207"/>
                <a:gd name="T38" fmla="*/ 88 w 135"/>
                <a:gd name="T39" fmla="*/ 58 h 207"/>
                <a:gd name="T40" fmla="*/ 84 w 135"/>
                <a:gd name="T41" fmla="*/ 0 h 207"/>
                <a:gd name="T42" fmla="*/ 99 w 135"/>
                <a:gd name="T43" fmla="*/ 0 h 207"/>
                <a:gd name="T44" fmla="*/ 91 w 135"/>
                <a:gd name="T45" fmla="*/ 47 h 207"/>
                <a:gd name="T46" fmla="*/ 110 w 135"/>
                <a:gd name="T47" fmla="*/ 51 h 207"/>
                <a:gd name="T48" fmla="*/ 124 w 135"/>
                <a:gd name="T49" fmla="*/ 62 h 207"/>
                <a:gd name="T50" fmla="*/ 135 w 135"/>
                <a:gd name="T51" fmla="*/ 76 h 207"/>
                <a:gd name="T52" fmla="*/ 135 w 135"/>
                <a:gd name="T53" fmla="*/ 91 h 207"/>
                <a:gd name="T54" fmla="*/ 131 w 135"/>
                <a:gd name="T55" fmla="*/ 120 h 207"/>
                <a:gd name="T56" fmla="*/ 117 w 135"/>
                <a:gd name="T57" fmla="*/ 142 h 207"/>
                <a:gd name="T58" fmla="*/ 95 w 135"/>
                <a:gd name="T59" fmla="*/ 156 h 207"/>
                <a:gd name="T60" fmla="*/ 66 w 135"/>
                <a:gd name="T61" fmla="*/ 160 h 207"/>
                <a:gd name="T62" fmla="*/ 55 w 135"/>
                <a:gd name="T63" fmla="*/ 207 h 207"/>
                <a:gd name="T64" fmla="*/ 37 w 135"/>
                <a:gd name="T65" fmla="*/ 207 h 207"/>
                <a:gd name="T66" fmla="*/ 47 w 135"/>
                <a:gd name="T67" fmla="*/ 160 h 207"/>
                <a:gd name="T68" fmla="*/ 26 w 135"/>
                <a:gd name="T69" fmla="*/ 156 h 207"/>
                <a:gd name="T70" fmla="*/ 11 w 135"/>
                <a:gd name="T71" fmla="*/ 145 h 207"/>
                <a:gd name="T72" fmla="*/ 4 w 135"/>
                <a:gd name="T73" fmla="*/ 131 h 207"/>
                <a:gd name="T74" fmla="*/ 0 w 135"/>
                <a:gd name="T75" fmla="*/ 112 h 207"/>
                <a:gd name="T76" fmla="*/ 4 w 135"/>
                <a:gd name="T77" fmla="*/ 98 h 207"/>
                <a:gd name="T78" fmla="*/ 7 w 135"/>
                <a:gd name="T79" fmla="*/ 83 h 207"/>
                <a:gd name="T80" fmla="*/ 18 w 135"/>
                <a:gd name="T81" fmla="*/ 69 h 207"/>
                <a:gd name="T82" fmla="*/ 33 w 135"/>
                <a:gd name="T83" fmla="*/ 58 h 207"/>
                <a:gd name="T84" fmla="*/ 51 w 135"/>
                <a:gd name="T85" fmla="*/ 51 h 207"/>
                <a:gd name="T86" fmla="*/ 73 w 135"/>
                <a:gd name="T87" fmla="*/ 47 h 207"/>
                <a:gd name="T88" fmla="*/ 84 w 135"/>
                <a:gd name="T8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5" h="207">
                  <a:moveTo>
                    <a:pt x="69" y="58"/>
                  </a:moveTo>
                  <a:lnTo>
                    <a:pt x="51" y="62"/>
                  </a:lnTo>
                  <a:lnTo>
                    <a:pt x="33" y="72"/>
                  </a:lnTo>
                  <a:lnTo>
                    <a:pt x="22" y="91"/>
                  </a:lnTo>
                  <a:lnTo>
                    <a:pt x="18" y="116"/>
                  </a:lnTo>
                  <a:lnTo>
                    <a:pt x="22" y="127"/>
                  </a:lnTo>
                  <a:lnTo>
                    <a:pt x="29" y="138"/>
                  </a:lnTo>
                  <a:lnTo>
                    <a:pt x="37" y="145"/>
                  </a:lnTo>
                  <a:lnTo>
                    <a:pt x="47" y="149"/>
                  </a:lnTo>
                  <a:lnTo>
                    <a:pt x="69" y="58"/>
                  </a:lnTo>
                  <a:close/>
                  <a:moveTo>
                    <a:pt x="88" y="58"/>
                  </a:moveTo>
                  <a:lnTo>
                    <a:pt x="66" y="149"/>
                  </a:lnTo>
                  <a:lnTo>
                    <a:pt x="80" y="149"/>
                  </a:lnTo>
                  <a:lnTo>
                    <a:pt x="91" y="142"/>
                  </a:lnTo>
                  <a:lnTo>
                    <a:pt x="110" y="120"/>
                  </a:lnTo>
                  <a:lnTo>
                    <a:pt x="117" y="91"/>
                  </a:lnTo>
                  <a:lnTo>
                    <a:pt x="113" y="76"/>
                  </a:lnTo>
                  <a:lnTo>
                    <a:pt x="102" y="62"/>
                  </a:lnTo>
                  <a:lnTo>
                    <a:pt x="88" y="58"/>
                  </a:lnTo>
                  <a:lnTo>
                    <a:pt x="88" y="58"/>
                  </a:lnTo>
                  <a:close/>
                  <a:moveTo>
                    <a:pt x="84" y="0"/>
                  </a:moveTo>
                  <a:lnTo>
                    <a:pt x="99" y="0"/>
                  </a:lnTo>
                  <a:lnTo>
                    <a:pt x="91" y="47"/>
                  </a:lnTo>
                  <a:lnTo>
                    <a:pt x="110" y="51"/>
                  </a:lnTo>
                  <a:lnTo>
                    <a:pt x="124" y="62"/>
                  </a:lnTo>
                  <a:lnTo>
                    <a:pt x="135" y="76"/>
                  </a:lnTo>
                  <a:lnTo>
                    <a:pt x="135" y="91"/>
                  </a:lnTo>
                  <a:lnTo>
                    <a:pt x="131" y="120"/>
                  </a:lnTo>
                  <a:lnTo>
                    <a:pt x="117" y="142"/>
                  </a:lnTo>
                  <a:lnTo>
                    <a:pt x="95" y="156"/>
                  </a:lnTo>
                  <a:lnTo>
                    <a:pt x="66" y="160"/>
                  </a:lnTo>
                  <a:lnTo>
                    <a:pt x="55" y="207"/>
                  </a:lnTo>
                  <a:lnTo>
                    <a:pt x="37" y="207"/>
                  </a:lnTo>
                  <a:lnTo>
                    <a:pt x="47" y="160"/>
                  </a:lnTo>
                  <a:lnTo>
                    <a:pt x="26" y="156"/>
                  </a:lnTo>
                  <a:lnTo>
                    <a:pt x="11" y="145"/>
                  </a:lnTo>
                  <a:lnTo>
                    <a:pt x="4" y="131"/>
                  </a:lnTo>
                  <a:lnTo>
                    <a:pt x="0" y="112"/>
                  </a:lnTo>
                  <a:lnTo>
                    <a:pt x="4" y="98"/>
                  </a:lnTo>
                  <a:lnTo>
                    <a:pt x="7" y="83"/>
                  </a:lnTo>
                  <a:lnTo>
                    <a:pt x="18" y="69"/>
                  </a:lnTo>
                  <a:lnTo>
                    <a:pt x="33" y="58"/>
                  </a:lnTo>
                  <a:lnTo>
                    <a:pt x="51" y="51"/>
                  </a:lnTo>
                  <a:lnTo>
                    <a:pt x="73" y="47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" name="Freeform 41"/>
            <p:cNvSpPr>
              <a:spLocks noEditPoints="1"/>
            </p:cNvSpPr>
            <p:nvPr/>
          </p:nvSpPr>
          <p:spPr bwMode="auto">
            <a:xfrm>
              <a:off x="7954963" y="4127501"/>
              <a:ext cx="457200" cy="347663"/>
            </a:xfrm>
            <a:custGeom>
              <a:avLst/>
              <a:gdLst>
                <a:gd name="T0" fmla="*/ 219 w 288"/>
                <a:gd name="T1" fmla="*/ 0 h 219"/>
                <a:gd name="T2" fmla="*/ 248 w 288"/>
                <a:gd name="T3" fmla="*/ 15 h 219"/>
                <a:gd name="T4" fmla="*/ 270 w 288"/>
                <a:gd name="T5" fmla="*/ 40 h 219"/>
                <a:gd name="T6" fmla="*/ 285 w 288"/>
                <a:gd name="T7" fmla="*/ 73 h 219"/>
                <a:gd name="T8" fmla="*/ 288 w 288"/>
                <a:gd name="T9" fmla="*/ 110 h 219"/>
                <a:gd name="T10" fmla="*/ 285 w 288"/>
                <a:gd name="T11" fmla="*/ 146 h 219"/>
                <a:gd name="T12" fmla="*/ 270 w 288"/>
                <a:gd name="T13" fmla="*/ 179 h 219"/>
                <a:gd name="T14" fmla="*/ 248 w 288"/>
                <a:gd name="T15" fmla="*/ 204 h 219"/>
                <a:gd name="T16" fmla="*/ 219 w 288"/>
                <a:gd name="T17" fmla="*/ 219 h 219"/>
                <a:gd name="T18" fmla="*/ 215 w 288"/>
                <a:gd name="T19" fmla="*/ 208 h 219"/>
                <a:gd name="T20" fmla="*/ 237 w 288"/>
                <a:gd name="T21" fmla="*/ 197 h 219"/>
                <a:gd name="T22" fmla="*/ 255 w 288"/>
                <a:gd name="T23" fmla="*/ 175 h 219"/>
                <a:gd name="T24" fmla="*/ 263 w 288"/>
                <a:gd name="T25" fmla="*/ 146 h 219"/>
                <a:gd name="T26" fmla="*/ 266 w 288"/>
                <a:gd name="T27" fmla="*/ 110 h 219"/>
                <a:gd name="T28" fmla="*/ 263 w 288"/>
                <a:gd name="T29" fmla="*/ 73 h 219"/>
                <a:gd name="T30" fmla="*/ 255 w 288"/>
                <a:gd name="T31" fmla="*/ 44 h 219"/>
                <a:gd name="T32" fmla="*/ 237 w 288"/>
                <a:gd name="T33" fmla="*/ 22 h 219"/>
                <a:gd name="T34" fmla="*/ 215 w 288"/>
                <a:gd name="T35" fmla="*/ 11 h 219"/>
                <a:gd name="T36" fmla="*/ 219 w 288"/>
                <a:gd name="T37" fmla="*/ 0 h 219"/>
                <a:gd name="T38" fmla="*/ 69 w 288"/>
                <a:gd name="T39" fmla="*/ 0 h 219"/>
                <a:gd name="T40" fmla="*/ 73 w 288"/>
                <a:gd name="T41" fmla="*/ 11 h 219"/>
                <a:gd name="T42" fmla="*/ 51 w 288"/>
                <a:gd name="T43" fmla="*/ 22 h 219"/>
                <a:gd name="T44" fmla="*/ 33 w 288"/>
                <a:gd name="T45" fmla="*/ 44 h 219"/>
                <a:gd name="T46" fmla="*/ 25 w 288"/>
                <a:gd name="T47" fmla="*/ 73 h 219"/>
                <a:gd name="T48" fmla="*/ 22 w 288"/>
                <a:gd name="T49" fmla="*/ 110 h 219"/>
                <a:gd name="T50" fmla="*/ 25 w 288"/>
                <a:gd name="T51" fmla="*/ 146 h 219"/>
                <a:gd name="T52" fmla="*/ 33 w 288"/>
                <a:gd name="T53" fmla="*/ 175 h 219"/>
                <a:gd name="T54" fmla="*/ 51 w 288"/>
                <a:gd name="T55" fmla="*/ 197 h 219"/>
                <a:gd name="T56" fmla="*/ 73 w 288"/>
                <a:gd name="T57" fmla="*/ 208 h 219"/>
                <a:gd name="T58" fmla="*/ 69 w 288"/>
                <a:gd name="T59" fmla="*/ 219 h 219"/>
                <a:gd name="T60" fmla="*/ 40 w 288"/>
                <a:gd name="T61" fmla="*/ 204 h 219"/>
                <a:gd name="T62" fmla="*/ 18 w 288"/>
                <a:gd name="T63" fmla="*/ 179 h 219"/>
                <a:gd name="T64" fmla="*/ 7 w 288"/>
                <a:gd name="T65" fmla="*/ 146 h 219"/>
                <a:gd name="T66" fmla="*/ 0 w 288"/>
                <a:gd name="T67" fmla="*/ 110 h 219"/>
                <a:gd name="T68" fmla="*/ 7 w 288"/>
                <a:gd name="T69" fmla="*/ 73 h 219"/>
                <a:gd name="T70" fmla="*/ 18 w 288"/>
                <a:gd name="T71" fmla="*/ 40 h 219"/>
                <a:gd name="T72" fmla="*/ 40 w 288"/>
                <a:gd name="T73" fmla="*/ 15 h 219"/>
                <a:gd name="T74" fmla="*/ 69 w 288"/>
                <a:gd name="T75" fmla="*/ 0 h 219"/>
                <a:gd name="T76" fmla="*/ 69 w 288"/>
                <a:gd name="T77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8" h="219">
                  <a:moveTo>
                    <a:pt x="219" y="0"/>
                  </a:moveTo>
                  <a:lnTo>
                    <a:pt x="248" y="15"/>
                  </a:lnTo>
                  <a:lnTo>
                    <a:pt x="270" y="40"/>
                  </a:lnTo>
                  <a:lnTo>
                    <a:pt x="285" y="73"/>
                  </a:lnTo>
                  <a:lnTo>
                    <a:pt x="288" y="110"/>
                  </a:lnTo>
                  <a:lnTo>
                    <a:pt x="285" y="146"/>
                  </a:lnTo>
                  <a:lnTo>
                    <a:pt x="270" y="179"/>
                  </a:lnTo>
                  <a:lnTo>
                    <a:pt x="248" y="204"/>
                  </a:lnTo>
                  <a:lnTo>
                    <a:pt x="219" y="219"/>
                  </a:lnTo>
                  <a:lnTo>
                    <a:pt x="215" y="208"/>
                  </a:lnTo>
                  <a:lnTo>
                    <a:pt x="237" y="197"/>
                  </a:lnTo>
                  <a:lnTo>
                    <a:pt x="255" y="175"/>
                  </a:lnTo>
                  <a:lnTo>
                    <a:pt x="263" y="146"/>
                  </a:lnTo>
                  <a:lnTo>
                    <a:pt x="266" y="110"/>
                  </a:lnTo>
                  <a:lnTo>
                    <a:pt x="263" y="73"/>
                  </a:lnTo>
                  <a:lnTo>
                    <a:pt x="255" y="44"/>
                  </a:lnTo>
                  <a:lnTo>
                    <a:pt x="237" y="22"/>
                  </a:lnTo>
                  <a:lnTo>
                    <a:pt x="215" y="11"/>
                  </a:lnTo>
                  <a:lnTo>
                    <a:pt x="219" y="0"/>
                  </a:lnTo>
                  <a:close/>
                  <a:moveTo>
                    <a:pt x="69" y="0"/>
                  </a:moveTo>
                  <a:lnTo>
                    <a:pt x="73" y="11"/>
                  </a:lnTo>
                  <a:lnTo>
                    <a:pt x="51" y="22"/>
                  </a:lnTo>
                  <a:lnTo>
                    <a:pt x="33" y="44"/>
                  </a:lnTo>
                  <a:lnTo>
                    <a:pt x="25" y="73"/>
                  </a:lnTo>
                  <a:lnTo>
                    <a:pt x="22" y="110"/>
                  </a:lnTo>
                  <a:lnTo>
                    <a:pt x="25" y="146"/>
                  </a:lnTo>
                  <a:lnTo>
                    <a:pt x="33" y="175"/>
                  </a:lnTo>
                  <a:lnTo>
                    <a:pt x="51" y="197"/>
                  </a:lnTo>
                  <a:lnTo>
                    <a:pt x="73" y="208"/>
                  </a:lnTo>
                  <a:lnTo>
                    <a:pt x="69" y="219"/>
                  </a:lnTo>
                  <a:lnTo>
                    <a:pt x="40" y="204"/>
                  </a:lnTo>
                  <a:lnTo>
                    <a:pt x="18" y="179"/>
                  </a:lnTo>
                  <a:lnTo>
                    <a:pt x="7" y="146"/>
                  </a:lnTo>
                  <a:lnTo>
                    <a:pt x="0" y="110"/>
                  </a:lnTo>
                  <a:lnTo>
                    <a:pt x="7" y="73"/>
                  </a:lnTo>
                  <a:lnTo>
                    <a:pt x="18" y="40"/>
                  </a:lnTo>
                  <a:lnTo>
                    <a:pt x="40" y="15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8088313" y="4232276"/>
              <a:ext cx="185738" cy="179388"/>
            </a:xfrm>
            <a:custGeom>
              <a:avLst/>
              <a:gdLst>
                <a:gd name="T0" fmla="*/ 47 w 117"/>
                <a:gd name="T1" fmla="*/ 0 h 113"/>
                <a:gd name="T2" fmla="*/ 54 w 117"/>
                <a:gd name="T3" fmla="*/ 7 h 113"/>
                <a:gd name="T4" fmla="*/ 62 w 117"/>
                <a:gd name="T5" fmla="*/ 25 h 113"/>
                <a:gd name="T6" fmla="*/ 65 w 117"/>
                <a:gd name="T7" fmla="*/ 40 h 113"/>
                <a:gd name="T8" fmla="*/ 80 w 117"/>
                <a:gd name="T9" fmla="*/ 18 h 113"/>
                <a:gd name="T10" fmla="*/ 98 w 117"/>
                <a:gd name="T11" fmla="*/ 4 h 113"/>
                <a:gd name="T12" fmla="*/ 117 w 117"/>
                <a:gd name="T13" fmla="*/ 4 h 113"/>
                <a:gd name="T14" fmla="*/ 102 w 117"/>
                <a:gd name="T15" fmla="*/ 22 h 113"/>
                <a:gd name="T16" fmla="*/ 98 w 117"/>
                <a:gd name="T17" fmla="*/ 18 h 113"/>
                <a:gd name="T18" fmla="*/ 91 w 117"/>
                <a:gd name="T19" fmla="*/ 25 h 113"/>
                <a:gd name="T20" fmla="*/ 73 w 117"/>
                <a:gd name="T21" fmla="*/ 44 h 113"/>
                <a:gd name="T22" fmla="*/ 69 w 117"/>
                <a:gd name="T23" fmla="*/ 69 h 113"/>
                <a:gd name="T24" fmla="*/ 76 w 117"/>
                <a:gd name="T25" fmla="*/ 91 h 113"/>
                <a:gd name="T26" fmla="*/ 80 w 117"/>
                <a:gd name="T27" fmla="*/ 98 h 113"/>
                <a:gd name="T28" fmla="*/ 91 w 117"/>
                <a:gd name="T29" fmla="*/ 98 h 113"/>
                <a:gd name="T30" fmla="*/ 106 w 117"/>
                <a:gd name="T31" fmla="*/ 91 h 113"/>
                <a:gd name="T32" fmla="*/ 91 w 117"/>
                <a:gd name="T33" fmla="*/ 109 h 113"/>
                <a:gd name="T34" fmla="*/ 69 w 117"/>
                <a:gd name="T35" fmla="*/ 109 h 113"/>
                <a:gd name="T36" fmla="*/ 58 w 117"/>
                <a:gd name="T37" fmla="*/ 95 h 113"/>
                <a:gd name="T38" fmla="*/ 54 w 117"/>
                <a:gd name="T39" fmla="*/ 73 h 113"/>
                <a:gd name="T40" fmla="*/ 40 w 117"/>
                <a:gd name="T41" fmla="*/ 87 h 113"/>
                <a:gd name="T42" fmla="*/ 25 w 117"/>
                <a:gd name="T43" fmla="*/ 106 h 113"/>
                <a:gd name="T44" fmla="*/ 7 w 117"/>
                <a:gd name="T45" fmla="*/ 113 h 113"/>
                <a:gd name="T46" fmla="*/ 3 w 117"/>
                <a:gd name="T47" fmla="*/ 91 h 113"/>
                <a:gd name="T48" fmla="*/ 14 w 117"/>
                <a:gd name="T49" fmla="*/ 95 h 113"/>
                <a:gd name="T50" fmla="*/ 25 w 117"/>
                <a:gd name="T51" fmla="*/ 91 h 113"/>
                <a:gd name="T52" fmla="*/ 40 w 117"/>
                <a:gd name="T53" fmla="*/ 73 h 113"/>
                <a:gd name="T54" fmla="*/ 47 w 117"/>
                <a:gd name="T55" fmla="*/ 44 h 113"/>
                <a:gd name="T56" fmla="*/ 40 w 117"/>
                <a:gd name="T57" fmla="*/ 18 h 113"/>
                <a:gd name="T58" fmla="*/ 33 w 117"/>
                <a:gd name="T59" fmla="*/ 15 h 113"/>
                <a:gd name="T60" fmla="*/ 25 w 117"/>
                <a:gd name="T61" fmla="*/ 18 h 113"/>
                <a:gd name="T62" fmla="*/ 11 w 117"/>
                <a:gd name="T63" fmla="*/ 22 h 113"/>
                <a:gd name="T64" fmla="*/ 40 w 117"/>
                <a:gd name="T6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113">
                  <a:moveTo>
                    <a:pt x="40" y="0"/>
                  </a:moveTo>
                  <a:lnTo>
                    <a:pt x="47" y="0"/>
                  </a:lnTo>
                  <a:lnTo>
                    <a:pt x="51" y="4"/>
                  </a:lnTo>
                  <a:lnTo>
                    <a:pt x="54" y="7"/>
                  </a:lnTo>
                  <a:lnTo>
                    <a:pt x="58" y="15"/>
                  </a:lnTo>
                  <a:lnTo>
                    <a:pt x="62" y="25"/>
                  </a:lnTo>
                  <a:lnTo>
                    <a:pt x="62" y="40"/>
                  </a:lnTo>
                  <a:lnTo>
                    <a:pt x="65" y="40"/>
                  </a:lnTo>
                  <a:lnTo>
                    <a:pt x="73" y="25"/>
                  </a:lnTo>
                  <a:lnTo>
                    <a:pt x="80" y="18"/>
                  </a:lnTo>
                  <a:lnTo>
                    <a:pt x="91" y="7"/>
                  </a:lnTo>
                  <a:lnTo>
                    <a:pt x="98" y="4"/>
                  </a:lnTo>
                  <a:lnTo>
                    <a:pt x="109" y="0"/>
                  </a:lnTo>
                  <a:lnTo>
                    <a:pt x="117" y="4"/>
                  </a:lnTo>
                  <a:lnTo>
                    <a:pt x="113" y="22"/>
                  </a:lnTo>
                  <a:lnTo>
                    <a:pt x="102" y="22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95" y="18"/>
                  </a:lnTo>
                  <a:lnTo>
                    <a:pt x="91" y="25"/>
                  </a:lnTo>
                  <a:lnTo>
                    <a:pt x="84" y="33"/>
                  </a:lnTo>
                  <a:lnTo>
                    <a:pt x="73" y="44"/>
                  </a:lnTo>
                  <a:lnTo>
                    <a:pt x="65" y="51"/>
                  </a:lnTo>
                  <a:lnTo>
                    <a:pt x="69" y="69"/>
                  </a:lnTo>
                  <a:lnTo>
                    <a:pt x="73" y="84"/>
                  </a:lnTo>
                  <a:lnTo>
                    <a:pt x="76" y="91"/>
                  </a:lnTo>
                  <a:lnTo>
                    <a:pt x="80" y="98"/>
                  </a:lnTo>
                  <a:lnTo>
                    <a:pt x="80" y="98"/>
                  </a:lnTo>
                  <a:lnTo>
                    <a:pt x="84" y="98"/>
                  </a:lnTo>
                  <a:lnTo>
                    <a:pt x="91" y="98"/>
                  </a:lnTo>
                  <a:lnTo>
                    <a:pt x="98" y="87"/>
                  </a:lnTo>
                  <a:lnTo>
                    <a:pt x="106" y="91"/>
                  </a:lnTo>
                  <a:lnTo>
                    <a:pt x="98" y="102"/>
                  </a:lnTo>
                  <a:lnTo>
                    <a:pt x="91" y="109"/>
                  </a:lnTo>
                  <a:lnTo>
                    <a:pt x="76" y="113"/>
                  </a:lnTo>
                  <a:lnTo>
                    <a:pt x="69" y="109"/>
                  </a:lnTo>
                  <a:lnTo>
                    <a:pt x="62" y="106"/>
                  </a:lnTo>
                  <a:lnTo>
                    <a:pt x="58" y="95"/>
                  </a:lnTo>
                  <a:lnTo>
                    <a:pt x="54" y="80"/>
                  </a:lnTo>
                  <a:lnTo>
                    <a:pt x="54" y="73"/>
                  </a:lnTo>
                  <a:lnTo>
                    <a:pt x="51" y="73"/>
                  </a:lnTo>
                  <a:lnTo>
                    <a:pt x="40" y="87"/>
                  </a:lnTo>
                  <a:lnTo>
                    <a:pt x="33" y="95"/>
                  </a:lnTo>
                  <a:lnTo>
                    <a:pt x="25" y="106"/>
                  </a:lnTo>
                  <a:lnTo>
                    <a:pt x="18" y="113"/>
                  </a:lnTo>
                  <a:lnTo>
                    <a:pt x="7" y="113"/>
                  </a:lnTo>
                  <a:lnTo>
                    <a:pt x="0" y="113"/>
                  </a:lnTo>
                  <a:lnTo>
                    <a:pt x="3" y="91"/>
                  </a:lnTo>
                  <a:lnTo>
                    <a:pt x="11" y="91"/>
                  </a:lnTo>
                  <a:lnTo>
                    <a:pt x="14" y="95"/>
                  </a:lnTo>
                  <a:lnTo>
                    <a:pt x="18" y="95"/>
                  </a:lnTo>
                  <a:lnTo>
                    <a:pt x="25" y="91"/>
                  </a:lnTo>
                  <a:lnTo>
                    <a:pt x="33" y="80"/>
                  </a:lnTo>
                  <a:lnTo>
                    <a:pt x="40" y="73"/>
                  </a:lnTo>
                  <a:lnTo>
                    <a:pt x="51" y="58"/>
                  </a:lnTo>
                  <a:lnTo>
                    <a:pt x="47" y="44"/>
                  </a:lnTo>
                  <a:lnTo>
                    <a:pt x="43" y="25"/>
                  </a:lnTo>
                  <a:lnTo>
                    <a:pt x="40" y="18"/>
                  </a:lnTo>
                  <a:lnTo>
                    <a:pt x="36" y="15"/>
                  </a:lnTo>
                  <a:lnTo>
                    <a:pt x="33" y="15"/>
                  </a:lnTo>
                  <a:lnTo>
                    <a:pt x="29" y="15"/>
                  </a:lnTo>
                  <a:lnTo>
                    <a:pt x="25" y="18"/>
                  </a:lnTo>
                  <a:lnTo>
                    <a:pt x="18" y="25"/>
                  </a:lnTo>
                  <a:lnTo>
                    <a:pt x="11" y="22"/>
                  </a:lnTo>
                  <a:lnTo>
                    <a:pt x="25" y="7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8493126" y="4151313"/>
              <a:ext cx="23813" cy="3349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7159626" y="4740276"/>
              <a:ext cx="150813" cy="139700"/>
            </a:xfrm>
            <a:custGeom>
              <a:avLst/>
              <a:gdLst>
                <a:gd name="T0" fmla="*/ 40 w 95"/>
                <a:gd name="T1" fmla="*/ 4 h 88"/>
                <a:gd name="T2" fmla="*/ 48 w 95"/>
                <a:gd name="T3" fmla="*/ 19 h 88"/>
                <a:gd name="T4" fmla="*/ 51 w 95"/>
                <a:gd name="T5" fmla="*/ 29 h 88"/>
                <a:gd name="T6" fmla="*/ 66 w 95"/>
                <a:gd name="T7" fmla="*/ 11 h 88"/>
                <a:gd name="T8" fmla="*/ 77 w 95"/>
                <a:gd name="T9" fmla="*/ 4 h 88"/>
                <a:gd name="T10" fmla="*/ 88 w 95"/>
                <a:gd name="T11" fmla="*/ 0 h 88"/>
                <a:gd name="T12" fmla="*/ 92 w 95"/>
                <a:gd name="T13" fmla="*/ 19 h 88"/>
                <a:gd name="T14" fmla="*/ 81 w 95"/>
                <a:gd name="T15" fmla="*/ 15 h 88"/>
                <a:gd name="T16" fmla="*/ 77 w 95"/>
                <a:gd name="T17" fmla="*/ 15 h 88"/>
                <a:gd name="T18" fmla="*/ 70 w 95"/>
                <a:gd name="T19" fmla="*/ 22 h 88"/>
                <a:gd name="T20" fmla="*/ 55 w 95"/>
                <a:gd name="T21" fmla="*/ 40 h 88"/>
                <a:gd name="T22" fmla="*/ 62 w 95"/>
                <a:gd name="T23" fmla="*/ 70 h 88"/>
                <a:gd name="T24" fmla="*/ 66 w 95"/>
                <a:gd name="T25" fmla="*/ 77 h 88"/>
                <a:gd name="T26" fmla="*/ 73 w 95"/>
                <a:gd name="T27" fmla="*/ 73 h 88"/>
                <a:gd name="T28" fmla="*/ 81 w 95"/>
                <a:gd name="T29" fmla="*/ 66 h 88"/>
                <a:gd name="T30" fmla="*/ 81 w 95"/>
                <a:gd name="T31" fmla="*/ 77 h 88"/>
                <a:gd name="T32" fmla="*/ 70 w 95"/>
                <a:gd name="T33" fmla="*/ 88 h 88"/>
                <a:gd name="T34" fmla="*/ 55 w 95"/>
                <a:gd name="T35" fmla="*/ 88 h 88"/>
                <a:gd name="T36" fmla="*/ 48 w 95"/>
                <a:gd name="T37" fmla="*/ 80 h 88"/>
                <a:gd name="T38" fmla="*/ 44 w 95"/>
                <a:gd name="T39" fmla="*/ 70 h 88"/>
                <a:gd name="T40" fmla="*/ 44 w 95"/>
                <a:gd name="T41" fmla="*/ 59 h 88"/>
                <a:gd name="T42" fmla="*/ 40 w 95"/>
                <a:gd name="T43" fmla="*/ 55 h 88"/>
                <a:gd name="T44" fmla="*/ 26 w 95"/>
                <a:gd name="T45" fmla="*/ 77 h 88"/>
                <a:gd name="T46" fmla="*/ 15 w 95"/>
                <a:gd name="T47" fmla="*/ 84 h 88"/>
                <a:gd name="T48" fmla="*/ 8 w 95"/>
                <a:gd name="T49" fmla="*/ 88 h 88"/>
                <a:gd name="T50" fmla="*/ 4 w 95"/>
                <a:gd name="T51" fmla="*/ 70 h 88"/>
                <a:gd name="T52" fmla="*/ 11 w 95"/>
                <a:gd name="T53" fmla="*/ 73 h 88"/>
                <a:gd name="T54" fmla="*/ 15 w 95"/>
                <a:gd name="T55" fmla="*/ 73 h 88"/>
                <a:gd name="T56" fmla="*/ 22 w 95"/>
                <a:gd name="T57" fmla="*/ 66 h 88"/>
                <a:gd name="T58" fmla="*/ 40 w 95"/>
                <a:gd name="T59" fmla="*/ 44 h 88"/>
                <a:gd name="T60" fmla="*/ 37 w 95"/>
                <a:gd name="T61" fmla="*/ 26 h 88"/>
                <a:gd name="T62" fmla="*/ 33 w 95"/>
                <a:gd name="T63" fmla="*/ 15 h 88"/>
                <a:gd name="T64" fmla="*/ 26 w 95"/>
                <a:gd name="T65" fmla="*/ 11 h 88"/>
                <a:gd name="T66" fmla="*/ 22 w 95"/>
                <a:gd name="T67" fmla="*/ 15 h 88"/>
                <a:gd name="T68" fmla="*/ 15 w 95"/>
                <a:gd name="T69" fmla="*/ 22 h 88"/>
                <a:gd name="T70" fmla="*/ 15 w 95"/>
                <a:gd name="T71" fmla="*/ 11 h 88"/>
                <a:gd name="T72" fmla="*/ 26 w 95"/>
                <a:gd name="T73" fmla="*/ 0 h 88"/>
                <a:gd name="T74" fmla="*/ 33 w 95"/>
                <a:gd name="T7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88">
                  <a:moveTo>
                    <a:pt x="33" y="0"/>
                  </a:moveTo>
                  <a:lnTo>
                    <a:pt x="40" y="4"/>
                  </a:lnTo>
                  <a:lnTo>
                    <a:pt x="44" y="8"/>
                  </a:lnTo>
                  <a:lnTo>
                    <a:pt x="48" y="19"/>
                  </a:lnTo>
                  <a:lnTo>
                    <a:pt x="51" y="29"/>
                  </a:lnTo>
                  <a:lnTo>
                    <a:pt x="51" y="29"/>
                  </a:lnTo>
                  <a:lnTo>
                    <a:pt x="62" y="19"/>
                  </a:lnTo>
                  <a:lnTo>
                    <a:pt x="66" y="11"/>
                  </a:lnTo>
                  <a:lnTo>
                    <a:pt x="73" y="4"/>
                  </a:lnTo>
                  <a:lnTo>
                    <a:pt x="77" y="4"/>
                  </a:lnTo>
                  <a:lnTo>
                    <a:pt x="81" y="0"/>
                  </a:lnTo>
                  <a:lnTo>
                    <a:pt x="88" y="0"/>
                  </a:lnTo>
                  <a:lnTo>
                    <a:pt x="95" y="0"/>
                  </a:lnTo>
                  <a:lnTo>
                    <a:pt x="92" y="19"/>
                  </a:lnTo>
                  <a:lnTo>
                    <a:pt x="84" y="19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77" y="15"/>
                  </a:lnTo>
                  <a:lnTo>
                    <a:pt x="73" y="19"/>
                  </a:lnTo>
                  <a:lnTo>
                    <a:pt x="70" y="22"/>
                  </a:lnTo>
                  <a:lnTo>
                    <a:pt x="62" y="29"/>
                  </a:lnTo>
                  <a:lnTo>
                    <a:pt x="55" y="40"/>
                  </a:lnTo>
                  <a:lnTo>
                    <a:pt x="59" y="59"/>
                  </a:lnTo>
                  <a:lnTo>
                    <a:pt x="62" y="70"/>
                  </a:lnTo>
                  <a:lnTo>
                    <a:pt x="66" y="73"/>
                  </a:lnTo>
                  <a:lnTo>
                    <a:pt x="66" y="77"/>
                  </a:lnTo>
                  <a:lnTo>
                    <a:pt x="70" y="77"/>
                  </a:lnTo>
                  <a:lnTo>
                    <a:pt x="73" y="73"/>
                  </a:lnTo>
                  <a:lnTo>
                    <a:pt x="77" y="70"/>
                  </a:lnTo>
                  <a:lnTo>
                    <a:pt x="81" y="66"/>
                  </a:lnTo>
                  <a:lnTo>
                    <a:pt x="84" y="70"/>
                  </a:lnTo>
                  <a:lnTo>
                    <a:pt x="81" y="77"/>
                  </a:lnTo>
                  <a:lnTo>
                    <a:pt x="73" y="84"/>
                  </a:lnTo>
                  <a:lnTo>
                    <a:pt x="70" y="88"/>
                  </a:lnTo>
                  <a:lnTo>
                    <a:pt x="62" y="88"/>
                  </a:lnTo>
                  <a:lnTo>
                    <a:pt x="55" y="88"/>
                  </a:lnTo>
                  <a:lnTo>
                    <a:pt x="51" y="84"/>
                  </a:lnTo>
                  <a:lnTo>
                    <a:pt x="48" y="80"/>
                  </a:lnTo>
                  <a:lnTo>
                    <a:pt x="48" y="73"/>
                  </a:lnTo>
                  <a:lnTo>
                    <a:pt x="44" y="70"/>
                  </a:lnTo>
                  <a:lnTo>
                    <a:pt x="44" y="62"/>
                  </a:lnTo>
                  <a:lnTo>
                    <a:pt x="44" y="59"/>
                  </a:lnTo>
                  <a:lnTo>
                    <a:pt x="44" y="55"/>
                  </a:lnTo>
                  <a:lnTo>
                    <a:pt x="40" y="55"/>
                  </a:lnTo>
                  <a:lnTo>
                    <a:pt x="33" y="66"/>
                  </a:lnTo>
                  <a:lnTo>
                    <a:pt x="26" y="77"/>
                  </a:lnTo>
                  <a:lnTo>
                    <a:pt x="22" y="80"/>
                  </a:lnTo>
                  <a:lnTo>
                    <a:pt x="15" y="84"/>
                  </a:lnTo>
                  <a:lnTo>
                    <a:pt x="11" y="88"/>
                  </a:lnTo>
                  <a:lnTo>
                    <a:pt x="8" y="88"/>
                  </a:lnTo>
                  <a:lnTo>
                    <a:pt x="0" y="84"/>
                  </a:lnTo>
                  <a:lnTo>
                    <a:pt x="4" y="70"/>
                  </a:lnTo>
                  <a:lnTo>
                    <a:pt x="11" y="70"/>
                  </a:lnTo>
                  <a:lnTo>
                    <a:pt x="11" y="73"/>
                  </a:lnTo>
                  <a:lnTo>
                    <a:pt x="15" y="73"/>
                  </a:lnTo>
                  <a:lnTo>
                    <a:pt x="15" y="73"/>
                  </a:lnTo>
                  <a:lnTo>
                    <a:pt x="19" y="70"/>
                  </a:lnTo>
                  <a:lnTo>
                    <a:pt x="22" y="66"/>
                  </a:lnTo>
                  <a:lnTo>
                    <a:pt x="29" y="59"/>
                  </a:lnTo>
                  <a:lnTo>
                    <a:pt x="40" y="44"/>
                  </a:lnTo>
                  <a:lnTo>
                    <a:pt x="37" y="33"/>
                  </a:lnTo>
                  <a:lnTo>
                    <a:pt x="37" y="26"/>
                  </a:lnTo>
                  <a:lnTo>
                    <a:pt x="33" y="19"/>
                  </a:lnTo>
                  <a:lnTo>
                    <a:pt x="33" y="15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5" y="22"/>
                  </a:lnTo>
                  <a:lnTo>
                    <a:pt x="8" y="19"/>
                  </a:lnTo>
                  <a:lnTo>
                    <a:pt x="15" y="11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" name="Freeform 45"/>
            <p:cNvSpPr>
              <a:spLocks noEditPoints="1"/>
            </p:cNvSpPr>
            <p:nvPr/>
          </p:nvSpPr>
          <p:spPr bwMode="auto">
            <a:xfrm>
              <a:off x="8685213" y="4256088"/>
              <a:ext cx="225425" cy="96838"/>
            </a:xfrm>
            <a:custGeom>
              <a:avLst/>
              <a:gdLst>
                <a:gd name="T0" fmla="*/ 0 w 142"/>
                <a:gd name="T1" fmla="*/ 47 h 61"/>
                <a:gd name="T2" fmla="*/ 142 w 142"/>
                <a:gd name="T3" fmla="*/ 47 h 61"/>
                <a:gd name="T4" fmla="*/ 142 w 142"/>
                <a:gd name="T5" fmla="*/ 61 h 61"/>
                <a:gd name="T6" fmla="*/ 0 w 142"/>
                <a:gd name="T7" fmla="*/ 61 h 61"/>
                <a:gd name="T8" fmla="*/ 0 w 142"/>
                <a:gd name="T9" fmla="*/ 47 h 61"/>
                <a:gd name="T10" fmla="*/ 0 w 142"/>
                <a:gd name="T11" fmla="*/ 0 h 61"/>
                <a:gd name="T12" fmla="*/ 142 w 142"/>
                <a:gd name="T13" fmla="*/ 0 h 61"/>
                <a:gd name="T14" fmla="*/ 142 w 142"/>
                <a:gd name="T15" fmla="*/ 14 h 61"/>
                <a:gd name="T16" fmla="*/ 0 w 142"/>
                <a:gd name="T17" fmla="*/ 14 h 61"/>
                <a:gd name="T18" fmla="*/ 0 w 142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61">
                  <a:moveTo>
                    <a:pt x="0" y="47"/>
                  </a:moveTo>
                  <a:lnTo>
                    <a:pt x="142" y="47"/>
                  </a:lnTo>
                  <a:lnTo>
                    <a:pt x="142" y="61"/>
                  </a:lnTo>
                  <a:lnTo>
                    <a:pt x="0" y="61"/>
                  </a:lnTo>
                  <a:lnTo>
                    <a:pt x="0" y="47"/>
                  </a:lnTo>
                  <a:close/>
                  <a:moveTo>
                    <a:pt x="0" y="0"/>
                  </a:moveTo>
                  <a:lnTo>
                    <a:pt x="142" y="0"/>
                  </a:lnTo>
                  <a:lnTo>
                    <a:pt x="142" y="14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9067801" y="4157663"/>
              <a:ext cx="144463" cy="247650"/>
            </a:xfrm>
            <a:custGeom>
              <a:avLst/>
              <a:gdLst>
                <a:gd name="T0" fmla="*/ 55 w 91"/>
                <a:gd name="T1" fmla="*/ 0 h 156"/>
                <a:gd name="T2" fmla="*/ 62 w 91"/>
                <a:gd name="T3" fmla="*/ 0 h 156"/>
                <a:gd name="T4" fmla="*/ 62 w 91"/>
                <a:gd name="T5" fmla="*/ 14 h 156"/>
                <a:gd name="T6" fmla="*/ 62 w 91"/>
                <a:gd name="T7" fmla="*/ 32 h 156"/>
                <a:gd name="T8" fmla="*/ 62 w 91"/>
                <a:gd name="T9" fmla="*/ 127 h 156"/>
                <a:gd name="T10" fmla="*/ 62 w 91"/>
                <a:gd name="T11" fmla="*/ 138 h 156"/>
                <a:gd name="T12" fmla="*/ 62 w 91"/>
                <a:gd name="T13" fmla="*/ 145 h 156"/>
                <a:gd name="T14" fmla="*/ 69 w 91"/>
                <a:gd name="T15" fmla="*/ 145 h 156"/>
                <a:gd name="T16" fmla="*/ 77 w 91"/>
                <a:gd name="T17" fmla="*/ 149 h 156"/>
                <a:gd name="T18" fmla="*/ 91 w 91"/>
                <a:gd name="T19" fmla="*/ 149 h 156"/>
                <a:gd name="T20" fmla="*/ 91 w 91"/>
                <a:gd name="T21" fmla="*/ 156 h 156"/>
                <a:gd name="T22" fmla="*/ 7 w 91"/>
                <a:gd name="T23" fmla="*/ 156 h 156"/>
                <a:gd name="T24" fmla="*/ 7 w 91"/>
                <a:gd name="T25" fmla="*/ 149 h 156"/>
                <a:gd name="T26" fmla="*/ 18 w 91"/>
                <a:gd name="T27" fmla="*/ 149 h 156"/>
                <a:gd name="T28" fmla="*/ 26 w 91"/>
                <a:gd name="T29" fmla="*/ 149 h 156"/>
                <a:gd name="T30" fmla="*/ 33 w 91"/>
                <a:gd name="T31" fmla="*/ 145 h 156"/>
                <a:gd name="T32" fmla="*/ 40 w 91"/>
                <a:gd name="T33" fmla="*/ 138 h 156"/>
                <a:gd name="T34" fmla="*/ 40 w 91"/>
                <a:gd name="T35" fmla="*/ 127 h 156"/>
                <a:gd name="T36" fmla="*/ 40 w 91"/>
                <a:gd name="T37" fmla="*/ 36 h 156"/>
                <a:gd name="T38" fmla="*/ 36 w 91"/>
                <a:gd name="T39" fmla="*/ 29 h 156"/>
                <a:gd name="T40" fmla="*/ 33 w 91"/>
                <a:gd name="T41" fmla="*/ 29 h 156"/>
                <a:gd name="T42" fmla="*/ 22 w 91"/>
                <a:gd name="T43" fmla="*/ 32 h 156"/>
                <a:gd name="T44" fmla="*/ 7 w 91"/>
                <a:gd name="T45" fmla="*/ 40 h 156"/>
                <a:gd name="T46" fmla="*/ 0 w 91"/>
                <a:gd name="T47" fmla="*/ 32 h 156"/>
                <a:gd name="T48" fmla="*/ 55 w 91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156">
                  <a:moveTo>
                    <a:pt x="55" y="0"/>
                  </a:moveTo>
                  <a:lnTo>
                    <a:pt x="62" y="0"/>
                  </a:lnTo>
                  <a:lnTo>
                    <a:pt x="62" y="14"/>
                  </a:lnTo>
                  <a:lnTo>
                    <a:pt x="62" y="32"/>
                  </a:lnTo>
                  <a:lnTo>
                    <a:pt x="62" y="127"/>
                  </a:lnTo>
                  <a:lnTo>
                    <a:pt x="62" y="138"/>
                  </a:lnTo>
                  <a:lnTo>
                    <a:pt x="62" y="145"/>
                  </a:lnTo>
                  <a:lnTo>
                    <a:pt x="69" y="145"/>
                  </a:lnTo>
                  <a:lnTo>
                    <a:pt x="77" y="149"/>
                  </a:lnTo>
                  <a:lnTo>
                    <a:pt x="91" y="149"/>
                  </a:lnTo>
                  <a:lnTo>
                    <a:pt x="91" y="156"/>
                  </a:lnTo>
                  <a:lnTo>
                    <a:pt x="7" y="156"/>
                  </a:lnTo>
                  <a:lnTo>
                    <a:pt x="7" y="149"/>
                  </a:lnTo>
                  <a:lnTo>
                    <a:pt x="18" y="149"/>
                  </a:lnTo>
                  <a:lnTo>
                    <a:pt x="26" y="149"/>
                  </a:lnTo>
                  <a:lnTo>
                    <a:pt x="33" y="145"/>
                  </a:lnTo>
                  <a:lnTo>
                    <a:pt x="40" y="138"/>
                  </a:lnTo>
                  <a:lnTo>
                    <a:pt x="40" y="127"/>
                  </a:lnTo>
                  <a:lnTo>
                    <a:pt x="40" y="36"/>
                  </a:lnTo>
                  <a:lnTo>
                    <a:pt x="36" y="29"/>
                  </a:lnTo>
                  <a:lnTo>
                    <a:pt x="33" y="29"/>
                  </a:lnTo>
                  <a:lnTo>
                    <a:pt x="22" y="32"/>
                  </a:lnTo>
                  <a:lnTo>
                    <a:pt x="7" y="40"/>
                  </a:lnTo>
                  <a:lnTo>
                    <a:pt x="0" y="3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5970588" y="5011738"/>
              <a:ext cx="227013" cy="225425"/>
            </a:xfrm>
            <a:custGeom>
              <a:avLst/>
              <a:gdLst>
                <a:gd name="T0" fmla="*/ 143 w 143"/>
                <a:gd name="T1" fmla="*/ 0 h 142"/>
                <a:gd name="T2" fmla="*/ 143 w 143"/>
                <a:gd name="T3" fmla="*/ 15 h 142"/>
                <a:gd name="T4" fmla="*/ 19 w 143"/>
                <a:gd name="T5" fmla="*/ 70 h 142"/>
                <a:gd name="T6" fmla="*/ 143 w 143"/>
                <a:gd name="T7" fmla="*/ 124 h 142"/>
                <a:gd name="T8" fmla="*/ 143 w 143"/>
                <a:gd name="T9" fmla="*/ 142 h 142"/>
                <a:gd name="T10" fmla="*/ 0 w 143"/>
                <a:gd name="T11" fmla="*/ 77 h 142"/>
                <a:gd name="T12" fmla="*/ 0 w 143"/>
                <a:gd name="T13" fmla="*/ 62 h 142"/>
                <a:gd name="T14" fmla="*/ 143 w 143"/>
                <a:gd name="T1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142">
                  <a:moveTo>
                    <a:pt x="143" y="0"/>
                  </a:moveTo>
                  <a:lnTo>
                    <a:pt x="143" y="15"/>
                  </a:lnTo>
                  <a:lnTo>
                    <a:pt x="19" y="70"/>
                  </a:lnTo>
                  <a:lnTo>
                    <a:pt x="143" y="124"/>
                  </a:lnTo>
                  <a:lnTo>
                    <a:pt x="143" y="142"/>
                  </a:lnTo>
                  <a:lnTo>
                    <a:pt x="0" y="77"/>
                  </a:lnTo>
                  <a:lnTo>
                    <a:pt x="0" y="6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" name="Freeform 48"/>
            <p:cNvSpPr>
              <a:spLocks noEditPoints="1"/>
            </p:cNvSpPr>
            <p:nvPr/>
          </p:nvSpPr>
          <p:spPr bwMode="auto">
            <a:xfrm>
              <a:off x="6342063" y="4978401"/>
              <a:ext cx="214313" cy="328613"/>
            </a:xfrm>
            <a:custGeom>
              <a:avLst/>
              <a:gdLst>
                <a:gd name="T0" fmla="*/ 70 w 135"/>
                <a:gd name="T1" fmla="*/ 58 h 207"/>
                <a:gd name="T2" fmla="*/ 51 w 135"/>
                <a:gd name="T3" fmla="*/ 61 h 207"/>
                <a:gd name="T4" fmla="*/ 33 w 135"/>
                <a:gd name="T5" fmla="*/ 72 h 207"/>
                <a:gd name="T6" fmla="*/ 22 w 135"/>
                <a:gd name="T7" fmla="*/ 91 h 207"/>
                <a:gd name="T8" fmla="*/ 18 w 135"/>
                <a:gd name="T9" fmla="*/ 116 h 207"/>
                <a:gd name="T10" fmla="*/ 22 w 135"/>
                <a:gd name="T11" fmla="*/ 127 h 207"/>
                <a:gd name="T12" fmla="*/ 29 w 135"/>
                <a:gd name="T13" fmla="*/ 138 h 207"/>
                <a:gd name="T14" fmla="*/ 37 w 135"/>
                <a:gd name="T15" fmla="*/ 145 h 207"/>
                <a:gd name="T16" fmla="*/ 48 w 135"/>
                <a:gd name="T17" fmla="*/ 149 h 207"/>
                <a:gd name="T18" fmla="*/ 70 w 135"/>
                <a:gd name="T19" fmla="*/ 58 h 207"/>
                <a:gd name="T20" fmla="*/ 88 w 135"/>
                <a:gd name="T21" fmla="*/ 58 h 207"/>
                <a:gd name="T22" fmla="*/ 66 w 135"/>
                <a:gd name="T23" fmla="*/ 149 h 207"/>
                <a:gd name="T24" fmla="*/ 81 w 135"/>
                <a:gd name="T25" fmla="*/ 149 h 207"/>
                <a:gd name="T26" fmla="*/ 92 w 135"/>
                <a:gd name="T27" fmla="*/ 142 h 207"/>
                <a:gd name="T28" fmla="*/ 110 w 135"/>
                <a:gd name="T29" fmla="*/ 120 h 207"/>
                <a:gd name="T30" fmla="*/ 117 w 135"/>
                <a:gd name="T31" fmla="*/ 91 h 207"/>
                <a:gd name="T32" fmla="*/ 113 w 135"/>
                <a:gd name="T33" fmla="*/ 76 h 207"/>
                <a:gd name="T34" fmla="*/ 103 w 135"/>
                <a:gd name="T35" fmla="*/ 61 h 207"/>
                <a:gd name="T36" fmla="*/ 88 w 135"/>
                <a:gd name="T37" fmla="*/ 58 h 207"/>
                <a:gd name="T38" fmla="*/ 88 w 135"/>
                <a:gd name="T39" fmla="*/ 58 h 207"/>
                <a:gd name="T40" fmla="*/ 84 w 135"/>
                <a:gd name="T41" fmla="*/ 0 h 207"/>
                <a:gd name="T42" fmla="*/ 99 w 135"/>
                <a:gd name="T43" fmla="*/ 0 h 207"/>
                <a:gd name="T44" fmla="*/ 92 w 135"/>
                <a:gd name="T45" fmla="*/ 47 h 207"/>
                <a:gd name="T46" fmla="*/ 110 w 135"/>
                <a:gd name="T47" fmla="*/ 51 h 207"/>
                <a:gd name="T48" fmla="*/ 124 w 135"/>
                <a:gd name="T49" fmla="*/ 61 h 207"/>
                <a:gd name="T50" fmla="*/ 135 w 135"/>
                <a:gd name="T51" fmla="*/ 76 h 207"/>
                <a:gd name="T52" fmla="*/ 135 w 135"/>
                <a:gd name="T53" fmla="*/ 91 h 207"/>
                <a:gd name="T54" fmla="*/ 132 w 135"/>
                <a:gd name="T55" fmla="*/ 120 h 207"/>
                <a:gd name="T56" fmla="*/ 117 w 135"/>
                <a:gd name="T57" fmla="*/ 142 h 207"/>
                <a:gd name="T58" fmla="*/ 95 w 135"/>
                <a:gd name="T59" fmla="*/ 156 h 207"/>
                <a:gd name="T60" fmla="*/ 66 w 135"/>
                <a:gd name="T61" fmla="*/ 160 h 207"/>
                <a:gd name="T62" fmla="*/ 55 w 135"/>
                <a:gd name="T63" fmla="*/ 207 h 207"/>
                <a:gd name="T64" fmla="*/ 37 w 135"/>
                <a:gd name="T65" fmla="*/ 207 h 207"/>
                <a:gd name="T66" fmla="*/ 48 w 135"/>
                <a:gd name="T67" fmla="*/ 160 h 207"/>
                <a:gd name="T68" fmla="*/ 26 w 135"/>
                <a:gd name="T69" fmla="*/ 156 h 207"/>
                <a:gd name="T70" fmla="*/ 11 w 135"/>
                <a:gd name="T71" fmla="*/ 145 h 207"/>
                <a:gd name="T72" fmla="*/ 4 w 135"/>
                <a:gd name="T73" fmla="*/ 131 h 207"/>
                <a:gd name="T74" fmla="*/ 0 w 135"/>
                <a:gd name="T75" fmla="*/ 112 h 207"/>
                <a:gd name="T76" fmla="*/ 4 w 135"/>
                <a:gd name="T77" fmla="*/ 98 h 207"/>
                <a:gd name="T78" fmla="*/ 8 w 135"/>
                <a:gd name="T79" fmla="*/ 83 h 207"/>
                <a:gd name="T80" fmla="*/ 18 w 135"/>
                <a:gd name="T81" fmla="*/ 69 h 207"/>
                <a:gd name="T82" fmla="*/ 33 w 135"/>
                <a:gd name="T83" fmla="*/ 58 h 207"/>
                <a:gd name="T84" fmla="*/ 51 w 135"/>
                <a:gd name="T85" fmla="*/ 51 h 207"/>
                <a:gd name="T86" fmla="*/ 73 w 135"/>
                <a:gd name="T87" fmla="*/ 47 h 207"/>
                <a:gd name="T88" fmla="*/ 84 w 135"/>
                <a:gd name="T8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5" h="207">
                  <a:moveTo>
                    <a:pt x="70" y="58"/>
                  </a:moveTo>
                  <a:lnTo>
                    <a:pt x="51" y="61"/>
                  </a:lnTo>
                  <a:lnTo>
                    <a:pt x="33" y="72"/>
                  </a:lnTo>
                  <a:lnTo>
                    <a:pt x="22" y="91"/>
                  </a:lnTo>
                  <a:lnTo>
                    <a:pt x="18" y="116"/>
                  </a:lnTo>
                  <a:lnTo>
                    <a:pt x="22" y="127"/>
                  </a:lnTo>
                  <a:lnTo>
                    <a:pt x="29" y="138"/>
                  </a:lnTo>
                  <a:lnTo>
                    <a:pt x="37" y="145"/>
                  </a:lnTo>
                  <a:lnTo>
                    <a:pt x="48" y="149"/>
                  </a:lnTo>
                  <a:lnTo>
                    <a:pt x="70" y="58"/>
                  </a:lnTo>
                  <a:close/>
                  <a:moveTo>
                    <a:pt x="88" y="58"/>
                  </a:moveTo>
                  <a:lnTo>
                    <a:pt x="66" y="149"/>
                  </a:lnTo>
                  <a:lnTo>
                    <a:pt x="81" y="149"/>
                  </a:lnTo>
                  <a:lnTo>
                    <a:pt x="92" y="142"/>
                  </a:lnTo>
                  <a:lnTo>
                    <a:pt x="110" y="120"/>
                  </a:lnTo>
                  <a:lnTo>
                    <a:pt x="117" y="91"/>
                  </a:lnTo>
                  <a:lnTo>
                    <a:pt x="113" y="76"/>
                  </a:lnTo>
                  <a:lnTo>
                    <a:pt x="103" y="61"/>
                  </a:lnTo>
                  <a:lnTo>
                    <a:pt x="88" y="58"/>
                  </a:lnTo>
                  <a:lnTo>
                    <a:pt x="88" y="58"/>
                  </a:lnTo>
                  <a:close/>
                  <a:moveTo>
                    <a:pt x="84" y="0"/>
                  </a:moveTo>
                  <a:lnTo>
                    <a:pt x="99" y="0"/>
                  </a:lnTo>
                  <a:lnTo>
                    <a:pt x="92" y="47"/>
                  </a:lnTo>
                  <a:lnTo>
                    <a:pt x="110" y="51"/>
                  </a:lnTo>
                  <a:lnTo>
                    <a:pt x="124" y="61"/>
                  </a:lnTo>
                  <a:lnTo>
                    <a:pt x="135" y="76"/>
                  </a:lnTo>
                  <a:lnTo>
                    <a:pt x="135" y="91"/>
                  </a:lnTo>
                  <a:lnTo>
                    <a:pt x="132" y="120"/>
                  </a:lnTo>
                  <a:lnTo>
                    <a:pt x="117" y="142"/>
                  </a:lnTo>
                  <a:lnTo>
                    <a:pt x="95" y="156"/>
                  </a:lnTo>
                  <a:lnTo>
                    <a:pt x="66" y="160"/>
                  </a:lnTo>
                  <a:lnTo>
                    <a:pt x="55" y="207"/>
                  </a:lnTo>
                  <a:lnTo>
                    <a:pt x="37" y="207"/>
                  </a:lnTo>
                  <a:lnTo>
                    <a:pt x="48" y="160"/>
                  </a:lnTo>
                  <a:lnTo>
                    <a:pt x="26" y="156"/>
                  </a:lnTo>
                  <a:lnTo>
                    <a:pt x="11" y="145"/>
                  </a:lnTo>
                  <a:lnTo>
                    <a:pt x="4" y="131"/>
                  </a:lnTo>
                  <a:lnTo>
                    <a:pt x="0" y="112"/>
                  </a:lnTo>
                  <a:lnTo>
                    <a:pt x="4" y="98"/>
                  </a:lnTo>
                  <a:lnTo>
                    <a:pt x="8" y="83"/>
                  </a:lnTo>
                  <a:lnTo>
                    <a:pt x="18" y="69"/>
                  </a:lnTo>
                  <a:lnTo>
                    <a:pt x="33" y="58"/>
                  </a:lnTo>
                  <a:lnTo>
                    <a:pt x="51" y="51"/>
                  </a:lnTo>
                  <a:lnTo>
                    <a:pt x="73" y="47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6597651" y="5186363"/>
              <a:ext cx="52388" cy="92075"/>
            </a:xfrm>
            <a:custGeom>
              <a:avLst/>
              <a:gdLst>
                <a:gd name="T0" fmla="*/ 11 w 33"/>
                <a:gd name="T1" fmla="*/ 0 h 58"/>
                <a:gd name="T2" fmla="*/ 29 w 33"/>
                <a:gd name="T3" fmla="*/ 0 h 58"/>
                <a:gd name="T4" fmla="*/ 33 w 33"/>
                <a:gd name="T5" fmla="*/ 18 h 58"/>
                <a:gd name="T6" fmla="*/ 29 w 33"/>
                <a:gd name="T7" fmla="*/ 32 h 58"/>
                <a:gd name="T8" fmla="*/ 22 w 33"/>
                <a:gd name="T9" fmla="*/ 43 h 58"/>
                <a:gd name="T10" fmla="*/ 4 w 33"/>
                <a:gd name="T11" fmla="*/ 58 h 58"/>
                <a:gd name="T12" fmla="*/ 0 w 33"/>
                <a:gd name="T13" fmla="*/ 51 h 58"/>
                <a:gd name="T14" fmla="*/ 7 w 33"/>
                <a:gd name="T15" fmla="*/ 40 h 58"/>
                <a:gd name="T16" fmla="*/ 11 w 33"/>
                <a:gd name="T17" fmla="*/ 32 h 58"/>
                <a:gd name="T18" fmla="*/ 11 w 33"/>
                <a:gd name="T19" fmla="*/ 18 h 58"/>
                <a:gd name="T20" fmla="*/ 11 w 33"/>
                <a:gd name="T21" fmla="*/ 0 h 58"/>
                <a:gd name="T22" fmla="*/ 11 w 33"/>
                <a:gd name="T2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58">
                  <a:moveTo>
                    <a:pt x="11" y="0"/>
                  </a:moveTo>
                  <a:lnTo>
                    <a:pt x="29" y="0"/>
                  </a:lnTo>
                  <a:lnTo>
                    <a:pt x="33" y="18"/>
                  </a:lnTo>
                  <a:lnTo>
                    <a:pt x="29" y="32"/>
                  </a:lnTo>
                  <a:lnTo>
                    <a:pt x="22" y="43"/>
                  </a:lnTo>
                  <a:lnTo>
                    <a:pt x="4" y="58"/>
                  </a:lnTo>
                  <a:lnTo>
                    <a:pt x="0" y="51"/>
                  </a:lnTo>
                  <a:lnTo>
                    <a:pt x="7" y="40"/>
                  </a:lnTo>
                  <a:lnTo>
                    <a:pt x="11" y="32"/>
                  </a:lnTo>
                  <a:lnTo>
                    <a:pt x="11" y="18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" name="Freeform 50"/>
            <p:cNvSpPr>
              <a:spLocks noEditPoints="1"/>
            </p:cNvSpPr>
            <p:nvPr/>
          </p:nvSpPr>
          <p:spPr bwMode="auto">
            <a:xfrm>
              <a:off x="6731001" y="5053013"/>
              <a:ext cx="196850" cy="254000"/>
            </a:xfrm>
            <a:custGeom>
              <a:avLst/>
              <a:gdLst>
                <a:gd name="T0" fmla="*/ 84 w 124"/>
                <a:gd name="T1" fmla="*/ 11 h 160"/>
                <a:gd name="T2" fmla="*/ 73 w 124"/>
                <a:gd name="T3" fmla="*/ 11 h 160"/>
                <a:gd name="T4" fmla="*/ 62 w 124"/>
                <a:gd name="T5" fmla="*/ 18 h 160"/>
                <a:gd name="T6" fmla="*/ 47 w 124"/>
                <a:gd name="T7" fmla="*/ 44 h 160"/>
                <a:gd name="T8" fmla="*/ 44 w 124"/>
                <a:gd name="T9" fmla="*/ 76 h 160"/>
                <a:gd name="T10" fmla="*/ 44 w 124"/>
                <a:gd name="T11" fmla="*/ 95 h 160"/>
                <a:gd name="T12" fmla="*/ 55 w 124"/>
                <a:gd name="T13" fmla="*/ 98 h 160"/>
                <a:gd name="T14" fmla="*/ 69 w 124"/>
                <a:gd name="T15" fmla="*/ 95 h 160"/>
                <a:gd name="T16" fmla="*/ 80 w 124"/>
                <a:gd name="T17" fmla="*/ 84 h 160"/>
                <a:gd name="T18" fmla="*/ 91 w 124"/>
                <a:gd name="T19" fmla="*/ 65 h 160"/>
                <a:gd name="T20" fmla="*/ 95 w 124"/>
                <a:gd name="T21" fmla="*/ 47 h 160"/>
                <a:gd name="T22" fmla="*/ 99 w 124"/>
                <a:gd name="T23" fmla="*/ 25 h 160"/>
                <a:gd name="T24" fmla="*/ 95 w 124"/>
                <a:gd name="T25" fmla="*/ 14 h 160"/>
                <a:gd name="T26" fmla="*/ 84 w 124"/>
                <a:gd name="T27" fmla="*/ 11 h 160"/>
                <a:gd name="T28" fmla="*/ 84 w 124"/>
                <a:gd name="T29" fmla="*/ 11 h 160"/>
                <a:gd name="T30" fmla="*/ 80 w 124"/>
                <a:gd name="T31" fmla="*/ 0 h 160"/>
                <a:gd name="T32" fmla="*/ 95 w 124"/>
                <a:gd name="T33" fmla="*/ 4 h 160"/>
                <a:gd name="T34" fmla="*/ 106 w 124"/>
                <a:gd name="T35" fmla="*/ 7 h 160"/>
                <a:gd name="T36" fmla="*/ 117 w 124"/>
                <a:gd name="T37" fmla="*/ 0 h 160"/>
                <a:gd name="T38" fmla="*/ 124 w 124"/>
                <a:gd name="T39" fmla="*/ 4 h 160"/>
                <a:gd name="T40" fmla="*/ 113 w 124"/>
                <a:gd name="T41" fmla="*/ 55 h 160"/>
                <a:gd name="T42" fmla="*/ 113 w 124"/>
                <a:gd name="T43" fmla="*/ 65 h 160"/>
                <a:gd name="T44" fmla="*/ 110 w 124"/>
                <a:gd name="T45" fmla="*/ 84 h 160"/>
                <a:gd name="T46" fmla="*/ 102 w 124"/>
                <a:gd name="T47" fmla="*/ 102 h 160"/>
                <a:gd name="T48" fmla="*/ 99 w 124"/>
                <a:gd name="T49" fmla="*/ 116 h 160"/>
                <a:gd name="T50" fmla="*/ 91 w 124"/>
                <a:gd name="T51" fmla="*/ 135 h 160"/>
                <a:gd name="T52" fmla="*/ 80 w 124"/>
                <a:gd name="T53" fmla="*/ 149 h 160"/>
                <a:gd name="T54" fmla="*/ 66 w 124"/>
                <a:gd name="T55" fmla="*/ 160 h 160"/>
                <a:gd name="T56" fmla="*/ 44 w 124"/>
                <a:gd name="T57" fmla="*/ 160 h 160"/>
                <a:gd name="T58" fmla="*/ 22 w 124"/>
                <a:gd name="T59" fmla="*/ 160 h 160"/>
                <a:gd name="T60" fmla="*/ 11 w 124"/>
                <a:gd name="T61" fmla="*/ 156 h 160"/>
                <a:gd name="T62" fmla="*/ 0 w 124"/>
                <a:gd name="T63" fmla="*/ 149 h 160"/>
                <a:gd name="T64" fmla="*/ 0 w 124"/>
                <a:gd name="T65" fmla="*/ 138 h 160"/>
                <a:gd name="T66" fmla="*/ 4 w 124"/>
                <a:gd name="T67" fmla="*/ 124 h 160"/>
                <a:gd name="T68" fmla="*/ 15 w 124"/>
                <a:gd name="T69" fmla="*/ 113 h 160"/>
                <a:gd name="T70" fmla="*/ 22 w 124"/>
                <a:gd name="T71" fmla="*/ 120 h 160"/>
                <a:gd name="T72" fmla="*/ 18 w 124"/>
                <a:gd name="T73" fmla="*/ 127 h 160"/>
                <a:gd name="T74" fmla="*/ 18 w 124"/>
                <a:gd name="T75" fmla="*/ 131 h 160"/>
                <a:gd name="T76" fmla="*/ 18 w 124"/>
                <a:gd name="T77" fmla="*/ 138 h 160"/>
                <a:gd name="T78" fmla="*/ 22 w 124"/>
                <a:gd name="T79" fmla="*/ 149 h 160"/>
                <a:gd name="T80" fmla="*/ 40 w 124"/>
                <a:gd name="T81" fmla="*/ 153 h 160"/>
                <a:gd name="T82" fmla="*/ 66 w 124"/>
                <a:gd name="T83" fmla="*/ 146 h 160"/>
                <a:gd name="T84" fmla="*/ 73 w 124"/>
                <a:gd name="T85" fmla="*/ 138 h 160"/>
                <a:gd name="T86" fmla="*/ 80 w 124"/>
                <a:gd name="T87" fmla="*/ 127 h 160"/>
                <a:gd name="T88" fmla="*/ 84 w 124"/>
                <a:gd name="T89" fmla="*/ 109 h 160"/>
                <a:gd name="T90" fmla="*/ 91 w 124"/>
                <a:gd name="T91" fmla="*/ 84 h 160"/>
                <a:gd name="T92" fmla="*/ 88 w 124"/>
                <a:gd name="T93" fmla="*/ 84 h 160"/>
                <a:gd name="T94" fmla="*/ 80 w 124"/>
                <a:gd name="T95" fmla="*/ 98 h 160"/>
                <a:gd name="T96" fmla="*/ 69 w 124"/>
                <a:gd name="T97" fmla="*/ 106 h 160"/>
                <a:gd name="T98" fmla="*/ 58 w 124"/>
                <a:gd name="T99" fmla="*/ 109 h 160"/>
                <a:gd name="T100" fmla="*/ 47 w 124"/>
                <a:gd name="T101" fmla="*/ 113 h 160"/>
                <a:gd name="T102" fmla="*/ 36 w 124"/>
                <a:gd name="T103" fmla="*/ 109 h 160"/>
                <a:gd name="T104" fmla="*/ 29 w 124"/>
                <a:gd name="T105" fmla="*/ 102 h 160"/>
                <a:gd name="T106" fmla="*/ 26 w 124"/>
                <a:gd name="T107" fmla="*/ 91 h 160"/>
                <a:gd name="T108" fmla="*/ 22 w 124"/>
                <a:gd name="T109" fmla="*/ 76 h 160"/>
                <a:gd name="T110" fmla="*/ 26 w 124"/>
                <a:gd name="T111" fmla="*/ 58 h 160"/>
                <a:gd name="T112" fmla="*/ 29 w 124"/>
                <a:gd name="T113" fmla="*/ 40 h 160"/>
                <a:gd name="T114" fmla="*/ 40 w 124"/>
                <a:gd name="T115" fmla="*/ 22 h 160"/>
                <a:gd name="T116" fmla="*/ 51 w 124"/>
                <a:gd name="T117" fmla="*/ 11 h 160"/>
                <a:gd name="T118" fmla="*/ 66 w 124"/>
                <a:gd name="T119" fmla="*/ 4 h 160"/>
                <a:gd name="T120" fmla="*/ 80 w 124"/>
                <a:gd name="T121" fmla="*/ 0 h 160"/>
                <a:gd name="T122" fmla="*/ 80 w 124"/>
                <a:gd name="T12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" h="160">
                  <a:moveTo>
                    <a:pt x="84" y="11"/>
                  </a:moveTo>
                  <a:lnTo>
                    <a:pt x="73" y="11"/>
                  </a:lnTo>
                  <a:lnTo>
                    <a:pt x="62" y="18"/>
                  </a:lnTo>
                  <a:lnTo>
                    <a:pt x="47" y="44"/>
                  </a:lnTo>
                  <a:lnTo>
                    <a:pt x="44" y="76"/>
                  </a:lnTo>
                  <a:lnTo>
                    <a:pt x="44" y="95"/>
                  </a:lnTo>
                  <a:lnTo>
                    <a:pt x="55" y="98"/>
                  </a:lnTo>
                  <a:lnTo>
                    <a:pt x="69" y="95"/>
                  </a:lnTo>
                  <a:lnTo>
                    <a:pt x="80" y="84"/>
                  </a:lnTo>
                  <a:lnTo>
                    <a:pt x="91" y="65"/>
                  </a:lnTo>
                  <a:lnTo>
                    <a:pt x="95" y="47"/>
                  </a:lnTo>
                  <a:lnTo>
                    <a:pt x="99" y="25"/>
                  </a:lnTo>
                  <a:lnTo>
                    <a:pt x="95" y="14"/>
                  </a:lnTo>
                  <a:lnTo>
                    <a:pt x="84" y="11"/>
                  </a:lnTo>
                  <a:lnTo>
                    <a:pt x="84" y="11"/>
                  </a:lnTo>
                  <a:close/>
                  <a:moveTo>
                    <a:pt x="80" y="0"/>
                  </a:moveTo>
                  <a:lnTo>
                    <a:pt x="95" y="4"/>
                  </a:lnTo>
                  <a:lnTo>
                    <a:pt x="106" y="7"/>
                  </a:lnTo>
                  <a:lnTo>
                    <a:pt x="117" y="0"/>
                  </a:lnTo>
                  <a:lnTo>
                    <a:pt x="124" y="4"/>
                  </a:lnTo>
                  <a:lnTo>
                    <a:pt x="113" y="55"/>
                  </a:lnTo>
                  <a:lnTo>
                    <a:pt x="113" y="65"/>
                  </a:lnTo>
                  <a:lnTo>
                    <a:pt x="110" y="84"/>
                  </a:lnTo>
                  <a:lnTo>
                    <a:pt x="102" y="102"/>
                  </a:lnTo>
                  <a:lnTo>
                    <a:pt x="99" y="116"/>
                  </a:lnTo>
                  <a:lnTo>
                    <a:pt x="91" y="135"/>
                  </a:lnTo>
                  <a:lnTo>
                    <a:pt x="80" y="149"/>
                  </a:lnTo>
                  <a:lnTo>
                    <a:pt x="66" y="160"/>
                  </a:lnTo>
                  <a:lnTo>
                    <a:pt x="44" y="160"/>
                  </a:lnTo>
                  <a:lnTo>
                    <a:pt x="22" y="160"/>
                  </a:lnTo>
                  <a:lnTo>
                    <a:pt x="11" y="156"/>
                  </a:lnTo>
                  <a:lnTo>
                    <a:pt x="0" y="149"/>
                  </a:lnTo>
                  <a:lnTo>
                    <a:pt x="0" y="138"/>
                  </a:lnTo>
                  <a:lnTo>
                    <a:pt x="4" y="124"/>
                  </a:lnTo>
                  <a:lnTo>
                    <a:pt x="15" y="113"/>
                  </a:lnTo>
                  <a:lnTo>
                    <a:pt x="22" y="120"/>
                  </a:lnTo>
                  <a:lnTo>
                    <a:pt x="18" y="127"/>
                  </a:lnTo>
                  <a:lnTo>
                    <a:pt x="18" y="131"/>
                  </a:lnTo>
                  <a:lnTo>
                    <a:pt x="18" y="138"/>
                  </a:lnTo>
                  <a:lnTo>
                    <a:pt x="22" y="149"/>
                  </a:lnTo>
                  <a:lnTo>
                    <a:pt x="40" y="153"/>
                  </a:lnTo>
                  <a:lnTo>
                    <a:pt x="66" y="146"/>
                  </a:lnTo>
                  <a:lnTo>
                    <a:pt x="73" y="138"/>
                  </a:lnTo>
                  <a:lnTo>
                    <a:pt x="80" y="127"/>
                  </a:lnTo>
                  <a:lnTo>
                    <a:pt x="84" y="109"/>
                  </a:lnTo>
                  <a:lnTo>
                    <a:pt x="91" y="84"/>
                  </a:lnTo>
                  <a:lnTo>
                    <a:pt x="88" y="84"/>
                  </a:lnTo>
                  <a:lnTo>
                    <a:pt x="80" y="98"/>
                  </a:lnTo>
                  <a:lnTo>
                    <a:pt x="69" y="106"/>
                  </a:lnTo>
                  <a:lnTo>
                    <a:pt x="58" y="109"/>
                  </a:lnTo>
                  <a:lnTo>
                    <a:pt x="47" y="113"/>
                  </a:lnTo>
                  <a:lnTo>
                    <a:pt x="36" y="109"/>
                  </a:lnTo>
                  <a:lnTo>
                    <a:pt x="29" y="102"/>
                  </a:lnTo>
                  <a:lnTo>
                    <a:pt x="26" y="91"/>
                  </a:lnTo>
                  <a:lnTo>
                    <a:pt x="22" y="76"/>
                  </a:lnTo>
                  <a:lnTo>
                    <a:pt x="26" y="58"/>
                  </a:lnTo>
                  <a:lnTo>
                    <a:pt x="29" y="40"/>
                  </a:lnTo>
                  <a:lnTo>
                    <a:pt x="40" y="22"/>
                  </a:lnTo>
                  <a:lnTo>
                    <a:pt x="51" y="11"/>
                  </a:lnTo>
                  <a:lnTo>
                    <a:pt x="66" y="4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7089776" y="5011738"/>
              <a:ext cx="227013" cy="225425"/>
            </a:xfrm>
            <a:custGeom>
              <a:avLst/>
              <a:gdLst>
                <a:gd name="T0" fmla="*/ 0 w 143"/>
                <a:gd name="T1" fmla="*/ 0 h 142"/>
                <a:gd name="T2" fmla="*/ 143 w 143"/>
                <a:gd name="T3" fmla="*/ 62 h 142"/>
                <a:gd name="T4" fmla="*/ 143 w 143"/>
                <a:gd name="T5" fmla="*/ 77 h 142"/>
                <a:gd name="T6" fmla="*/ 0 w 143"/>
                <a:gd name="T7" fmla="*/ 142 h 142"/>
                <a:gd name="T8" fmla="*/ 0 w 143"/>
                <a:gd name="T9" fmla="*/ 124 h 142"/>
                <a:gd name="T10" fmla="*/ 125 w 143"/>
                <a:gd name="T11" fmla="*/ 70 h 142"/>
                <a:gd name="T12" fmla="*/ 0 w 143"/>
                <a:gd name="T13" fmla="*/ 15 h 142"/>
                <a:gd name="T14" fmla="*/ 0 w 143"/>
                <a:gd name="T1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142">
                  <a:moveTo>
                    <a:pt x="0" y="0"/>
                  </a:moveTo>
                  <a:lnTo>
                    <a:pt x="143" y="62"/>
                  </a:lnTo>
                  <a:lnTo>
                    <a:pt x="143" y="77"/>
                  </a:lnTo>
                  <a:lnTo>
                    <a:pt x="0" y="142"/>
                  </a:lnTo>
                  <a:lnTo>
                    <a:pt x="0" y="124"/>
                  </a:lnTo>
                  <a:lnTo>
                    <a:pt x="125" y="70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" name="Freeform 52"/>
            <p:cNvSpPr>
              <a:spLocks noEditPoints="1"/>
            </p:cNvSpPr>
            <p:nvPr/>
          </p:nvSpPr>
          <p:spPr bwMode="auto">
            <a:xfrm>
              <a:off x="7450138" y="5075238"/>
              <a:ext cx="225425" cy="98425"/>
            </a:xfrm>
            <a:custGeom>
              <a:avLst/>
              <a:gdLst>
                <a:gd name="T0" fmla="*/ 0 w 142"/>
                <a:gd name="T1" fmla="*/ 48 h 62"/>
                <a:gd name="T2" fmla="*/ 142 w 142"/>
                <a:gd name="T3" fmla="*/ 48 h 62"/>
                <a:gd name="T4" fmla="*/ 142 w 142"/>
                <a:gd name="T5" fmla="*/ 62 h 62"/>
                <a:gd name="T6" fmla="*/ 0 w 142"/>
                <a:gd name="T7" fmla="*/ 62 h 62"/>
                <a:gd name="T8" fmla="*/ 0 w 142"/>
                <a:gd name="T9" fmla="*/ 48 h 62"/>
                <a:gd name="T10" fmla="*/ 0 w 142"/>
                <a:gd name="T11" fmla="*/ 0 h 62"/>
                <a:gd name="T12" fmla="*/ 142 w 142"/>
                <a:gd name="T13" fmla="*/ 0 h 62"/>
                <a:gd name="T14" fmla="*/ 142 w 142"/>
                <a:gd name="T15" fmla="*/ 15 h 62"/>
                <a:gd name="T16" fmla="*/ 0 w 142"/>
                <a:gd name="T17" fmla="*/ 15 h 62"/>
                <a:gd name="T18" fmla="*/ 0 w 142"/>
                <a:gd name="T1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62">
                  <a:moveTo>
                    <a:pt x="0" y="48"/>
                  </a:moveTo>
                  <a:lnTo>
                    <a:pt x="142" y="48"/>
                  </a:lnTo>
                  <a:lnTo>
                    <a:pt x="142" y="62"/>
                  </a:lnTo>
                  <a:lnTo>
                    <a:pt x="0" y="62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142" y="0"/>
                  </a:lnTo>
                  <a:lnTo>
                    <a:pt x="142" y="15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" name="Freeform 53"/>
            <p:cNvSpPr>
              <a:spLocks noEditPoints="1"/>
            </p:cNvSpPr>
            <p:nvPr/>
          </p:nvSpPr>
          <p:spPr bwMode="auto">
            <a:xfrm>
              <a:off x="7826376" y="4978401"/>
              <a:ext cx="157163" cy="254000"/>
            </a:xfrm>
            <a:custGeom>
              <a:avLst/>
              <a:gdLst>
                <a:gd name="T0" fmla="*/ 51 w 99"/>
                <a:gd name="T1" fmla="*/ 11 h 160"/>
                <a:gd name="T2" fmla="*/ 37 w 99"/>
                <a:gd name="T3" fmla="*/ 14 h 160"/>
                <a:gd name="T4" fmla="*/ 30 w 99"/>
                <a:gd name="T5" fmla="*/ 29 h 160"/>
                <a:gd name="T6" fmla="*/ 22 w 99"/>
                <a:gd name="T7" fmla="*/ 51 h 160"/>
                <a:gd name="T8" fmla="*/ 22 w 99"/>
                <a:gd name="T9" fmla="*/ 80 h 160"/>
                <a:gd name="T10" fmla="*/ 22 w 99"/>
                <a:gd name="T11" fmla="*/ 109 h 160"/>
                <a:gd name="T12" fmla="*/ 30 w 99"/>
                <a:gd name="T13" fmla="*/ 134 h 160"/>
                <a:gd name="T14" fmla="*/ 37 w 99"/>
                <a:gd name="T15" fmla="*/ 145 h 160"/>
                <a:gd name="T16" fmla="*/ 51 w 99"/>
                <a:gd name="T17" fmla="*/ 149 h 160"/>
                <a:gd name="T18" fmla="*/ 62 w 99"/>
                <a:gd name="T19" fmla="*/ 145 h 160"/>
                <a:gd name="T20" fmla="*/ 70 w 99"/>
                <a:gd name="T21" fmla="*/ 134 h 160"/>
                <a:gd name="T22" fmla="*/ 77 w 99"/>
                <a:gd name="T23" fmla="*/ 112 h 160"/>
                <a:gd name="T24" fmla="*/ 77 w 99"/>
                <a:gd name="T25" fmla="*/ 83 h 160"/>
                <a:gd name="T26" fmla="*/ 77 w 99"/>
                <a:gd name="T27" fmla="*/ 58 h 160"/>
                <a:gd name="T28" fmla="*/ 73 w 99"/>
                <a:gd name="T29" fmla="*/ 40 h 160"/>
                <a:gd name="T30" fmla="*/ 70 w 99"/>
                <a:gd name="T31" fmla="*/ 25 h 160"/>
                <a:gd name="T32" fmla="*/ 66 w 99"/>
                <a:gd name="T33" fmla="*/ 18 h 160"/>
                <a:gd name="T34" fmla="*/ 59 w 99"/>
                <a:gd name="T35" fmla="*/ 11 h 160"/>
                <a:gd name="T36" fmla="*/ 51 w 99"/>
                <a:gd name="T37" fmla="*/ 11 h 160"/>
                <a:gd name="T38" fmla="*/ 51 w 99"/>
                <a:gd name="T39" fmla="*/ 11 h 160"/>
                <a:gd name="T40" fmla="*/ 51 w 99"/>
                <a:gd name="T41" fmla="*/ 0 h 160"/>
                <a:gd name="T42" fmla="*/ 73 w 99"/>
                <a:gd name="T43" fmla="*/ 7 h 160"/>
                <a:gd name="T44" fmla="*/ 88 w 99"/>
                <a:gd name="T45" fmla="*/ 21 h 160"/>
                <a:gd name="T46" fmla="*/ 95 w 99"/>
                <a:gd name="T47" fmla="*/ 43 h 160"/>
                <a:gd name="T48" fmla="*/ 99 w 99"/>
                <a:gd name="T49" fmla="*/ 80 h 160"/>
                <a:gd name="T50" fmla="*/ 95 w 99"/>
                <a:gd name="T51" fmla="*/ 112 h 160"/>
                <a:gd name="T52" fmla="*/ 88 w 99"/>
                <a:gd name="T53" fmla="*/ 138 h 160"/>
                <a:gd name="T54" fmla="*/ 70 w 99"/>
                <a:gd name="T55" fmla="*/ 156 h 160"/>
                <a:gd name="T56" fmla="*/ 48 w 99"/>
                <a:gd name="T57" fmla="*/ 160 h 160"/>
                <a:gd name="T58" fmla="*/ 26 w 99"/>
                <a:gd name="T59" fmla="*/ 156 h 160"/>
                <a:gd name="T60" fmla="*/ 11 w 99"/>
                <a:gd name="T61" fmla="*/ 142 h 160"/>
                <a:gd name="T62" fmla="*/ 4 w 99"/>
                <a:gd name="T63" fmla="*/ 116 h 160"/>
                <a:gd name="T64" fmla="*/ 0 w 99"/>
                <a:gd name="T65" fmla="*/ 83 h 160"/>
                <a:gd name="T66" fmla="*/ 4 w 99"/>
                <a:gd name="T67" fmla="*/ 47 h 160"/>
                <a:gd name="T68" fmla="*/ 15 w 99"/>
                <a:gd name="T69" fmla="*/ 21 h 160"/>
                <a:gd name="T70" fmla="*/ 30 w 99"/>
                <a:gd name="T71" fmla="*/ 7 h 160"/>
                <a:gd name="T72" fmla="*/ 51 w 99"/>
                <a:gd name="T73" fmla="*/ 0 h 160"/>
                <a:gd name="T74" fmla="*/ 51 w 99"/>
                <a:gd name="T75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160">
                  <a:moveTo>
                    <a:pt x="51" y="11"/>
                  </a:moveTo>
                  <a:lnTo>
                    <a:pt x="37" y="14"/>
                  </a:lnTo>
                  <a:lnTo>
                    <a:pt x="30" y="29"/>
                  </a:lnTo>
                  <a:lnTo>
                    <a:pt x="22" y="51"/>
                  </a:lnTo>
                  <a:lnTo>
                    <a:pt x="22" y="80"/>
                  </a:lnTo>
                  <a:lnTo>
                    <a:pt x="22" y="109"/>
                  </a:lnTo>
                  <a:lnTo>
                    <a:pt x="30" y="134"/>
                  </a:lnTo>
                  <a:lnTo>
                    <a:pt x="37" y="145"/>
                  </a:lnTo>
                  <a:lnTo>
                    <a:pt x="51" y="149"/>
                  </a:lnTo>
                  <a:lnTo>
                    <a:pt x="62" y="145"/>
                  </a:lnTo>
                  <a:lnTo>
                    <a:pt x="70" y="134"/>
                  </a:lnTo>
                  <a:lnTo>
                    <a:pt x="77" y="112"/>
                  </a:lnTo>
                  <a:lnTo>
                    <a:pt x="77" y="83"/>
                  </a:lnTo>
                  <a:lnTo>
                    <a:pt x="77" y="58"/>
                  </a:lnTo>
                  <a:lnTo>
                    <a:pt x="73" y="40"/>
                  </a:lnTo>
                  <a:lnTo>
                    <a:pt x="70" y="25"/>
                  </a:lnTo>
                  <a:lnTo>
                    <a:pt x="66" y="18"/>
                  </a:lnTo>
                  <a:lnTo>
                    <a:pt x="59" y="11"/>
                  </a:lnTo>
                  <a:lnTo>
                    <a:pt x="51" y="11"/>
                  </a:lnTo>
                  <a:lnTo>
                    <a:pt x="51" y="11"/>
                  </a:lnTo>
                  <a:close/>
                  <a:moveTo>
                    <a:pt x="51" y="0"/>
                  </a:moveTo>
                  <a:lnTo>
                    <a:pt x="73" y="7"/>
                  </a:lnTo>
                  <a:lnTo>
                    <a:pt x="88" y="21"/>
                  </a:lnTo>
                  <a:lnTo>
                    <a:pt x="95" y="43"/>
                  </a:lnTo>
                  <a:lnTo>
                    <a:pt x="99" y="80"/>
                  </a:lnTo>
                  <a:lnTo>
                    <a:pt x="95" y="112"/>
                  </a:lnTo>
                  <a:lnTo>
                    <a:pt x="88" y="138"/>
                  </a:lnTo>
                  <a:lnTo>
                    <a:pt x="70" y="156"/>
                  </a:lnTo>
                  <a:lnTo>
                    <a:pt x="48" y="160"/>
                  </a:lnTo>
                  <a:lnTo>
                    <a:pt x="26" y="156"/>
                  </a:lnTo>
                  <a:lnTo>
                    <a:pt x="11" y="142"/>
                  </a:lnTo>
                  <a:lnTo>
                    <a:pt x="4" y="116"/>
                  </a:lnTo>
                  <a:lnTo>
                    <a:pt x="0" y="83"/>
                  </a:lnTo>
                  <a:lnTo>
                    <a:pt x="4" y="47"/>
                  </a:lnTo>
                  <a:lnTo>
                    <a:pt x="15" y="21"/>
                  </a:lnTo>
                  <a:lnTo>
                    <a:pt x="30" y="7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" name="Freeform 54"/>
            <p:cNvSpPr>
              <a:spLocks noEditPoints="1"/>
            </p:cNvSpPr>
            <p:nvPr/>
          </p:nvSpPr>
          <p:spPr bwMode="auto">
            <a:xfrm>
              <a:off x="8180388" y="4995863"/>
              <a:ext cx="220663" cy="236538"/>
            </a:xfrm>
            <a:custGeom>
              <a:avLst/>
              <a:gdLst>
                <a:gd name="T0" fmla="*/ 40 w 139"/>
                <a:gd name="T1" fmla="*/ 58 h 149"/>
                <a:gd name="T2" fmla="*/ 66 w 139"/>
                <a:gd name="T3" fmla="*/ 127 h 149"/>
                <a:gd name="T4" fmla="*/ 95 w 139"/>
                <a:gd name="T5" fmla="*/ 58 h 149"/>
                <a:gd name="T6" fmla="*/ 40 w 139"/>
                <a:gd name="T7" fmla="*/ 58 h 149"/>
                <a:gd name="T8" fmla="*/ 0 w 139"/>
                <a:gd name="T9" fmla="*/ 0 h 149"/>
                <a:gd name="T10" fmla="*/ 22 w 139"/>
                <a:gd name="T11" fmla="*/ 0 h 149"/>
                <a:gd name="T12" fmla="*/ 37 w 139"/>
                <a:gd name="T13" fmla="*/ 43 h 149"/>
                <a:gd name="T14" fmla="*/ 102 w 139"/>
                <a:gd name="T15" fmla="*/ 43 h 149"/>
                <a:gd name="T16" fmla="*/ 117 w 139"/>
                <a:gd name="T17" fmla="*/ 0 h 149"/>
                <a:gd name="T18" fmla="*/ 139 w 139"/>
                <a:gd name="T19" fmla="*/ 0 h 149"/>
                <a:gd name="T20" fmla="*/ 73 w 139"/>
                <a:gd name="T21" fmla="*/ 149 h 149"/>
                <a:gd name="T22" fmla="*/ 55 w 139"/>
                <a:gd name="T23" fmla="*/ 149 h 149"/>
                <a:gd name="T24" fmla="*/ 0 w 139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49">
                  <a:moveTo>
                    <a:pt x="40" y="58"/>
                  </a:moveTo>
                  <a:lnTo>
                    <a:pt x="66" y="127"/>
                  </a:lnTo>
                  <a:lnTo>
                    <a:pt x="95" y="58"/>
                  </a:lnTo>
                  <a:lnTo>
                    <a:pt x="40" y="58"/>
                  </a:lnTo>
                  <a:close/>
                  <a:moveTo>
                    <a:pt x="0" y="0"/>
                  </a:moveTo>
                  <a:lnTo>
                    <a:pt x="22" y="0"/>
                  </a:lnTo>
                  <a:lnTo>
                    <a:pt x="37" y="43"/>
                  </a:lnTo>
                  <a:lnTo>
                    <a:pt x="102" y="43"/>
                  </a:lnTo>
                  <a:lnTo>
                    <a:pt x="117" y="0"/>
                  </a:lnTo>
                  <a:lnTo>
                    <a:pt x="139" y="0"/>
                  </a:lnTo>
                  <a:lnTo>
                    <a:pt x="73" y="149"/>
                  </a:lnTo>
                  <a:lnTo>
                    <a:pt x="55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" name="Freeform 55"/>
            <p:cNvSpPr>
              <a:spLocks noEditPoints="1"/>
            </p:cNvSpPr>
            <p:nvPr/>
          </p:nvSpPr>
          <p:spPr bwMode="auto">
            <a:xfrm>
              <a:off x="8488363" y="4972051"/>
              <a:ext cx="550863" cy="334963"/>
            </a:xfrm>
            <a:custGeom>
              <a:avLst/>
              <a:gdLst>
                <a:gd name="T0" fmla="*/ 259 w 347"/>
                <a:gd name="T1" fmla="*/ 186 h 211"/>
                <a:gd name="T2" fmla="*/ 277 w 347"/>
                <a:gd name="T3" fmla="*/ 204 h 211"/>
                <a:gd name="T4" fmla="*/ 321 w 347"/>
                <a:gd name="T5" fmla="*/ 193 h 211"/>
                <a:gd name="T6" fmla="*/ 321 w 347"/>
                <a:gd name="T7" fmla="*/ 171 h 211"/>
                <a:gd name="T8" fmla="*/ 285 w 347"/>
                <a:gd name="T9" fmla="*/ 164 h 211"/>
                <a:gd name="T10" fmla="*/ 51 w 347"/>
                <a:gd name="T11" fmla="*/ 62 h 211"/>
                <a:gd name="T12" fmla="*/ 22 w 347"/>
                <a:gd name="T13" fmla="*/ 87 h 211"/>
                <a:gd name="T14" fmla="*/ 29 w 347"/>
                <a:gd name="T15" fmla="*/ 138 h 211"/>
                <a:gd name="T16" fmla="*/ 54 w 347"/>
                <a:gd name="T17" fmla="*/ 149 h 211"/>
                <a:gd name="T18" fmla="*/ 73 w 347"/>
                <a:gd name="T19" fmla="*/ 135 h 211"/>
                <a:gd name="T20" fmla="*/ 76 w 347"/>
                <a:gd name="T21" fmla="*/ 95 h 211"/>
                <a:gd name="T22" fmla="*/ 69 w 347"/>
                <a:gd name="T23" fmla="*/ 65 h 211"/>
                <a:gd name="T24" fmla="*/ 51 w 347"/>
                <a:gd name="T25" fmla="*/ 62 h 211"/>
                <a:gd name="T26" fmla="*/ 160 w 347"/>
                <a:gd name="T27" fmla="*/ 69 h 211"/>
                <a:gd name="T28" fmla="*/ 204 w 347"/>
                <a:gd name="T29" fmla="*/ 95 h 211"/>
                <a:gd name="T30" fmla="*/ 179 w 347"/>
                <a:gd name="T31" fmla="*/ 62 h 211"/>
                <a:gd name="T32" fmla="*/ 281 w 347"/>
                <a:gd name="T33" fmla="*/ 62 h 211"/>
                <a:gd name="T34" fmla="*/ 274 w 347"/>
                <a:gd name="T35" fmla="*/ 109 h 211"/>
                <a:gd name="T36" fmla="*/ 299 w 347"/>
                <a:gd name="T37" fmla="*/ 116 h 211"/>
                <a:gd name="T38" fmla="*/ 310 w 347"/>
                <a:gd name="T39" fmla="*/ 91 h 211"/>
                <a:gd name="T40" fmla="*/ 288 w 347"/>
                <a:gd name="T41" fmla="*/ 58 h 211"/>
                <a:gd name="T42" fmla="*/ 307 w 347"/>
                <a:gd name="T43" fmla="*/ 55 h 211"/>
                <a:gd name="T44" fmla="*/ 325 w 347"/>
                <a:gd name="T45" fmla="*/ 65 h 211"/>
                <a:gd name="T46" fmla="*/ 332 w 347"/>
                <a:gd name="T47" fmla="*/ 87 h 211"/>
                <a:gd name="T48" fmla="*/ 307 w 347"/>
                <a:gd name="T49" fmla="*/ 124 h 211"/>
                <a:gd name="T50" fmla="*/ 266 w 347"/>
                <a:gd name="T51" fmla="*/ 131 h 211"/>
                <a:gd name="T52" fmla="*/ 270 w 347"/>
                <a:gd name="T53" fmla="*/ 146 h 211"/>
                <a:gd name="T54" fmla="*/ 328 w 347"/>
                <a:gd name="T55" fmla="*/ 153 h 211"/>
                <a:gd name="T56" fmla="*/ 336 w 347"/>
                <a:gd name="T57" fmla="*/ 197 h 211"/>
                <a:gd name="T58" fmla="*/ 270 w 347"/>
                <a:gd name="T59" fmla="*/ 211 h 211"/>
                <a:gd name="T60" fmla="*/ 241 w 347"/>
                <a:gd name="T61" fmla="*/ 186 h 211"/>
                <a:gd name="T62" fmla="*/ 248 w 347"/>
                <a:gd name="T63" fmla="*/ 157 h 211"/>
                <a:gd name="T64" fmla="*/ 263 w 347"/>
                <a:gd name="T65" fmla="*/ 120 h 211"/>
                <a:gd name="T66" fmla="*/ 248 w 347"/>
                <a:gd name="T67" fmla="*/ 73 h 211"/>
                <a:gd name="T68" fmla="*/ 288 w 347"/>
                <a:gd name="T69" fmla="*/ 51 h 211"/>
                <a:gd name="T70" fmla="*/ 201 w 347"/>
                <a:gd name="T71" fmla="*/ 55 h 211"/>
                <a:gd name="T72" fmla="*/ 222 w 347"/>
                <a:gd name="T73" fmla="*/ 106 h 211"/>
                <a:gd name="T74" fmla="*/ 157 w 347"/>
                <a:gd name="T75" fmla="*/ 131 h 211"/>
                <a:gd name="T76" fmla="*/ 201 w 347"/>
                <a:gd name="T77" fmla="*/ 146 h 211"/>
                <a:gd name="T78" fmla="*/ 208 w 347"/>
                <a:gd name="T79" fmla="*/ 153 h 211"/>
                <a:gd name="T80" fmla="*/ 157 w 347"/>
                <a:gd name="T81" fmla="*/ 160 h 211"/>
                <a:gd name="T82" fmla="*/ 131 w 347"/>
                <a:gd name="T83" fmla="*/ 109 h 211"/>
                <a:gd name="T84" fmla="*/ 168 w 347"/>
                <a:gd name="T85" fmla="*/ 55 h 211"/>
                <a:gd name="T86" fmla="*/ 87 w 347"/>
                <a:gd name="T87" fmla="*/ 0 h 211"/>
                <a:gd name="T88" fmla="*/ 95 w 347"/>
                <a:gd name="T89" fmla="*/ 142 h 211"/>
                <a:gd name="T90" fmla="*/ 109 w 347"/>
                <a:gd name="T91" fmla="*/ 157 h 211"/>
                <a:gd name="T92" fmla="*/ 76 w 347"/>
                <a:gd name="T93" fmla="*/ 164 h 211"/>
                <a:gd name="T94" fmla="*/ 62 w 347"/>
                <a:gd name="T95" fmla="*/ 157 h 211"/>
                <a:gd name="T96" fmla="*/ 22 w 347"/>
                <a:gd name="T97" fmla="*/ 160 h 211"/>
                <a:gd name="T98" fmla="*/ 0 w 347"/>
                <a:gd name="T99" fmla="*/ 109 h 211"/>
                <a:gd name="T100" fmla="*/ 14 w 347"/>
                <a:gd name="T101" fmla="*/ 65 h 211"/>
                <a:gd name="T102" fmla="*/ 62 w 347"/>
                <a:gd name="T103" fmla="*/ 51 h 211"/>
                <a:gd name="T104" fmla="*/ 76 w 347"/>
                <a:gd name="T105" fmla="*/ 29 h 211"/>
                <a:gd name="T106" fmla="*/ 73 w 347"/>
                <a:gd name="T107" fmla="*/ 11 h 211"/>
                <a:gd name="T108" fmla="*/ 62 w 347"/>
                <a:gd name="T109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7" h="211">
                  <a:moveTo>
                    <a:pt x="270" y="164"/>
                  </a:moveTo>
                  <a:lnTo>
                    <a:pt x="263" y="171"/>
                  </a:lnTo>
                  <a:lnTo>
                    <a:pt x="259" y="186"/>
                  </a:lnTo>
                  <a:lnTo>
                    <a:pt x="259" y="193"/>
                  </a:lnTo>
                  <a:lnTo>
                    <a:pt x="266" y="200"/>
                  </a:lnTo>
                  <a:lnTo>
                    <a:pt x="277" y="204"/>
                  </a:lnTo>
                  <a:lnTo>
                    <a:pt x="292" y="204"/>
                  </a:lnTo>
                  <a:lnTo>
                    <a:pt x="310" y="200"/>
                  </a:lnTo>
                  <a:lnTo>
                    <a:pt x="321" y="193"/>
                  </a:lnTo>
                  <a:lnTo>
                    <a:pt x="325" y="182"/>
                  </a:lnTo>
                  <a:lnTo>
                    <a:pt x="325" y="175"/>
                  </a:lnTo>
                  <a:lnTo>
                    <a:pt x="321" y="171"/>
                  </a:lnTo>
                  <a:lnTo>
                    <a:pt x="314" y="167"/>
                  </a:lnTo>
                  <a:lnTo>
                    <a:pt x="303" y="164"/>
                  </a:lnTo>
                  <a:lnTo>
                    <a:pt x="285" y="164"/>
                  </a:lnTo>
                  <a:lnTo>
                    <a:pt x="270" y="164"/>
                  </a:lnTo>
                  <a:lnTo>
                    <a:pt x="270" y="164"/>
                  </a:lnTo>
                  <a:close/>
                  <a:moveTo>
                    <a:pt x="51" y="62"/>
                  </a:moveTo>
                  <a:lnTo>
                    <a:pt x="40" y="62"/>
                  </a:lnTo>
                  <a:lnTo>
                    <a:pt x="29" y="73"/>
                  </a:lnTo>
                  <a:lnTo>
                    <a:pt x="22" y="87"/>
                  </a:lnTo>
                  <a:lnTo>
                    <a:pt x="22" y="106"/>
                  </a:lnTo>
                  <a:lnTo>
                    <a:pt x="22" y="124"/>
                  </a:lnTo>
                  <a:lnTo>
                    <a:pt x="29" y="138"/>
                  </a:lnTo>
                  <a:lnTo>
                    <a:pt x="36" y="146"/>
                  </a:lnTo>
                  <a:lnTo>
                    <a:pt x="47" y="149"/>
                  </a:lnTo>
                  <a:lnTo>
                    <a:pt x="54" y="149"/>
                  </a:lnTo>
                  <a:lnTo>
                    <a:pt x="62" y="146"/>
                  </a:lnTo>
                  <a:lnTo>
                    <a:pt x="69" y="142"/>
                  </a:lnTo>
                  <a:lnTo>
                    <a:pt x="73" y="135"/>
                  </a:lnTo>
                  <a:lnTo>
                    <a:pt x="76" y="127"/>
                  </a:lnTo>
                  <a:lnTo>
                    <a:pt x="76" y="120"/>
                  </a:lnTo>
                  <a:lnTo>
                    <a:pt x="76" y="95"/>
                  </a:lnTo>
                  <a:lnTo>
                    <a:pt x="76" y="80"/>
                  </a:lnTo>
                  <a:lnTo>
                    <a:pt x="73" y="73"/>
                  </a:lnTo>
                  <a:lnTo>
                    <a:pt x="69" y="65"/>
                  </a:lnTo>
                  <a:lnTo>
                    <a:pt x="62" y="62"/>
                  </a:lnTo>
                  <a:lnTo>
                    <a:pt x="51" y="62"/>
                  </a:lnTo>
                  <a:lnTo>
                    <a:pt x="51" y="62"/>
                  </a:lnTo>
                  <a:close/>
                  <a:moveTo>
                    <a:pt x="179" y="62"/>
                  </a:moveTo>
                  <a:lnTo>
                    <a:pt x="168" y="62"/>
                  </a:lnTo>
                  <a:lnTo>
                    <a:pt x="160" y="69"/>
                  </a:lnTo>
                  <a:lnTo>
                    <a:pt x="157" y="80"/>
                  </a:lnTo>
                  <a:lnTo>
                    <a:pt x="153" y="95"/>
                  </a:lnTo>
                  <a:lnTo>
                    <a:pt x="204" y="95"/>
                  </a:lnTo>
                  <a:lnTo>
                    <a:pt x="201" y="76"/>
                  </a:lnTo>
                  <a:lnTo>
                    <a:pt x="193" y="65"/>
                  </a:lnTo>
                  <a:lnTo>
                    <a:pt x="179" y="62"/>
                  </a:lnTo>
                  <a:lnTo>
                    <a:pt x="179" y="62"/>
                  </a:lnTo>
                  <a:close/>
                  <a:moveTo>
                    <a:pt x="288" y="58"/>
                  </a:moveTo>
                  <a:lnTo>
                    <a:pt x="281" y="62"/>
                  </a:lnTo>
                  <a:lnTo>
                    <a:pt x="274" y="65"/>
                  </a:lnTo>
                  <a:lnTo>
                    <a:pt x="266" y="87"/>
                  </a:lnTo>
                  <a:lnTo>
                    <a:pt x="274" y="109"/>
                  </a:lnTo>
                  <a:lnTo>
                    <a:pt x="281" y="116"/>
                  </a:lnTo>
                  <a:lnTo>
                    <a:pt x="288" y="116"/>
                  </a:lnTo>
                  <a:lnTo>
                    <a:pt x="299" y="116"/>
                  </a:lnTo>
                  <a:lnTo>
                    <a:pt x="307" y="109"/>
                  </a:lnTo>
                  <a:lnTo>
                    <a:pt x="310" y="102"/>
                  </a:lnTo>
                  <a:lnTo>
                    <a:pt x="310" y="91"/>
                  </a:lnTo>
                  <a:lnTo>
                    <a:pt x="307" y="73"/>
                  </a:lnTo>
                  <a:lnTo>
                    <a:pt x="299" y="62"/>
                  </a:lnTo>
                  <a:lnTo>
                    <a:pt x="288" y="58"/>
                  </a:lnTo>
                  <a:lnTo>
                    <a:pt x="288" y="58"/>
                  </a:lnTo>
                  <a:close/>
                  <a:moveTo>
                    <a:pt x="288" y="51"/>
                  </a:moveTo>
                  <a:lnTo>
                    <a:pt x="307" y="55"/>
                  </a:lnTo>
                  <a:lnTo>
                    <a:pt x="347" y="55"/>
                  </a:lnTo>
                  <a:lnTo>
                    <a:pt x="347" y="65"/>
                  </a:lnTo>
                  <a:lnTo>
                    <a:pt x="325" y="65"/>
                  </a:lnTo>
                  <a:lnTo>
                    <a:pt x="325" y="65"/>
                  </a:lnTo>
                  <a:lnTo>
                    <a:pt x="328" y="76"/>
                  </a:lnTo>
                  <a:lnTo>
                    <a:pt x="332" y="87"/>
                  </a:lnTo>
                  <a:lnTo>
                    <a:pt x="328" y="106"/>
                  </a:lnTo>
                  <a:lnTo>
                    <a:pt x="321" y="116"/>
                  </a:lnTo>
                  <a:lnTo>
                    <a:pt x="307" y="124"/>
                  </a:lnTo>
                  <a:lnTo>
                    <a:pt x="288" y="127"/>
                  </a:lnTo>
                  <a:lnTo>
                    <a:pt x="270" y="124"/>
                  </a:lnTo>
                  <a:lnTo>
                    <a:pt x="266" y="131"/>
                  </a:lnTo>
                  <a:lnTo>
                    <a:pt x="263" y="138"/>
                  </a:lnTo>
                  <a:lnTo>
                    <a:pt x="263" y="142"/>
                  </a:lnTo>
                  <a:lnTo>
                    <a:pt x="270" y="146"/>
                  </a:lnTo>
                  <a:lnTo>
                    <a:pt x="281" y="149"/>
                  </a:lnTo>
                  <a:lnTo>
                    <a:pt x="310" y="149"/>
                  </a:lnTo>
                  <a:lnTo>
                    <a:pt x="328" y="153"/>
                  </a:lnTo>
                  <a:lnTo>
                    <a:pt x="339" y="160"/>
                  </a:lnTo>
                  <a:lnTo>
                    <a:pt x="343" y="175"/>
                  </a:lnTo>
                  <a:lnTo>
                    <a:pt x="336" y="197"/>
                  </a:lnTo>
                  <a:lnTo>
                    <a:pt x="317" y="207"/>
                  </a:lnTo>
                  <a:lnTo>
                    <a:pt x="292" y="211"/>
                  </a:lnTo>
                  <a:lnTo>
                    <a:pt x="270" y="211"/>
                  </a:lnTo>
                  <a:lnTo>
                    <a:pt x="255" y="207"/>
                  </a:lnTo>
                  <a:lnTo>
                    <a:pt x="244" y="197"/>
                  </a:lnTo>
                  <a:lnTo>
                    <a:pt x="241" y="186"/>
                  </a:lnTo>
                  <a:lnTo>
                    <a:pt x="244" y="171"/>
                  </a:lnTo>
                  <a:lnTo>
                    <a:pt x="259" y="160"/>
                  </a:lnTo>
                  <a:lnTo>
                    <a:pt x="248" y="157"/>
                  </a:lnTo>
                  <a:lnTo>
                    <a:pt x="248" y="146"/>
                  </a:lnTo>
                  <a:lnTo>
                    <a:pt x="252" y="135"/>
                  </a:lnTo>
                  <a:lnTo>
                    <a:pt x="263" y="120"/>
                  </a:lnTo>
                  <a:lnTo>
                    <a:pt x="252" y="109"/>
                  </a:lnTo>
                  <a:lnTo>
                    <a:pt x="248" y="91"/>
                  </a:lnTo>
                  <a:lnTo>
                    <a:pt x="248" y="73"/>
                  </a:lnTo>
                  <a:lnTo>
                    <a:pt x="259" y="62"/>
                  </a:lnTo>
                  <a:lnTo>
                    <a:pt x="274" y="55"/>
                  </a:lnTo>
                  <a:lnTo>
                    <a:pt x="288" y="51"/>
                  </a:lnTo>
                  <a:lnTo>
                    <a:pt x="288" y="51"/>
                  </a:lnTo>
                  <a:close/>
                  <a:moveTo>
                    <a:pt x="182" y="51"/>
                  </a:moveTo>
                  <a:lnTo>
                    <a:pt x="201" y="55"/>
                  </a:lnTo>
                  <a:lnTo>
                    <a:pt x="215" y="65"/>
                  </a:lnTo>
                  <a:lnTo>
                    <a:pt x="222" y="80"/>
                  </a:lnTo>
                  <a:lnTo>
                    <a:pt x="222" y="106"/>
                  </a:lnTo>
                  <a:lnTo>
                    <a:pt x="153" y="106"/>
                  </a:lnTo>
                  <a:lnTo>
                    <a:pt x="153" y="109"/>
                  </a:lnTo>
                  <a:lnTo>
                    <a:pt x="157" y="131"/>
                  </a:lnTo>
                  <a:lnTo>
                    <a:pt x="164" y="146"/>
                  </a:lnTo>
                  <a:lnTo>
                    <a:pt x="182" y="149"/>
                  </a:lnTo>
                  <a:lnTo>
                    <a:pt x="201" y="146"/>
                  </a:lnTo>
                  <a:lnTo>
                    <a:pt x="215" y="135"/>
                  </a:lnTo>
                  <a:lnTo>
                    <a:pt x="222" y="142"/>
                  </a:lnTo>
                  <a:lnTo>
                    <a:pt x="208" y="153"/>
                  </a:lnTo>
                  <a:lnTo>
                    <a:pt x="193" y="160"/>
                  </a:lnTo>
                  <a:lnTo>
                    <a:pt x="179" y="164"/>
                  </a:lnTo>
                  <a:lnTo>
                    <a:pt x="157" y="160"/>
                  </a:lnTo>
                  <a:lnTo>
                    <a:pt x="142" y="149"/>
                  </a:lnTo>
                  <a:lnTo>
                    <a:pt x="135" y="131"/>
                  </a:lnTo>
                  <a:lnTo>
                    <a:pt x="131" y="109"/>
                  </a:lnTo>
                  <a:lnTo>
                    <a:pt x="138" y="80"/>
                  </a:lnTo>
                  <a:lnTo>
                    <a:pt x="153" y="58"/>
                  </a:lnTo>
                  <a:lnTo>
                    <a:pt x="168" y="55"/>
                  </a:lnTo>
                  <a:lnTo>
                    <a:pt x="182" y="51"/>
                  </a:lnTo>
                  <a:lnTo>
                    <a:pt x="182" y="51"/>
                  </a:lnTo>
                  <a:close/>
                  <a:moveTo>
                    <a:pt x="87" y="0"/>
                  </a:moveTo>
                  <a:lnTo>
                    <a:pt x="95" y="0"/>
                  </a:lnTo>
                  <a:lnTo>
                    <a:pt x="95" y="131"/>
                  </a:lnTo>
                  <a:lnTo>
                    <a:pt x="95" y="142"/>
                  </a:lnTo>
                  <a:lnTo>
                    <a:pt x="98" y="149"/>
                  </a:lnTo>
                  <a:lnTo>
                    <a:pt x="102" y="153"/>
                  </a:lnTo>
                  <a:lnTo>
                    <a:pt x="109" y="157"/>
                  </a:lnTo>
                  <a:lnTo>
                    <a:pt x="109" y="160"/>
                  </a:lnTo>
                  <a:lnTo>
                    <a:pt x="84" y="164"/>
                  </a:lnTo>
                  <a:lnTo>
                    <a:pt x="76" y="164"/>
                  </a:lnTo>
                  <a:lnTo>
                    <a:pt x="76" y="146"/>
                  </a:lnTo>
                  <a:lnTo>
                    <a:pt x="76" y="146"/>
                  </a:lnTo>
                  <a:lnTo>
                    <a:pt x="62" y="157"/>
                  </a:lnTo>
                  <a:lnTo>
                    <a:pt x="51" y="160"/>
                  </a:lnTo>
                  <a:lnTo>
                    <a:pt x="40" y="164"/>
                  </a:lnTo>
                  <a:lnTo>
                    <a:pt x="22" y="160"/>
                  </a:lnTo>
                  <a:lnTo>
                    <a:pt x="11" y="149"/>
                  </a:lnTo>
                  <a:lnTo>
                    <a:pt x="3" y="131"/>
                  </a:lnTo>
                  <a:lnTo>
                    <a:pt x="0" y="109"/>
                  </a:lnTo>
                  <a:lnTo>
                    <a:pt x="3" y="91"/>
                  </a:lnTo>
                  <a:lnTo>
                    <a:pt x="7" y="76"/>
                  </a:lnTo>
                  <a:lnTo>
                    <a:pt x="14" y="65"/>
                  </a:lnTo>
                  <a:lnTo>
                    <a:pt x="25" y="58"/>
                  </a:lnTo>
                  <a:lnTo>
                    <a:pt x="51" y="51"/>
                  </a:lnTo>
                  <a:lnTo>
                    <a:pt x="62" y="51"/>
                  </a:lnTo>
                  <a:lnTo>
                    <a:pt x="76" y="55"/>
                  </a:lnTo>
                  <a:lnTo>
                    <a:pt x="76" y="40"/>
                  </a:lnTo>
                  <a:lnTo>
                    <a:pt x="76" y="29"/>
                  </a:lnTo>
                  <a:lnTo>
                    <a:pt x="76" y="22"/>
                  </a:lnTo>
                  <a:lnTo>
                    <a:pt x="76" y="15"/>
                  </a:lnTo>
                  <a:lnTo>
                    <a:pt x="73" y="11"/>
                  </a:lnTo>
                  <a:lnTo>
                    <a:pt x="69" y="7"/>
                  </a:lnTo>
                  <a:lnTo>
                    <a:pt x="62" y="7"/>
                  </a:lnTo>
                  <a:lnTo>
                    <a:pt x="62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" name="Freeform 56"/>
            <p:cNvSpPr>
              <a:spLocks noEditPoints="1"/>
            </p:cNvSpPr>
            <p:nvPr/>
          </p:nvSpPr>
          <p:spPr bwMode="auto">
            <a:xfrm>
              <a:off x="9067801" y="4948238"/>
              <a:ext cx="481013" cy="347663"/>
            </a:xfrm>
            <a:custGeom>
              <a:avLst/>
              <a:gdLst>
                <a:gd name="T0" fmla="*/ 234 w 303"/>
                <a:gd name="T1" fmla="*/ 0 h 219"/>
                <a:gd name="T2" fmla="*/ 263 w 303"/>
                <a:gd name="T3" fmla="*/ 15 h 219"/>
                <a:gd name="T4" fmla="*/ 285 w 303"/>
                <a:gd name="T5" fmla="*/ 40 h 219"/>
                <a:gd name="T6" fmla="*/ 299 w 303"/>
                <a:gd name="T7" fmla="*/ 73 h 219"/>
                <a:gd name="T8" fmla="*/ 303 w 303"/>
                <a:gd name="T9" fmla="*/ 110 h 219"/>
                <a:gd name="T10" fmla="*/ 299 w 303"/>
                <a:gd name="T11" fmla="*/ 146 h 219"/>
                <a:gd name="T12" fmla="*/ 285 w 303"/>
                <a:gd name="T13" fmla="*/ 179 h 219"/>
                <a:gd name="T14" fmla="*/ 263 w 303"/>
                <a:gd name="T15" fmla="*/ 204 h 219"/>
                <a:gd name="T16" fmla="*/ 234 w 303"/>
                <a:gd name="T17" fmla="*/ 219 h 219"/>
                <a:gd name="T18" fmla="*/ 230 w 303"/>
                <a:gd name="T19" fmla="*/ 208 h 219"/>
                <a:gd name="T20" fmla="*/ 252 w 303"/>
                <a:gd name="T21" fmla="*/ 197 h 219"/>
                <a:gd name="T22" fmla="*/ 270 w 303"/>
                <a:gd name="T23" fmla="*/ 175 h 219"/>
                <a:gd name="T24" fmla="*/ 278 w 303"/>
                <a:gd name="T25" fmla="*/ 146 h 219"/>
                <a:gd name="T26" fmla="*/ 281 w 303"/>
                <a:gd name="T27" fmla="*/ 110 h 219"/>
                <a:gd name="T28" fmla="*/ 278 w 303"/>
                <a:gd name="T29" fmla="*/ 73 h 219"/>
                <a:gd name="T30" fmla="*/ 270 w 303"/>
                <a:gd name="T31" fmla="*/ 44 h 219"/>
                <a:gd name="T32" fmla="*/ 252 w 303"/>
                <a:gd name="T33" fmla="*/ 22 h 219"/>
                <a:gd name="T34" fmla="*/ 230 w 303"/>
                <a:gd name="T35" fmla="*/ 11 h 219"/>
                <a:gd name="T36" fmla="*/ 234 w 303"/>
                <a:gd name="T37" fmla="*/ 0 h 219"/>
                <a:gd name="T38" fmla="*/ 69 w 303"/>
                <a:gd name="T39" fmla="*/ 0 h 219"/>
                <a:gd name="T40" fmla="*/ 73 w 303"/>
                <a:gd name="T41" fmla="*/ 11 h 219"/>
                <a:gd name="T42" fmla="*/ 51 w 303"/>
                <a:gd name="T43" fmla="*/ 22 h 219"/>
                <a:gd name="T44" fmla="*/ 33 w 303"/>
                <a:gd name="T45" fmla="*/ 44 h 219"/>
                <a:gd name="T46" fmla="*/ 26 w 303"/>
                <a:gd name="T47" fmla="*/ 73 h 219"/>
                <a:gd name="T48" fmla="*/ 22 w 303"/>
                <a:gd name="T49" fmla="*/ 110 h 219"/>
                <a:gd name="T50" fmla="*/ 26 w 303"/>
                <a:gd name="T51" fmla="*/ 146 h 219"/>
                <a:gd name="T52" fmla="*/ 33 w 303"/>
                <a:gd name="T53" fmla="*/ 175 h 219"/>
                <a:gd name="T54" fmla="*/ 51 w 303"/>
                <a:gd name="T55" fmla="*/ 197 h 219"/>
                <a:gd name="T56" fmla="*/ 73 w 303"/>
                <a:gd name="T57" fmla="*/ 208 h 219"/>
                <a:gd name="T58" fmla="*/ 69 w 303"/>
                <a:gd name="T59" fmla="*/ 219 h 219"/>
                <a:gd name="T60" fmla="*/ 40 w 303"/>
                <a:gd name="T61" fmla="*/ 204 h 219"/>
                <a:gd name="T62" fmla="*/ 18 w 303"/>
                <a:gd name="T63" fmla="*/ 179 h 219"/>
                <a:gd name="T64" fmla="*/ 7 w 303"/>
                <a:gd name="T65" fmla="*/ 146 h 219"/>
                <a:gd name="T66" fmla="*/ 0 w 303"/>
                <a:gd name="T67" fmla="*/ 110 h 219"/>
                <a:gd name="T68" fmla="*/ 7 w 303"/>
                <a:gd name="T69" fmla="*/ 73 h 219"/>
                <a:gd name="T70" fmla="*/ 18 w 303"/>
                <a:gd name="T71" fmla="*/ 40 h 219"/>
                <a:gd name="T72" fmla="*/ 40 w 303"/>
                <a:gd name="T73" fmla="*/ 15 h 219"/>
                <a:gd name="T74" fmla="*/ 69 w 303"/>
                <a:gd name="T75" fmla="*/ 0 h 219"/>
                <a:gd name="T76" fmla="*/ 69 w 303"/>
                <a:gd name="T77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3" h="219">
                  <a:moveTo>
                    <a:pt x="234" y="0"/>
                  </a:moveTo>
                  <a:lnTo>
                    <a:pt x="263" y="15"/>
                  </a:lnTo>
                  <a:lnTo>
                    <a:pt x="285" y="40"/>
                  </a:lnTo>
                  <a:lnTo>
                    <a:pt x="299" y="73"/>
                  </a:lnTo>
                  <a:lnTo>
                    <a:pt x="303" y="110"/>
                  </a:lnTo>
                  <a:lnTo>
                    <a:pt x="299" y="146"/>
                  </a:lnTo>
                  <a:lnTo>
                    <a:pt x="285" y="179"/>
                  </a:lnTo>
                  <a:lnTo>
                    <a:pt x="263" y="204"/>
                  </a:lnTo>
                  <a:lnTo>
                    <a:pt x="234" y="219"/>
                  </a:lnTo>
                  <a:lnTo>
                    <a:pt x="230" y="208"/>
                  </a:lnTo>
                  <a:lnTo>
                    <a:pt x="252" y="197"/>
                  </a:lnTo>
                  <a:lnTo>
                    <a:pt x="270" y="175"/>
                  </a:lnTo>
                  <a:lnTo>
                    <a:pt x="278" y="146"/>
                  </a:lnTo>
                  <a:lnTo>
                    <a:pt x="281" y="110"/>
                  </a:lnTo>
                  <a:lnTo>
                    <a:pt x="278" y="73"/>
                  </a:lnTo>
                  <a:lnTo>
                    <a:pt x="270" y="44"/>
                  </a:lnTo>
                  <a:lnTo>
                    <a:pt x="252" y="22"/>
                  </a:lnTo>
                  <a:lnTo>
                    <a:pt x="230" y="11"/>
                  </a:lnTo>
                  <a:lnTo>
                    <a:pt x="234" y="0"/>
                  </a:lnTo>
                  <a:close/>
                  <a:moveTo>
                    <a:pt x="69" y="0"/>
                  </a:moveTo>
                  <a:lnTo>
                    <a:pt x="73" y="11"/>
                  </a:lnTo>
                  <a:lnTo>
                    <a:pt x="51" y="22"/>
                  </a:lnTo>
                  <a:lnTo>
                    <a:pt x="33" y="44"/>
                  </a:lnTo>
                  <a:lnTo>
                    <a:pt x="26" y="73"/>
                  </a:lnTo>
                  <a:lnTo>
                    <a:pt x="22" y="110"/>
                  </a:lnTo>
                  <a:lnTo>
                    <a:pt x="26" y="146"/>
                  </a:lnTo>
                  <a:lnTo>
                    <a:pt x="33" y="175"/>
                  </a:lnTo>
                  <a:lnTo>
                    <a:pt x="51" y="197"/>
                  </a:lnTo>
                  <a:lnTo>
                    <a:pt x="73" y="208"/>
                  </a:lnTo>
                  <a:lnTo>
                    <a:pt x="69" y="219"/>
                  </a:lnTo>
                  <a:lnTo>
                    <a:pt x="40" y="204"/>
                  </a:lnTo>
                  <a:lnTo>
                    <a:pt x="18" y="179"/>
                  </a:lnTo>
                  <a:lnTo>
                    <a:pt x="7" y="146"/>
                  </a:lnTo>
                  <a:lnTo>
                    <a:pt x="0" y="110"/>
                  </a:lnTo>
                  <a:lnTo>
                    <a:pt x="7" y="73"/>
                  </a:lnTo>
                  <a:lnTo>
                    <a:pt x="18" y="40"/>
                  </a:lnTo>
                  <a:lnTo>
                    <a:pt x="40" y="15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" name="Freeform 57"/>
            <p:cNvSpPr>
              <a:spLocks noEditPoints="1"/>
            </p:cNvSpPr>
            <p:nvPr/>
          </p:nvSpPr>
          <p:spPr bwMode="auto">
            <a:xfrm>
              <a:off x="9201151" y="5053013"/>
              <a:ext cx="196850" cy="254000"/>
            </a:xfrm>
            <a:custGeom>
              <a:avLst/>
              <a:gdLst>
                <a:gd name="T0" fmla="*/ 84 w 124"/>
                <a:gd name="T1" fmla="*/ 11 h 160"/>
                <a:gd name="T2" fmla="*/ 73 w 124"/>
                <a:gd name="T3" fmla="*/ 11 h 160"/>
                <a:gd name="T4" fmla="*/ 62 w 124"/>
                <a:gd name="T5" fmla="*/ 18 h 160"/>
                <a:gd name="T6" fmla="*/ 47 w 124"/>
                <a:gd name="T7" fmla="*/ 44 h 160"/>
                <a:gd name="T8" fmla="*/ 44 w 124"/>
                <a:gd name="T9" fmla="*/ 76 h 160"/>
                <a:gd name="T10" fmla="*/ 44 w 124"/>
                <a:gd name="T11" fmla="*/ 95 h 160"/>
                <a:gd name="T12" fmla="*/ 55 w 124"/>
                <a:gd name="T13" fmla="*/ 98 h 160"/>
                <a:gd name="T14" fmla="*/ 69 w 124"/>
                <a:gd name="T15" fmla="*/ 95 h 160"/>
                <a:gd name="T16" fmla="*/ 80 w 124"/>
                <a:gd name="T17" fmla="*/ 84 h 160"/>
                <a:gd name="T18" fmla="*/ 91 w 124"/>
                <a:gd name="T19" fmla="*/ 65 h 160"/>
                <a:gd name="T20" fmla="*/ 95 w 124"/>
                <a:gd name="T21" fmla="*/ 47 h 160"/>
                <a:gd name="T22" fmla="*/ 99 w 124"/>
                <a:gd name="T23" fmla="*/ 25 h 160"/>
                <a:gd name="T24" fmla="*/ 95 w 124"/>
                <a:gd name="T25" fmla="*/ 14 h 160"/>
                <a:gd name="T26" fmla="*/ 84 w 124"/>
                <a:gd name="T27" fmla="*/ 11 h 160"/>
                <a:gd name="T28" fmla="*/ 84 w 124"/>
                <a:gd name="T29" fmla="*/ 11 h 160"/>
                <a:gd name="T30" fmla="*/ 80 w 124"/>
                <a:gd name="T31" fmla="*/ 0 h 160"/>
                <a:gd name="T32" fmla="*/ 95 w 124"/>
                <a:gd name="T33" fmla="*/ 4 h 160"/>
                <a:gd name="T34" fmla="*/ 106 w 124"/>
                <a:gd name="T35" fmla="*/ 7 h 160"/>
                <a:gd name="T36" fmla="*/ 117 w 124"/>
                <a:gd name="T37" fmla="*/ 0 h 160"/>
                <a:gd name="T38" fmla="*/ 124 w 124"/>
                <a:gd name="T39" fmla="*/ 4 h 160"/>
                <a:gd name="T40" fmla="*/ 113 w 124"/>
                <a:gd name="T41" fmla="*/ 55 h 160"/>
                <a:gd name="T42" fmla="*/ 113 w 124"/>
                <a:gd name="T43" fmla="*/ 65 h 160"/>
                <a:gd name="T44" fmla="*/ 110 w 124"/>
                <a:gd name="T45" fmla="*/ 84 h 160"/>
                <a:gd name="T46" fmla="*/ 102 w 124"/>
                <a:gd name="T47" fmla="*/ 102 h 160"/>
                <a:gd name="T48" fmla="*/ 99 w 124"/>
                <a:gd name="T49" fmla="*/ 116 h 160"/>
                <a:gd name="T50" fmla="*/ 91 w 124"/>
                <a:gd name="T51" fmla="*/ 135 h 160"/>
                <a:gd name="T52" fmla="*/ 80 w 124"/>
                <a:gd name="T53" fmla="*/ 149 h 160"/>
                <a:gd name="T54" fmla="*/ 66 w 124"/>
                <a:gd name="T55" fmla="*/ 160 h 160"/>
                <a:gd name="T56" fmla="*/ 44 w 124"/>
                <a:gd name="T57" fmla="*/ 160 h 160"/>
                <a:gd name="T58" fmla="*/ 22 w 124"/>
                <a:gd name="T59" fmla="*/ 160 h 160"/>
                <a:gd name="T60" fmla="*/ 11 w 124"/>
                <a:gd name="T61" fmla="*/ 156 h 160"/>
                <a:gd name="T62" fmla="*/ 0 w 124"/>
                <a:gd name="T63" fmla="*/ 149 h 160"/>
                <a:gd name="T64" fmla="*/ 0 w 124"/>
                <a:gd name="T65" fmla="*/ 138 h 160"/>
                <a:gd name="T66" fmla="*/ 4 w 124"/>
                <a:gd name="T67" fmla="*/ 124 h 160"/>
                <a:gd name="T68" fmla="*/ 15 w 124"/>
                <a:gd name="T69" fmla="*/ 113 h 160"/>
                <a:gd name="T70" fmla="*/ 22 w 124"/>
                <a:gd name="T71" fmla="*/ 120 h 160"/>
                <a:gd name="T72" fmla="*/ 18 w 124"/>
                <a:gd name="T73" fmla="*/ 127 h 160"/>
                <a:gd name="T74" fmla="*/ 18 w 124"/>
                <a:gd name="T75" fmla="*/ 131 h 160"/>
                <a:gd name="T76" fmla="*/ 18 w 124"/>
                <a:gd name="T77" fmla="*/ 138 h 160"/>
                <a:gd name="T78" fmla="*/ 22 w 124"/>
                <a:gd name="T79" fmla="*/ 149 h 160"/>
                <a:gd name="T80" fmla="*/ 40 w 124"/>
                <a:gd name="T81" fmla="*/ 153 h 160"/>
                <a:gd name="T82" fmla="*/ 66 w 124"/>
                <a:gd name="T83" fmla="*/ 146 h 160"/>
                <a:gd name="T84" fmla="*/ 73 w 124"/>
                <a:gd name="T85" fmla="*/ 138 h 160"/>
                <a:gd name="T86" fmla="*/ 80 w 124"/>
                <a:gd name="T87" fmla="*/ 127 h 160"/>
                <a:gd name="T88" fmla="*/ 84 w 124"/>
                <a:gd name="T89" fmla="*/ 109 h 160"/>
                <a:gd name="T90" fmla="*/ 91 w 124"/>
                <a:gd name="T91" fmla="*/ 84 h 160"/>
                <a:gd name="T92" fmla="*/ 88 w 124"/>
                <a:gd name="T93" fmla="*/ 84 h 160"/>
                <a:gd name="T94" fmla="*/ 80 w 124"/>
                <a:gd name="T95" fmla="*/ 98 h 160"/>
                <a:gd name="T96" fmla="*/ 69 w 124"/>
                <a:gd name="T97" fmla="*/ 106 h 160"/>
                <a:gd name="T98" fmla="*/ 58 w 124"/>
                <a:gd name="T99" fmla="*/ 109 h 160"/>
                <a:gd name="T100" fmla="*/ 47 w 124"/>
                <a:gd name="T101" fmla="*/ 113 h 160"/>
                <a:gd name="T102" fmla="*/ 36 w 124"/>
                <a:gd name="T103" fmla="*/ 109 h 160"/>
                <a:gd name="T104" fmla="*/ 29 w 124"/>
                <a:gd name="T105" fmla="*/ 102 h 160"/>
                <a:gd name="T106" fmla="*/ 26 w 124"/>
                <a:gd name="T107" fmla="*/ 91 h 160"/>
                <a:gd name="T108" fmla="*/ 22 w 124"/>
                <a:gd name="T109" fmla="*/ 76 h 160"/>
                <a:gd name="T110" fmla="*/ 26 w 124"/>
                <a:gd name="T111" fmla="*/ 58 h 160"/>
                <a:gd name="T112" fmla="*/ 29 w 124"/>
                <a:gd name="T113" fmla="*/ 40 h 160"/>
                <a:gd name="T114" fmla="*/ 40 w 124"/>
                <a:gd name="T115" fmla="*/ 22 h 160"/>
                <a:gd name="T116" fmla="*/ 51 w 124"/>
                <a:gd name="T117" fmla="*/ 11 h 160"/>
                <a:gd name="T118" fmla="*/ 66 w 124"/>
                <a:gd name="T119" fmla="*/ 4 h 160"/>
                <a:gd name="T120" fmla="*/ 80 w 124"/>
                <a:gd name="T121" fmla="*/ 0 h 160"/>
                <a:gd name="T122" fmla="*/ 80 w 124"/>
                <a:gd name="T12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" h="160">
                  <a:moveTo>
                    <a:pt x="84" y="11"/>
                  </a:moveTo>
                  <a:lnTo>
                    <a:pt x="73" y="11"/>
                  </a:lnTo>
                  <a:lnTo>
                    <a:pt x="62" y="18"/>
                  </a:lnTo>
                  <a:lnTo>
                    <a:pt x="47" y="44"/>
                  </a:lnTo>
                  <a:lnTo>
                    <a:pt x="44" y="76"/>
                  </a:lnTo>
                  <a:lnTo>
                    <a:pt x="44" y="95"/>
                  </a:lnTo>
                  <a:lnTo>
                    <a:pt x="55" y="98"/>
                  </a:lnTo>
                  <a:lnTo>
                    <a:pt x="69" y="95"/>
                  </a:lnTo>
                  <a:lnTo>
                    <a:pt x="80" y="84"/>
                  </a:lnTo>
                  <a:lnTo>
                    <a:pt x="91" y="65"/>
                  </a:lnTo>
                  <a:lnTo>
                    <a:pt x="95" y="47"/>
                  </a:lnTo>
                  <a:lnTo>
                    <a:pt x="99" y="25"/>
                  </a:lnTo>
                  <a:lnTo>
                    <a:pt x="95" y="14"/>
                  </a:lnTo>
                  <a:lnTo>
                    <a:pt x="84" y="11"/>
                  </a:lnTo>
                  <a:lnTo>
                    <a:pt x="84" y="11"/>
                  </a:lnTo>
                  <a:close/>
                  <a:moveTo>
                    <a:pt x="80" y="0"/>
                  </a:moveTo>
                  <a:lnTo>
                    <a:pt x="95" y="4"/>
                  </a:lnTo>
                  <a:lnTo>
                    <a:pt x="106" y="7"/>
                  </a:lnTo>
                  <a:lnTo>
                    <a:pt x="117" y="0"/>
                  </a:lnTo>
                  <a:lnTo>
                    <a:pt x="124" y="4"/>
                  </a:lnTo>
                  <a:lnTo>
                    <a:pt x="113" y="55"/>
                  </a:lnTo>
                  <a:lnTo>
                    <a:pt x="113" y="65"/>
                  </a:lnTo>
                  <a:lnTo>
                    <a:pt x="110" y="84"/>
                  </a:lnTo>
                  <a:lnTo>
                    <a:pt x="102" y="102"/>
                  </a:lnTo>
                  <a:lnTo>
                    <a:pt x="99" y="116"/>
                  </a:lnTo>
                  <a:lnTo>
                    <a:pt x="91" y="135"/>
                  </a:lnTo>
                  <a:lnTo>
                    <a:pt x="80" y="149"/>
                  </a:lnTo>
                  <a:lnTo>
                    <a:pt x="66" y="160"/>
                  </a:lnTo>
                  <a:lnTo>
                    <a:pt x="44" y="160"/>
                  </a:lnTo>
                  <a:lnTo>
                    <a:pt x="22" y="160"/>
                  </a:lnTo>
                  <a:lnTo>
                    <a:pt x="11" y="156"/>
                  </a:lnTo>
                  <a:lnTo>
                    <a:pt x="0" y="149"/>
                  </a:lnTo>
                  <a:lnTo>
                    <a:pt x="0" y="138"/>
                  </a:lnTo>
                  <a:lnTo>
                    <a:pt x="4" y="124"/>
                  </a:lnTo>
                  <a:lnTo>
                    <a:pt x="15" y="113"/>
                  </a:lnTo>
                  <a:lnTo>
                    <a:pt x="22" y="120"/>
                  </a:lnTo>
                  <a:lnTo>
                    <a:pt x="18" y="127"/>
                  </a:lnTo>
                  <a:lnTo>
                    <a:pt x="18" y="131"/>
                  </a:lnTo>
                  <a:lnTo>
                    <a:pt x="18" y="138"/>
                  </a:lnTo>
                  <a:lnTo>
                    <a:pt x="22" y="149"/>
                  </a:lnTo>
                  <a:lnTo>
                    <a:pt x="40" y="153"/>
                  </a:lnTo>
                  <a:lnTo>
                    <a:pt x="66" y="146"/>
                  </a:lnTo>
                  <a:lnTo>
                    <a:pt x="73" y="138"/>
                  </a:lnTo>
                  <a:lnTo>
                    <a:pt x="80" y="127"/>
                  </a:lnTo>
                  <a:lnTo>
                    <a:pt x="84" y="109"/>
                  </a:lnTo>
                  <a:lnTo>
                    <a:pt x="91" y="84"/>
                  </a:lnTo>
                  <a:lnTo>
                    <a:pt x="88" y="84"/>
                  </a:lnTo>
                  <a:lnTo>
                    <a:pt x="80" y="98"/>
                  </a:lnTo>
                  <a:lnTo>
                    <a:pt x="69" y="106"/>
                  </a:lnTo>
                  <a:lnTo>
                    <a:pt x="58" y="109"/>
                  </a:lnTo>
                  <a:lnTo>
                    <a:pt x="47" y="113"/>
                  </a:lnTo>
                  <a:lnTo>
                    <a:pt x="36" y="109"/>
                  </a:lnTo>
                  <a:lnTo>
                    <a:pt x="29" y="102"/>
                  </a:lnTo>
                  <a:lnTo>
                    <a:pt x="26" y="91"/>
                  </a:lnTo>
                  <a:lnTo>
                    <a:pt x="22" y="76"/>
                  </a:lnTo>
                  <a:lnTo>
                    <a:pt x="26" y="58"/>
                  </a:lnTo>
                  <a:lnTo>
                    <a:pt x="29" y="40"/>
                  </a:lnTo>
                  <a:lnTo>
                    <a:pt x="40" y="22"/>
                  </a:lnTo>
                  <a:lnTo>
                    <a:pt x="51" y="11"/>
                  </a:lnTo>
                  <a:lnTo>
                    <a:pt x="66" y="4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" name="Freeform 58"/>
            <p:cNvSpPr>
              <a:spLocks noEditPoints="1"/>
            </p:cNvSpPr>
            <p:nvPr/>
          </p:nvSpPr>
          <p:spPr bwMode="auto">
            <a:xfrm>
              <a:off x="9705976" y="4995863"/>
              <a:ext cx="225425" cy="254000"/>
            </a:xfrm>
            <a:custGeom>
              <a:avLst/>
              <a:gdLst>
                <a:gd name="T0" fmla="*/ 3 w 142"/>
                <a:gd name="T1" fmla="*/ 145 h 160"/>
                <a:gd name="T2" fmla="*/ 142 w 142"/>
                <a:gd name="T3" fmla="*/ 145 h 160"/>
                <a:gd name="T4" fmla="*/ 142 w 142"/>
                <a:gd name="T5" fmla="*/ 160 h 160"/>
                <a:gd name="T6" fmla="*/ 3 w 142"/>
                <a:gd name="T7" fmla="*/ 160 h 160"/>
                <a:gd name="T8" fmla="*/ 3 w 142"/>
                <a:gd name="T9" fmla="*/ 145 h 160"/>
                <a:gd name="T10" fmla="*/ 142 w 142"/>
                <a:gd name="T11" fmla="*/ 0 h 160"/>
                <a:gd name="T12" fmla="*/ 142 w 142"/>
                <a:gd name="T13" fmla="*/ 18 h 160"/>
                <a:gd name="T14" fmla="*/ 22 w 142"/>
                <a:gd name="T15" fmla="*/ 65 h 160"/>
                <a:gd name="T16" fmla="*/ 142 w 142"/>
                <a:gd name="T17" fmla="*/ 109 h 160"/>
                <a:gd name="T18" fmla="*/ 142 w 142"/>
                <a:gd name="T19" fmla="*/ 127 h 160"/>
                <a:gd name="T20" fmla="*/ 0 w 142"/>
                <a:gd name="T21" fmla="*/ 72 h 160"/>
                <a:gd name="T22" fmla="*/ 0 w 142"/>
                <a:gd name="T23" fmla="*/ 58 h 160"/>
                <a:gd name="T24" fmla="*/ 142 w 142"/>
                <a:gd name="T25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60">
                  <a:moveTo>
                    <a:pt x="3" y="145"/>
                  </a:moveTo>
                  <a:lnTo>
                    <a:pt x="142" y="145"/>
                  </a:lnTo>
                  <a:lnTo>
                    <a:pt x="142" y="160"/>
                  </a:lnTo>
                  <a:lnTo>
                    <a:pt x="3" y="160"/>
                  </a:lnTo>
                  <a:lnTo>
                    <a:pt x="3" y="145"/>
                  </a:lnTo>
                  <a:close/>
                  <a:moveTo>
                    <a:pt x="142" y="0"/>
                  </a:moveTo>
                  <a:lnTo>
                    <a:pt x="142" y="18"/>
                  </a:lnTo>
                  <a:lnTo>
                    <a:pt x="22" y="65"/>
                  </a:lnTo>
                  <a:lnTo>
                    <a:pt x="142" y="109"/>
                  </a:lnTo>
                  <a:lnTo>
                    <a:pt x="142" y="127"/>
                  </a:lnTo>
                  <a:lnTo>
                    <a:pt x="0" y="72"/>
                  </a:lnTo>
                  <a:lnTo>
                    <a:pt x="0" y="58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3" name="Freeform 59"/>
            <p:cNvSpPr>
              <a:spLocks noEditPoints="1"/>
            </p:cNvSpPr>
            <p:nvPr/>
          </p:nvSpPr>
          <p:spPr bwMode="auto">
            <a:xfrm>
              <a:off x="10082213" y="4972051"/>
              <a:ext cx="185738" cy="260350"/>
            </a:xfrm>
            <a:custGeom>
              <a:avLst/>
              <a:gdLst>
                <a:gd name="T0" fmla="*/ 62 w 117"/>
                <a:gd name="T1" fmla="*/ 62 h 164"/>
                <a:gd name="T2" fmla="*/ 51 w 117"/>
                <a:gd name="T3" fmla="*/ 62 h 164"/>
                <a:gd name="T4" fmla="*/ 40 w 117"/>
                <a:gd name="T5" fmla="*/ 69 h 164"/>
                <a:gd name="T6" fmla="*/ 26 w 117"/>
                <a:gd name="T7" fmla="*/ 95 h 164"/>
                <a:gd name="T8" fmla="*/ 22 w 117"/>
                <a:gd name="T9" fmla="*/ 127 h 164"/>
                <a:gd name="T10" fmla="*/ 26 w 117"/>
                <a:gd name="T11" fmla="*/ 146 h 164"/>
                <a:gd name="T12" fmla="*/ 33 w 117"/>
                <a:gd name="T13" fmla="*/ 149 h 164"/>
                <a:gd name="T14" fmla="*/ 40 w 117"/>
                <a:gd name="T15" fmla="*/ 149 h 164"/>
                <a:gd name="T16" fmla="*/ 51 w 117"/>
                <a:gd name="T17" fmla="*/ 142 h 164"/>
                <a:gd name="T18" fmla="*/ 59 w 117"/>
                <a:gd name="T19" fmla="*/ 135 h 164"/>
                <a:gd name="T20" fmla="*/ 66 w 117"/>
                <a:gd name="T21" fmla="*/ 124 h 164"/>
                <a:gd name="T22" fmla="*/ 70 w 117"/>
                <a:gd name="T23" fmla="*/ 113 h 164"/>
                <a:gd name="T24" fmla="*/ 73 w 117"/>
                <a:gd name="T25" fmla="*/ 98 h 164"/>
                <a:gd name="T26" fmla="*/ 77 w 117"/>
                <a:gd name="T27" fmla="*/ 91 h 164"/>
                <a:gd name="T28" fmla="*/ 77 w 117"/>
                <a:gd name="T29" fmla="*/ 76 h 164"/>
                <a:gd name="T30" fmla="*/ 73 w 117"/>
                <a:gd name="T31" fmla="*/ 65 h 164"/>
                <a:gd name="T32" fmla="*/ 62 w 117"/>
                <a:gd name="T33" fmla="*/ 62 h 164"/>
                <a:gd name="T34" fmla="*/ 62 w 117"/>
                <a:gd name="T35" fmla="*/ 62 h 164"/>
                <a:gd name="T36" fmla="*/ 110 w 117"/>
                <a:gd name="T37" fmla="*/ 0 h 164"/>
                <a:gd name="T38" fmla="*/ 117 w 117"/>
                <a:gd name="T39" fmla="*/ 0 h 164"/>
                <a:gd name="T40" fmla="*/ 88 w 117"/>
                <a:gd name="T41" fmla="*/ 124 h 164"/>
                <a:gd name="T42" fmla="*/ 84 w 117"/>
                <a:gd name="T43" fmla="*/ 142 h 164"/>
                <a:gd name="T44" fmla="*/ 88 w 117"/>
                <a:gd name="T45" fmla="*/ 149 h 164"/>
                <a:gd name="T46" fmla="*/ 91 w 117"/>
                <a:gd name="T47" fmla="*/ 149 h 164"/>
                <a:gd name="T48" fmla="*/ 99 w 117"/>
                <a:gd name="T49" fmla="*/ 149 h 164"/>
                <a:gd name="T50" fmla="*/ 110 w 117"/>
                <a:gd name="T51" fmla="*/ 138 h 164"/>
                <a:gd name="T52" fmla="*/ 117 w 117"/>
                <a:gd name="T53" fmla="*/ 142 h 164"/>
                <a:gd name="T54" fmla="*/ 99 w 117"/>
                <a:gd name="T55" fmla="*/ 160 h 164"/>
                <a:gd name="T56" fmla="*/ 84 w 117"/>
                <a:gd name="T57" fmla="*/ 164 h 164"/>
                <a:gd name="T58" fmla="*/ 73 w 117"/>
                <a:gd name="T59" fmla="*/ 160 h 164"/>
                <a:gd name="T60" fmla="*/ 66 w 117"/>
                <a:gd name="T61" fmla="*/ 146 h 164"/>
                <a:gd name="T62" fmla="*/ 70 w 117"/>
                <a:gd name="T63" fmla="*/ 135 h 164"/>
                <a:gd name="T64" fmla="*/ 70 w 117"/>
                <a:gd name="T65" fmla="*/ 135 h 164"/>
                <a:gd name="T66" fmla="*/ 59 w 117"/>
                <a:gd name="T67" fmla="*/ 146 h 164"/>
                <a:gd name="T68" fmla="*/ 48 w 117"/>
                <a:gd name="T69" fmla="*/ 157 h 164"/>
                <a:gd name="T70" fmla="*/ 37 w 117"/>
                <a:gd name="T71" fmla="*/ 160 h 164"/>
                <a:gd name="T72" fmla="*/ 26 w 117"/>
                <a:gd name="T73" fmla="*/ 164 h 164"/>
                <a:gd name="T74" fmla="*/ 15 w 117"/>
                <a:gd name="T75" fmla="*/ 160 h 164"/>
                <a:gd name="T76" fmla="*/ 7 w 117"/>
                <a:gd name="T77" fmla="*/ 153 h 164"/>
                <a:gd name="T78" fmla="*/ 4 w 117"/>
                <a:gd name="T79" fmla="*/ 142 h 164"/>
                <a:gd name="T80" fmla="*/ 0 w 117"/>
                <a:gd name="T81" fmla="*/ 127 h 164"/>
                <a:gd name="T82" fmla="*/ 4 w 117"/>
                <a:gd name="T83" fmla="*/ 109 h 164"/>
                <a:gd name="T84" fmla="*/ 7 w 117"/>
                <a:gd name="T85" fmla="*/ 91 h 164"/>
                <a:gd name="T86" fmla="*/ 18 w 117"/>
                <a:gd name="T87" fmla="*/ 73 h 164"/>
                <a:gd name="T88" fmla="*/ 29 w 117"/>
                <a:gd name="T89" fmla="*/ 62 h 164"/>
                <a:gd name="T90" fmla="*/ 44 w 117"/>
                <a:gd name="T91" fmla="*/ 55 h 164"/>
                <a:gd name="T92" fmla="*/ 59 w 117"/>
                <a:gd name="T93" fmla="*/ 51 h 164"/>
                <a:gd name="T94" fmla="*/ 73 w 117"/>
                <a:gd name="T95" fmla="*/ 51 h 164"/>
                <a:gd name="T96" fmla="*/ 84 w 117"/>
                <a:gd name="T97" fmla="*/ 58 h 164"/>
                <a:gd name="T98" fmla="*/ 91 w 117"/>
                <a:gd name="T99" fmla="*/ 33 h 164"/>
                <a:gd name="T100" fmla="*/ 91 w 117"/>
                <a:gd name="T101" fmla="*/ 22 h 164"/>
                <a:gd name="T102" fmla="*/ 91 w 117"/>
                <a:gd name="T103" fmla="*/ 15 h 164"/>
                <a:gd name="T104" fmla="*/ 91 w 117"/>
                <a:gd name="T105" fmla="*/ 11 h 164"/>
                <a:gd name="T106" fmla="*/ 88 w 117"/>
                <a:gd name="T107" fmla="*/ 7 h 164"/>
                <a:gd name="T108" fmla="*/ 81 w 117"/>
                <a:gd name="T109" fmla="*/ 7 h 164"/>
                <a:gd name="T110" fmla="*/ 81 w 117"/>
                <a:gd name="T111" fmla="*/ 0 h 164"/>
                <a:gd name="T112" fmla="*/ 110 w 117"/>
                <a:gd name="T11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7" h="164">
                  <a:moveTo>
                    <a:pt x="62" y="62"/>
                  </a:moveTo>
                  <a:lnTo>
                    <a:pt x="51" y="62"/>
                  </a:lnTo>
                  <a:lnTo>
                    <a:pt x="40" y="69"/>
                  </a:lnTo>
                  <a:lnTo>
                    <a:pt x="26" y="95"/>
                  </a:lnTo>
                  <a:lnTo>
                    <a:pt x="22" y="127"/>
                  </a:lnTo>
                  <a:lnTo>
                    <a:pt x="26" y="146"/>
                  </a:lnTo>
                  <a:lnTo>
                    <a:pt x="33" y="149"/>
                  </a:lnTo>
                  <a:lnTo>
                    <a:pt x="40" y="149"/>
                  </a:lnTo>
                  <a:lnTo>
                    <a:pt x="51" y="142"/>
                  </a:lnTo>
                  <a:lnTo>
                    <a:pt x="59" y="135"/>
                  </a:lnTo>
                  <a:lnTo>
                    <a:pt x="66" y="124"/>
                  </a:lnTo>
                  <a:lnTo>
                    <a:pt x="70" y="113"/>
                  </a:lnTo>
                  <a:lnTo>
                    <a:pt x="73" y="98"/>
                  </a:lnTo>
                  <a:lnTo>
                    <a:pt x="77" y="91"/>
                  </a:lnTo>
                  <a:lnTo>
                    <a:pt x="77" y="76"/>
                  </a:lnTo>
                  <a:lnTo>
                    <a:pt x="73" y="65"/>
                  </a:lnTo>
                  <a:lnTo>
                    <a:pt x="62" y="62"/>
                  </a:lnTo>
                  <a:lnTo>
                    <a:pt x="62" y="62"/>
                  </a:lnTo>
                  <a:close/>
                  <a:moveTo>
                    <a:pt x="110" y="0"/>
                  </a:moveTo>
                  <a:lnTo>
                    <a:pt x="117" y="0"/>
                  </a:lnTo>
                  <a:lnTo>
                    <a:pt x="88" y="124"/>
                  </a:lnTo>
                  <a:lnTo>
                    <a:pt x="84" y="142"/>
                  </a:lnTo>
                  <a:lnTo>
                    <a:pt x="88" y="149"/>
                  </a:lnTo>
                  <a:lnTo>
                    <a:pt x="91" y="149"/>
                  </a:lnTo>
                  <a:lnTo>
                    <a:pt x="99" y="149"/>
                  </a:lnTo>
                  <a:lnTo>
                    <a:pt x="110" y="138"/>
                  </a:lnTo>
                  <a:lnTo>
                    <a:pt x="117" y="142"/>
                  </a:lnTo>
                  <a:lnTo>
                    <a:pt x="99" y="160"/>
                  </a:lnTo>
                  <a:lnTo>
                    <a:pt x="84" y="164"/>
                  </a:lnTo>
                  <a:lnTo>
                    <a:pt x="73" y="160"/>
                  </a:lnTo>
                  <a:lnTo>
                    <a:pt x="66" y="146"/>
                  </a:lnTo>
                  <a:lnTo>
                    <a:pt x="70" y="135"/>
                  </a:lnTo>
                  <a:lnTo>
                    <a:pt x="70" y="135"/>
                  </a:lnTo>
                  <a:lnTo>
                    <a:pt x="59" y="146"/>
                  </a:lnTo>
                  <a:lnTo>
                    <a:pt x="48" y="157"/>
                  </a:lnTo>
                  <a:lnTo>
                    <a:pt x="37" y="160"/>
                  </a:lnTo>
                  <a:lnTo>
                    <a:pt x="26" y="164"/>
                  </a:lnTo>
                  <a:lnTo>
                    <a:pt x="15" y="160"/>
                  </a:lnTo>
                  <a:lnTo>
                    <a:pt x="7" y="153"/>
                  </a:lnTo>
                  <a:lnTo>
                    <a:pt x="4" y="142"/>
                  </a:lnTo>
                  <a:lnTo>
                    <a:pt x="0" y="127"/>
                  </a:lnTo>
                  <a:lnTo>
                    <a:pt x="4" y="109"/>
                  </a:lnTo>
                  <a:lnTo>
                    <a:pt x="7" y="91"/>
                  </a:lnTo>
                  <a:lnTo>
                    <a:pt x="18" y="73"/>
                  </a:lnTo>
                  <a:lnTo>
                    <a:pt x="29" y="62"/>
                  </a:lnTo>
                  <a:lnTo>
                    <a:pt x="44" y="55"/>
                  </a:lnTo>
                  <a:lnTo>
                    <a:pt x="59" y="51"/>
                  </a:lnTo>
                  <a:lnTo>
                    <a:pt x="73" y="51"/>
                  </a:lnTo>
                  <a:lnTo>
                    <a:pt x="84" y="58"/>
                  </a:lnTo>
                  <a:lnTo>
                    <a:pt x="91" y="33"/>
                  </a:lnTo>
                  <a:lnTo>
                    <a:pt x="91" y="22"/>
                  </a:lnTo>
                  <a:lnTo>
                    <a:pt x="91" y="15"/>
                  </a:lnTo>
                  <a:lnTo>
                    <a:pt x="91" y="11"/>
                  </a:lnTo>
                  <a:lnTo>
                    <a:pt x="88" y="7"/>
                  </a:lnTo>
                  <a:lnTo>
                    <a:pt x="81" y="7"/>
                  </a:lnTo>
                  <a:lnTo>
                    <a:pt x="8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551932" y="5978011"/>
                <a:ext cx="27395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932" y="5978011"/>
                <a:ext cx="273955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/>
          <p:cNvCxnSpPr>
            <a:stCxn id="70" idx="0"/>
          </p:cNvCxnSpPr>
          <p:nvPr/>
        </p:nvCxnSpPr>
        <p:spPr>
          <a:xfrm flipV="1">
            <a:off x="7921708" y="3873910"/>
            <a:ext cx="647618" cy="21041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0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Dual Witness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A function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 smtClean="0"/>
                  <a:t>has approximate degree more than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IN" dirty="0" smtClean="0"/>
                  <a:t> </a:t>
                </a:r>
                <a:r>
                  <a:rPr lang="en-IN" dirty="0" smtClean="0">
                    <a:solidFill>
                      <a:srgbClr val="FF0000"/>
                    </a:solidFill>
                  </a:rPr>
                  <a:t>iff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〉 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IN" dirty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  <m:r>
                      <a:rPr lang="en-IN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〉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=0  ∀</m:t>
                    </m:r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</m:func>
                    <m:r>
                      <a:rPr lang="en-IN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r>
                  <a:rPr lang="en-IN" dirty="0" smtClean="0"/>
                  <a:t>Very useful lower bound technique </a:t>
                </a:r>
              </a:p>
              <a:p>
                <a:pPr lvl="1"/>
                <a:r>
                  <a:rPr lang="en-IN" dirty="0" smtClean="0"/>
                  <a:t>Lower bounds for explicit functions [BT14, BKT17, BMTW19]</a:t>
                </a:r>
              </a:p>
              <a:p>
                <a:pPr lvl="1"/>
                <a:r>
                  <a:rPr lang="en-IN" dirty="0" smtClean="0"/>
                  <a:t>Composition of approximate degree [She09, Lee09, BT17,BKT17, BKT18]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483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Polynomial representation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133319"/>
                <a:ext cx="10515600" cy="184180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IN" dirty="0" smtClean="0"/>
                  <a:t>Using interpolation, any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dirty="0" smtClean="0"/>
                  <a:t> can be written as,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⊆[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133319"/>
                <a:ext cx="10515600" cy="1841807"/>
              </a:xfrm>
              <a:blipFill>
                <a:blip r:embed="rId2"/>
                <a:stretch>
                  <a:fillRect l="-1217" t="-562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 flipH="1">
            <a:off x="7970521" y="2167332"/>
            <a:ext cx="1252139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Unique</a:t>
            </a:r>
            <a:endParaRPr lang="en-IN" sz="24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1260987" y="1705667"/>
            <a:ext cx="5454446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Multilinear (degree one in each variable)</a:t>
            </a:r>
            <a:endParaRPr lang="en-I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flipH="1">
                <a:off x="2875934" y="5610165"/>
                <a:ext cx="6346726" cy="46166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IN" sz="2400" dirty="0" smtClean="0"/>
                  <a:t> are Fourier coefficients if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2400" dirty="0" smtClean="0"/>
                  <a:t> in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{−1,1}</m:t>
                    </m:r>
                  </m:oMath>
                </a14:m>
                <a:r>
                  <a:rPr lang="en-IN" sz="2400" dirty="0" smtClean="0"/>
                  <a:t> domain</a:t>
                </a:r>
                <a:endParaRPr lang="en-IN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875934" y="5610165"/>
                <a:ext cx="6346726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6" idx="2"/>
          </p:cNvCxnSpPr>
          <p:nvPr/>
        </p:nvCxnSpPr>
        <p:spPr>
          <a:xfrm>
            <a:off x="3988210" y="2167332"/>
            <a:ext cx="2324100" cy="15394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2"/>
          </p:cNvCxnSpPr>
          <p:nvPr/>
        </p:nvCxnSpPr>
        <p:spPr>
          <a:xfrm flipH="1">
            <a:off x="6597445" y="2628997"/>
            <a:ext cx="1999145" cy="10777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0"/>
          </p:cNvCxnSpPr>
          <p:nvPr/>
        </p:nvCxnSpPr>
        <p:spPr>
          <a:xfrm flipV="1">
            <a:off x="6049297" y="4306529"/>
            <a:ext cx="459658" cy="13036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27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</a:t>
            </a:r>
            <a:r>
              <a:rPr lang="en-IN" dirty="0" smtClean="0"/>
              <a:t>itness: more formulations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A function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 smtClean="0"/>
                  <a:t>has degree </a:t>
                </a:r>
                <a:r>
                  <a:rPr lang="en-IN" dirty="0"/>
                  <a:t>more than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IN" dirty="0"/>
                  <a:t> </a:t>
                </a:r>
                <a:r>
                  <a:rPr lang="en-IN" dirty="0">
                    <a:solidFill>
                      <a:srgbClr val="FF0000"/>
                    </a:solidFill>
                  </a:rPr>
                  <a:t>iff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𝑃𝐴𝑅𝐼𝑇𝑌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〉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≠0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  <m:r>
                      <a:rPr lang="en-IN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N" dirty="0" smtClean="0"/>
                  <a:t> has degree less than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IN" dirty="0" smtClean="0"/>
              </a:p>
              <a:p>
                <a:r>
                  <a:rPr lang="en-IN" dirty="0" smtClean="0"/>
                  <a:t>Taking the univariate analogue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nary>
                    <m:r>
                      <a:rPr lang="en-IN" i="1">
                        <a:latin typeface="Cambria Math" panose="02040503050406030204" pitchFamily="18" charset="0"/>
                      </a:rPr>
                      <m:t> ≠0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  <m:r>
                      <a:rPr lang="en-IN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IN" dirty="0" smtClean="0"/>
                  <a:t> </a:t>
                </a:r>
                <a:r>
                  <a:rPr lang="en-IN" dirty="0"/>
                  <a:t>has degree less than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flipH="1">
                <a:off x="7990181" y="235976"/>
                <a:ext cx="3897016" cy="1595501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</a:rPr>
                        <m:t>〈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〉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 ≥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IN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  <m:r>
                        <a:rPr lang="en-IN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</a:rPr>
                        <m:t>〈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〉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 =0  ∀</m:t>
                      </m:r>
                      <m:func>
                        <m:func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m:rPr>
                              <m:sty m:val="p"/>
                            </m:rPr>
                            <a:rPr lang="en-IN">
                              <a:latin typeface="Cambria Math" panose="02040503050406030204" pitchFamily="18" charset="0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</m:func>
                      <m:r>
                        <a:rPr lang="en-IN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990181" y="235976"/>
                <a:ext cx="3897016" cy="15955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07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340952"/>
                <a:ext cx="10515600" cy="2176097"/>
              </a:xfrm>
              <a:solidFill>
                <a:schemeClr val="bg2"/>
              </a:solidFill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IN" sz="4400" dirty="0" smtClean="0"/>
                  <a:t>Restrict to </a:t>
                </a:r>
                <a14:m>
                  <m:oMath xmlns:m="http://schemas.openxmlformats.org/officeDocument/2006/math">
                    <m:r>
                      <a:rPr lang="en-IN" sz="44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sz="4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sz="4400" dirty="0" smtClean="0"/>
                  <a:t>, need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4400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IN" sz="4400" dirty="0" smtClean="0"/>
                  <a:t> of </a:t>
                </a:r>
                <a:r>
                  <a:rPr lang="en-IN" sz="4400" dirty="0" smtClean="0">
                    <a:solidFill>
                      <a:srgbClr val="FF0000"/>
                    </a:solidFill>
                  </a:rPr>
                  <a:t>small </a:t>
                </a:r>
                <a:r>
                  <a:rPr lang="en-IN" sz="4400" dirty="0" smtClean="0"/>
                  <a:t>degree, </a:t>
                </a:r>
                <a:r>
                  <a:rPr lang="en-IN" sz="4400" dirty="0" err="1" smtClean="0"/>
                  <a:t>s.t.</a:t>
                </a:r>
                <a:r>
                  <a:rPr lang="en-IN" sz="4400" dirty="0" smtClean="0"/>
                  <a:t>,</a:t>
                </a:r>
              </a:p>
              <a:p>
                <a:pPr marL="0" indent="0">
                  <a:buNone/>
                </a:pPr>
                <a:r>
                  <a:rPr lang="en-IN" sz="4400" dirty="0" smtClean="0"/>
                  <a:t>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40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IN" sz="4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4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IN" sz="4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IN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4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N" sz="4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d>
                            <m:dPr>
                              <m:ctrlPr>
                                <a:rPr lang="en-IN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IN" sz="4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4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IN" sz="4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den>
                              </m:f>
                            </m:e>
                          </m:d>
                          <m:r>
                            <a:rPr lang="en-IN" sz="4400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IN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4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IN" sz="4400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en-IN" sz="4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4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IN" sz="4400" i="1">
                          <a:latin typeface="Cambria Math" panose="02040503050406030204" pitchFamily="18" charset="0"/>
                        </a:rPr>
                        <m:t> ≠0</m:t>
                      </m:r>
                    </m:oMath>
                  </m:oMathPara>
                </a14:m>
                <a:endParaRPr lang="en-US" sz="4400" dirty="0"/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340952"/>
                <a:ext cx="10515600" cy="2176097"/>
              </a:xfrm>
              <a:blipFill>
                <a:blip r:embed="rId3"/>
                <a:stretch>
                  <a:fillRect l="-1449" t="-89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452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2595716" y="1573160"/>
                <a:ext cx="6046839" cy="140601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IN" sz="3200" dirty="0" smtClean="0"/>
                  <a:t>Def: For </a:t>
                </a:r>
                <a14:m>
                  <m:oMath xmlns:m="http://schemas.openxmlformats.org/officeDocument/2006/math"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I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sz="3200" dirty="0" smtClean="0"/>
                  <a:t>, function </a:t>
                </a:r>
              </a:p>
              <a:p>
                <a14:m>
                  <m:oMath xmlns:m="http://schemas.openxmlformats.org/officeDocument/2006/math"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𝑃𝐴𝑅</m:t>
                    </m:r>
                    <m:sSub>
                      <m:sSubPr>
                        <m:ctrlPr>
                          <a:rPr lang="en-I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𝑃𝐴𝑅𝐼𝑇𝑌</m:t>
                    </m:r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3200" dirty="0" smtClean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IN" sz="3200" dirty="0" smtClean="0"/>
              </a:p>
              <a:p>
                <a:r>
                  <a:rPr lang="en-IN" sz="3200" dirty="0"/>
                  <a:t>	</a:t>
                </a:r>
                <a:r>
                  <a:rPr lang="en-IN" sz="3200" dirty="0" smtClean="0"/>
                  <a:t>	</a:t>
                </a:r>
                <a14:m>
                  <m:oMath xmlns:m="http://schemas.openxmlformats.org/officeDocument/2006/math"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sz="3200" dirty="0" smtClean="0"/>
                  <a:t> otherwise </a:t>
                </a:r>
                <a:endParaRPr lang="en-IN" sz="3200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716" y="1573160"/>
                <a:ext cx="6046839" cy="1406013"/>
              </a:xfrm>
              <a:prstGeom prst="rect">
                <a:avLst/>
              </a:prstGeom>
              <a:blipFill>
                <a:blip r:embed="rId3"/>
                <a:stretch>
                  <a:fillRect l="-2621" t="-8658" b="-147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1027471" y="4031226"/>
                <a:ext cx="9183328" cy="129785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IN" sz="3200" dirty="0" smtClean="0"/>
                  <a:t>Another conjecture: For all </a:t>
                </a:r>
                <a14:m>
                  <m:oMath xmlns:m="http://schemas.openxmlformats.org/officeDocument/2006/math"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𝑃𝐴𝑅</m:t>
                    </m:r>
                    <m:sSub>
                      <m:sSubPr>
                        <m:ctrlPr>
                          <a:rPr lang="en-I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IN" sz="3200" dirty="0" smtClean="0"/>
                  <a:t>, there is a small non-zero Fourier coefficient.</a:t>
                </a: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471" y="4031226"/>
                <a:ext cx="9183328" cy="1297858"/>
              </a:xfrm>
              <a:prstGeom prst="rect">
                <a:avLst/>
              </a:prstGeom>
              <a:blipFill>
                <a:blip r:embed="rId4"/>
                <a:stretch>
                  <a:fillRect l="-1726" b="-28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29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956" y="371249"/>
            <a:ext cx="10515600" cy="1325563"/>
          </a:xfrm>
        </p:spPr>
        <p:txBody>
          <a:bodyPr/>
          <a:lstStyle/>
          <a:p>
            <a:r>
              <a:rPr lang="en-IN" dirty="0" smtClean="0"/>
              <a:t>Almost </a:t>
            </a:r>
            <a:r>
              <a:rPr lang="en-IN" dirty="0" err="1" smtClean="0"/>
              <a:t>Vandermonde</a:t>
            </a:r>
            <a:r>
              <a:rPr lang="en-IN" dirty="0" smtClean="0"/>
              <a:t> identity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90586" y="2369117"/>
                <a:ext cx="4872788" cy="1963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  </m:t>
                      </m:r>
                      <m:d>
                        <m:d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86" y="2369117"/>
                <a:ext cx="4872788" cy="19636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2163094" y="2157506"/>
            <a:ext cx="1130710" cy="252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01964" y="1850152"/>
            <a:ext cx="285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err="1" smtClean="0"/>
              <a:t>j</a:t>
            </a:r>
            <a:endParaRPr lang="en-IN" sz="32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85418" y="2157506"/>
            <a:ext cx="1229030" cy="55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941866" y="2484327"/>
            <a:ext cx="19666" cy="5768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941866" y="3521389"/>
            <a:ext cx="0" cy="8114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7820" y="2936614"/>
            <a:ext cx="212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err="1"/>
              <a:t>i</a:t>
            </a:r>
            <a:endParaRPr lang="en-IN" sz="32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736254" y="3229001"/>
            <a:ext cx="19271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 flipH="1">
                <a:off x="5358573" y="2553219"/>
                <a:ext cx="5761710" cy="1319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  <m:e>
                          <m:sSup>
                            <m:sSup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num>
                            <m:den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num>
                            <m:den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58573" y="2553219"/>
                <a:ext cx="5761710" cy="13192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/>
              <p:cNvSpPr txBox="1">
                <a:spLocks/>
              </p:cNvSpPr>
              <p:nvPr/>
            </p:nvSpPr>
            <p:spPr>
              <a:xfrm>
                <a:off x="1032388" y="4621161"/>
                <a:ext cx="9183328" cy="129785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IN" sz="3200" dirty="0" smtClean="0"/>
                  <a:t>Another conjecture: Arbitrary sum of first few rows can’t be zero up to first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3200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3200" dirty="0" smtClean="0"/>
                  <a:t> columns</a:t>
                </a:r>
              </a:p>
            </p:txBody>
          </p:sp>
        </mc:Choice>
        <mc:Fallback xmlns="">
          <p:sp>
            <p:nvSpPr>
              <p:cNvPr id="3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388" y="4621161"/>
                <a:ext cx="9183328" cy="1297858"/>
              </a:xfrm>
              <a:prstGeom prst="rect">
                <a:avLst/>
              </a:prstGeom>
              <a:blipFill>
                <a:blip r:embed="rId5"/>
                <a:stretch>
                  <a:fillRect l="-1659" b="-3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957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21" grpId="0"/>
      <p:bldP spid="27" grpId="0"/>
      <p:bldP spid="3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Conclusion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Minimum degree of a non-constant symmetric Boolean function?</a:t>
                </a:r>
              </a:p>
              <a:p>
                <a:r>
                  <a:rPr lang="en-IN" dirty="0"/>
                  <a:t>A</a:t>
                </a:r>
                <a:r>
                  <a:rPr lang="en-IN" dirty="0" smtClean="0"/>
                  <a:t> very natural question</a:t>
                </a:r>
              </a:p>
              <a:p>
                <a:pPr lvl="1"/>
                <a:r>
                  <a:rPr lang="en-IN" dirty="0" smtClean="0"/>
                  <a:t>Seems it should be almost full degree</a:t>
                </a:r>
              </a:p>
              <a:p>
                <a:pPr lvl="1"/>
                <a:r>
                  <a:rPr lang="en-IN" dirty="0" smtClean="0"/>
                  <a:t>We know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.525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 smtClean="0"/>
              </a:p>
              <a:p>
                <a:pPr lvl="1"/>
                <a:r>
                  <a:rPr lang="en-IN" b="0" dirty="0" smtClean="0"/>
                  <a:t>We conjecture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IN" dirty="0" smtClean="0"/>
              </a:p>
              <a:p>
                <a:r>
                  <a:rPr lang="en-IN" dirty="0" smtClean="0"/>
                  <a:t>Many related problems</a:t>
                </a:r>
              </a:p>
              <a:p>
                <a:pPr lvl="1"/>
                <a:r>
                  <a:rPr lang="en-IN" dirty="0" smtClean="0"/>
                  <a:t>Can we generalize it to intervals [KLMMV09,ST10]?</a:t>
                </a:r>
              </a:p>
              <a:p>
                <a:pPr lvl="1"/>
                <a:r>
                  <a:rPr lang="en-IN" dirty="0" smtClean="0"/>
                  <a:t>For what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dirty="0" smtClean="0"/>
                  <a:t>?</a:t>
                </a:r>
              </a:p>
              <a:p>
                <a:r>
                  <a:rPr lang="en-IN" dirty="0" smtClean="0"/>
                  <a:t>Many possible approaches in different domains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305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5461"/>
            <a:ext cx="10515600" cy="1325563"/>
          </a:xfrm>
        </p:spPr>
        <p:txBody>
          <a:bodyPr/>
          <a:lstStyle/>
          <a:p>
            <a:r>
              <a:rPr lang="en-IN" dirty="0" smtClean="0"/>
              <a:t>THANKS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989" y="2379406"/>
            <a:ext cx="2483721" cy="365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9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Degree of a representation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flipH="1">
                <a:off x="2856272" y="4552334"/>
                <a:ext cx="64794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3200" dirty="0" smtClean="0">
                    <a:solidFill>
                      <a:srgbClr val="FF0000"/>
                    </a:solidFill>
                  </a:rPr>
                  <a:t>Degree</a:t>
                </a:r>
                <a:r>
                  <a:rPr lang="en-IN" sz="3200" dirty="0" smtClean="0"/>
                  <a:t>*: size of biggest </a:t>
                </a:r>
                <a14:m>
                  <m:oMath xmlns:m="http://schemas.openxmlformats.org/officeDocument/2006/math"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IN" sz="3200" dirty="0" smtClean="0"/>
                  <a:t>, </a:t>
                </a:r>
                <a:r>
                  <a:rPr lang="en-IN" sz="3200" dirty="0" err="1" smtClean="0"/>
                  <a:t>s.t.</a:t>
                </a:r>
                <a:r>
                  <a:rPr lang="en-IN" sz="3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IN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856272" y="4552334"/>
                <a:ext cx="6479457" cy="584775"/>
              </a:xfrm>
              <a:prstGeom prst="rect">
                <a:avLst/>
              </a:prstGeom>
              <a:blipFill>
                <a:blip r:embed="rId3"/>
                <a:stretch>
                  <a:fillRect l="-2072" t="-12500" b="-343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24981" y="1928454"/>
                <a:ext cx="5742038" cy="190212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IN" sz="28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⊆[</m:t>
                          </m:r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I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>
                  <a:solidFill>
                    <a:schemeClr val="tx1"/>
                  </a:solidFill>
                </a:endParaRP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981" y="1928454"/>
                <a:ext cx="5742038" cy="19021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flipH="1">
                <a:off x="1622322" y="5802451"/>
                <a:ext cx="80821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2400" dirty="0" smtClean="0"/>
                  <a:t>* Degree remains same even if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22322" y="5802451"/>
                <a:ext cx="8082115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445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Symmetric function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Important subclass of Boolean functions</a:t>
                </a:r>
              </a:p>
              <a:p>
                <a:r>
                  <a:rPr lang="en-IN" dirty="0" smtClean="0"/>
                  <a:t>Invariant under permutation of variables</a:t>
                </a:r>
                <a:endParaRPr lang="en-IN" dirty="0"/>
              </a:p>
              <a:p>
                <a:pPr lvl="1"/>
                <a:r>
                  <a:rPr lang="en-IN" dirty="0" smtClean="0"/>
                  <a:t>Depends only on the weight of input</a:t>
                </a:r>
              </a:p>
              <a:p>
                <a:r>
                  <a:rPr lang="en-IN" dirty="0" smtClean="0"/>
                  <a:t>Forms a real subspace of dimension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IN" dirty="0" smtClean="0"/>
              </a:p>
              <a:p>
                <a:r>
                  <a:rPr lang="en-IN" dirty="0" smtClean="0"/>
                  <a:t>Elementary symmetric polynomials,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IN" dirty="0" smtClean="0"/>
              </a:p>
              <a:p>
                <a:r>
                  <a:rPr lang="en-IN" dirty="0" smtClean="0"/>
                  <a:t>They form a basis,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298426" y="365125"/>
                <a:ext cx="2841522" cy="146168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I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I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−1,1</m:t>
                          </m:r>
                        </m:e>
                      </m:d>
                    </m:oMath>
                  </m:oMathPara>
                </a14:m>
                <a:endParaRPr lang="en-IN" sz="20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⊆[</m:t>
                          </m:r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I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I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I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000" dirty="0">
                  <a:solidFill>
                    <a:schemeClr val="tx1"/>
                  </a:solidFill>
                </a:endParaRP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426" y="365125"/>
                <a:ext cx="2841522" cy="14616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991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3395" y="2363236"/>
            <a:ext cx="9822426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IN" sz="4800" dirty="0" smtClean="0"/>
              <a:t>What is the minimum possible degree of a </a:t>
            </a:r>
            <a:r>
              <a:rPr lang="en-IN" sz="4800" dirty="0" smtClean="0">
                <a:solidFill>
                  <a:srgbClr val="FF0000"/>
                </a:solidFill>
              </a:rPr>
              <a:t>Boolean</a:t>
            </a:r>
            <a:r>
              <a:rPr lang="en-IN" sz="4800" dirty="0" smtClean="0"/>
              <a:t> </a:t>
            </a:r>
            <a:r>
              <a:rPr lang="en-IN" sz="4800" dirty="0" smtClean="0">
                <a:solidFill>
                  <a:srgbClr val="FF0000"/>
                </a:solidFill>
              </a:rPr>
              <a:t>symmetric</a:t>
            </a:r>
            <a:r>
              <a:rPr lang="en-IN" sz="4800" dirty="0" smtClean="0"/>
              <a:t> function?</a:t>
            </a:r>
            <a:endParaRPr lang="en-IN" sz="4800" dirty="0"/>
          </a:p>
        </p:txBody>
      </p:sp>
      <p:grpSp>
        <p:nvGrpSpPr>
          <p:cNvPr id="22" name="Group 21"/>
          <p:cNvGrpSpPr/>
          <p:nvPr/>
        </p:nvGrpSpPr>
        <p:grpSpPr>
          <a:xfrm flipV="1">
            <a:off x="1917288" y="1907458"/>
            <a:ext cx="314632" cy="2025439"/>
            <a:chOff x="1858297" y="4267199"/>
            <a:chExt cx="314632" cy="2025439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2043804" y="4267200"/>
              <a:ext cx="129125" cy="43530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 flipV="1">
              <a:off x="1858297" y="4267199"/>
              <a:ext cx="185508" cy="4353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043804" y="4702508"/>
              <a:ext cx="0" cy="159013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973395" y="1386350"/>
            <a:ext cx="2369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n</a:t>
            </a:r>
            <a:r>
              <a:rPr lang="en-IN" sz="2800" dirty="0" smtClean="0"/>
              <a:t>on-constant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25541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65974193"/>
                  </p:ext>
                </p:extLst>
              </p:nvPr>
            </p:nvGraphicFramePr>
            <p:xfrm>
              <a:off x="442453" y="766917"/>
              <a:ext cx="11098161" cy="550836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65974193"/>
                  </p:ext>
                </p:extLst>
              </p:nvPr>
            </p:nvGraphicFramePr>
            <p:xfrm>
              <a:off x="442453" y="766917"/>
              <a:ext cx="11098161" cy="550836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398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0762"/>
            <a:ext cx="10515600" cy="1325563"/>
          </a:xfrm>
        </p:spPr>
        <p:txBody>
          <a:bodyPr/>
          <a:lstStyle/>
          <a:p>
            <a:r>
              <a:rPr lang="en-IN" dirty="0" smtClean="0"/>
              <a:t>Equivalence: multivariate and univariate 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20220499"/>
                  </p:ext>
                </p:extLst>
              </p:nvPr>
            </p:nvGraphicFramePr>
            <p:xfrm>
              <a:off x="838200" y="2297576"/>
              <a:ext cx="10515600" cy="41810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val="780917435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1309908995"/>
                        </a:ext>
                      </a:extLst>
                    </a:gridCol>
                  </a:tblGrid>
                  <a:tr h="681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8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IN" sz="2800" b="1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p>
                                  <m:sSupPr>
                                    <m:ctrlPr>
                                      <a:rPr lang="en-IN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IN" sz="2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 sz="28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IN" sz="2800" b="1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IN" sz="2800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IN" sz="2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  <m:r>
                                  <a:rPr lang="en-IN" sz="2800" b="1" i="1" smtClean="0">
                                    <a:latin typeface="Cambria Math" panose="02040503050406030204" pitchFamily="18" charset="0"/>
                                  </a:rPr>
                                  <m:t>→{</m:t>
                                </m:r>
                                <m:r>
                                  <a:rPr lang="en-IN" sz="28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IN" sz="28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sz="2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IN" sz="2800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8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  <m:r>
                                  <a:rPr lang="en-IN" sz="2800" b="1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IN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IN" sz="2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N" sz="28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IN" sz="28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IN" sz="2800" b="1" i="1" smtClean="0">
                                    <a:latin typeface="Cambria Math" panose="02040503050406030204" pitchFamily="18" charset="0"/>
                                  </a:rPr>
                                  <m:t>→{</m:t>
                                </m:r>
                                <m:r>
                                  <a:rPr lang="en-IN" sz="28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IN" sz="28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sz="2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IN" sz="2800" b="1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2825291"/>
                      </a:ext>
                    </a:extLst>
                  </a:tr>
                  <a:tr h="5508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,0</m:t>
                                    </m:r>
                                  </m:sub>
                                </m:sSub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nary>
                                          <m:naryPr>
                                            <m:chr m:val="∑"/>
                                            <m:supHide m:val="on"/>
                                            <m:ctrlP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I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nary>
                                      </m:e>
                                    </m:d>
                                  </m:e>
                                  <m:sup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7180085"/>
                      </a:ext>
                    </a:extLst>
                  </a:tr>
                  <a:tr h="8748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nary>
                                          <m:naryPr>
                                            <m:chr m:val="∑"/>
                                            <m:supHide m:val="on"/>
                                            <m:ctrlP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I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nary>
                                      </m:e>
                                    </m:d>
                                  </m:e>
                                  <m:sup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1445102"/>
                      </a:ext>
                    </a:extLst>
                  </a:tr>
                  <a:tr h="8748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2289137"/>
                      </a:ext>
                    </a:extLst>
                  </a:tr>
                  <a:tr h="8748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nary>
                                          <m:naryPr>
                                            <m:chr m:val="∑"/>
                                            <m:supHide m:val="on"/>
                                            <m:ctrlP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I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I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I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I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nary>
                                      </m:e>
                                    </m:d>
                                  </m:e>
                                  <m:sup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56477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20220499"/>
                  </p:ext>
                </p:extLst>
              </p:nvPr>
            </p:nvGraphicFramePr>
            <p:xfrm>
              <a:off x="838200" y="2297576"/>
              <a:ext cx="10515600" cy="41810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val="780917435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1309908995"/>
                        </a:ext>
                      </a:extLst>
                    </a:gridCol>
                  </a:tblGrid>
                  <a:tr h="6816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6" t="-893" r="-100463" b="-5151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16" t="-893" r="-463" b="-5151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2825291"/>
                      </a:ext>
                    </a:extLst>
                  </a:tr>
                  <a:tr h="8750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6" t="-78472" r="-100463" b="-3006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16" t="-78472" r="-463" b="-3006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7180085"/>
                      </a:ext>
                    </a:extLst>
                  </a:tr>
                  <a:tr h="87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6" t="-178472" r="-100463" b="-2006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16" t="-178472" r="-463" b="-2006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1445102"/>
                      </a:ext>
                    </a:extLst>
                  </a:tr>
                  <a:tr h="87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6" t="-280420" r="-100463" b="-102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16" t="-280420" r="-463" b="-1020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2289137"/>
                      </a:ext>
                    </a:extLst>
                  </a:tr>
                  <a:tr h="87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6" t="-377778" r="-100463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16" t="-377778" r="-463" b="-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564778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 flipH="1">
                <a:off x="9497961" y="137651"/>
                <a:ext cx="2517058" cy="86921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497961" y="137651"/>
                <a:ext cx="2517058" cy="8692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Callout 5"/>
              <p:cNvSpPr/>
              <p:nvPr/>
            </p:nvSpPr>
            <p:spPr>
              <a:xfrm>
                <a:off x="4404852" y="127820"/>
                <a:ext cx="3824748" cy="2222090"/>
              </a:xfrm>
              <a:prstGeom prst="wedgeEllipseCallout">
                <a:avLst>
                  <a:gd name="adj1" fmla="val 30838"/>
                  <a:gd name="adj2" fmla="val 12090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 smtClean="0"/>
                  <a:t>Trivial bound: </a:t>
                </a:r>
              </a:p>
              <a:p>
                <a:pPr algn="ctr"/>
                <a:r>
                  <a:rPr lang="en-IN" sz="2400" dirty="0" smtClean="0"/>
                  <a:t>Minimum degree </a:t>
                </a:r>
              </a:p>
              <a:p>
                <a:pPr algn="ctr"/>
                <a:r>
                  <a:rPr lang="en-IN" sz="2400" dirty="0" smtClean="0"/>
                  <a:t> at least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Oval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852" y="127820"/>
                <a:ext cx="3824748" cy="2222090"/>
              </a:xfrm>
              <a:prstGeom prst="wedgeEllipseCallout">
                <a:avLst>
                  <a:gd name="adj1" fmla="val 30838"/>
                  <a:gd name="adj2" fmla="val 12090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64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00"/>
            <a:ext cx="10515600" cy="1325563"/>
          </a:xfrm>
        </p:spPr>
        <p:txBody>
          <a:bodyPr/>
          <a:lstStyle/>
          <a:p>
            <a:r>
              <a:rPr lang="en-IN" dirty="0" smtClean="0"/>
              <a:t>Outline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2892622" y="1347017"/>
            <a:ext cx="3555397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IN" sz="3200" dirty="0" smtClean="0">
                <a:solidFill>
                  <a:schemeClr val="accent3"/>
                </a:solidFill>
              </a:rPr>
              <a:t>Problem description</a:t>
            </a:r>
            <a:endParaRPr lang="en-IN" sz="3200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54582" y="1751094"/>
            <a:ext cx="2929776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IN" sz="2800" dirty="0" smtClean="0"/>
              <a:t>Best bound (GR97)</a:t>
            </a:r>
            <a:endParaRPr lang="en-IN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402473" y="2799733"/>
            <a:ext cx="2535694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IN" sz="3200" dirty="0" smtClean="0">
                <a:solidFill>
                  <a:srgbClr val="FF0000"/>
                </a:solidFill>
              </a:rPr>
              <a:t>Known 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26553" y="5670962"/>
            <a:ext cx="3653180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IN" sz="3200" dirty="0" smtClean="0"/>
              <a:t>Possible approaches </a:t>
            </a:r>
            <a:endParaRPr lang="en-IN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705210" y="4257402"/>
            <a:ext cx="2006703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IN" sz="3200" dirty="0" smtClean="0"/>
              <a:t>Conjecture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4449080" y="1957796"/>
            <a:ext cx="383458" cy="772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Down Arrow 12"/>
          <p:cNvSpPr/>
          <p:nvPr/>
        </p:nvSpPr>
        <p:spPr>
          <a:xfrm>
            <a:off x="4449080" y="3457835"/>
            <a:ext cx="383458" cy="772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Down Arrow 13"/>
          <p:cNvSpPr/>
          <p:nvPr/>
        </p:nvSpPr>
        <p:spPr>
          <a:xfrm>
            <a:off x="4449080" y="4898266"/>
            <a:ext cx="383458" cy="772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8" name="Straight Arrow Connector 17"/>
          <p:cNvCxnSpPr>
            <a:stCxn id="7" idx="3"/>
          </p:cNvCxnSpPr>
          <p:nvPr/>
        </p:nvCxnSpPr>
        <p:spPr>
          <a:xfrm>
            <a:off x="5938167" y="3092121"/>
            <a:ext cx="1485187" cy="4671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3"/>
          </p:cNvCxnSpPr>
          <p:nvPr/>
        </p:nvCxnSpPr>
        <p:spPr>
          <a:xfrm flipV="1">
            <a:off x="5938167" y="2002872"/>
            <a:ext cx="1249212" cy="10892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3"/>
          </p:cNvCxnSpPr>
          <p:nvPr/>
        </p:nvCxnSpPr>
        <p:spPr>
          <a:xfrm flipV="1">
            <a:off x="5938167" y="2730492"/>
            <a:ext cx="1544500" cy="3616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544632" y="2493428"/>
            <a:ext cx="3794629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IN" sz="2800" dirty="0" smtClean="0"/>
              <a:t>Random function (GR97)</a:t>
            </a:r>
            <a:endParaRPr lang="en-IN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7510217" y="3284932"/>
            <a:ext cx="4569136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IN" sz="2800" dirty="0" smtClean="0"/>
              <a:t>More than two values (CST10)</a:t>
            </a:r>
            <a:endParaRPr lang="en-IN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7741278" y="4764687"/>
            <a:ext cx="4204164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IN" sz="2800" dirty="0" smtClean="0"/>
              <a:t>Number theory approaches</a:t>
            </a:r>
            <a:endParaRPr lang="en-IN" sz="2800" dirty="0"/>
          </a:p>
        </p:txBody>
      </p:sp>
      <p:cxnSp>
        <p:nvCxnSpPr>
          <p:cNvPr id="29" name="Straight Arrow Connector 28"/>
          <p:cNvCxnSpPr>
            <a:endCxn id="27" idx="1"/>
          </p:cNvCxnSpPr>
          <p:nvPr/>
        </p:nvCxnSpPr>
        <p:spPr>
          <a:xfrm flipV="1">
            <a:off x="6579733" y="5026297"/>
            <a:ext cx="1161545" cy="9370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3"/>
            <a:endCxn id="31" idx="1"/>
          </p:cNvCxnSpPr>
          <p:nvPr/>
        </p:nvCxnSpPr>
        <p:spPr>
          <a:xfrm>
            <a:off x="6579733" y="5963350"/>
            <a:ext cx="1294278" cy="1494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874011" y="5851148"/>
            <a:ext cx="2037737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IN" sz="2800" dirty="0" smtClean="0"/>
              <a:t>Dual witness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78758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25" grpId="0" animBg="1"/>
      <p:bldP spid="26" grpId="0" animBg="1"/>
      <p:bldP spid="27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704</Words>
  <Application>Microsoft Office PowerPoint</Application>
  <PresentationFormat>Widescreen</PresentationFormat>
  <Paragraphs>272</Paragraphs>
  <Slides>35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Office Theme</vt:lpstr>
      <vt:lpstr>Exact degree of a symmetric Boolean function</vt:lpstr>
      <vt:lpstr>Boolean functions</vt:lpstr>
      <vt:lpstr>Polynomial representation</vt:lpstr>
      <vt:lpstr>Degree of a representation</vt:lpstr>
      <vt:lpstr>Symmetric function</vt:lpstr>
      <vt:lpstr>PowerPoint Presentation</vt:lpstr>
      <vt:lpstr>PowerPoint Presentation</vt:lpstr>
      <vt:lpstr>Equivalence: multivariate and univariate </vt:lpstr>
      <vt:lpstr>Outline</vt:lpstr>
      <vt:lpstr>PowerPoint Presentation</vt:lpstr>
      <vt:lpstr>Finding the coefficients</vt:lpstr>
      <vt:lpstr>Matrix equation</vt:lpstr>
      <vt:lpstr>Taking inverse</vt:lpstr>
      <vt:lpstr>a_n≈∑_(i=0)^n▒(-1)^i  (n¦i) f_i</vt:lpstr>
      <vt:lpstr>PowerPoint Presentation</vt:lpstr>
      <vt:lpstr>Random f</vt:lpstr>
      <vt:lpstr>More than two outputs</vt:lpstr>
      <vt:lpstr>CST10: bound on Γ(n)</vt:lpstr>
      <vt:lpstr>Outline</vt:lpstr>
      <vt:lpstr>Results</vt:lpstr>
      <vt:lpstr>Conjecture</vt:lpstr>
      <vt:lpstr>Experimental results (GR97)</vt:lpstr>
      <vt:lpstr>Outline</vt:lpstr>
      <vt:lpstr>Good sequences</vt:lpstr>
      <vt:lpstr>Good sequences</vt:lpstr>
      <vt:lpstr>Conjecture for school students</vt:lpstr>
      <vt:lpstr>Outline</vt:lpstr>
      <vt:lpstr>Approximate degree</vt:lpstr>
      <vt:lpstr>Dual Witness</vt:lpstr>
      <vt:lpstr>Witness: more formulations</vt:lpstr>
      <vt:lpstr>PowerPoint Presentation</vt:lpstr>
      <vt:lpstr>PowerPoint Presentation</vt:lpstr>
      <vt:lpstr>Almost Vandermonde identity</vt:lpstr>
      <vt:lpstr>Conclusion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2020-02-20T11:34:12Z</dcterms:created>
  <dcterms:modified xsi:type="dcterms:W3CDTF">2020-02-20T11:34:54Z</dcterms:modified>
</cp:coreProperties>
</file>